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Source Code Pro"/>
      <p:regular r:id="rId31"/>
      <p:bold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" name="Shape 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475" y="4410063"/>
            <a:ext cx="87630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7" name="Shape 5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500" y="4410075"/>
            <a:ext cx="87630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Shape 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500" y="4410063"/>
            <a:ext cx="87630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" name="Shape 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500" y="4410063"/>
            <a:ext cx="87630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Shape 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90500" y="4410063"/>
            <a:ext cx="8763000" cy="7334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Squash Project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Bellaterra, May 2018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Naci Kurdoglu, Nina Simakova, Vitalii Kudinov, Daniel Valerdi, Raffaele Bongo, Severino Mateus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1045888" y="4063850"/>
            <a:ext cx="25557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With lighting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238"/>
            <a:ext cx="4342671" cy="39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6" y="152400"/>
            <a:ext cx="4344129" cy="391144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>
            <p:ph idx="1" type="body"/>
          </p:nvPr>
        </p:nvSpPr>
        <p:spPr>
          <a:xfrm>
            <a:off x="5466213" y="4063850"/>
            <a:ext cx="25557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W/o lighting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1405550" y="4049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Kinect MOCAP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50" y="475850"/>
            <a:ext cx="4678950" cy="352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7450" y="479550"/>
            <a:ext cx="4678950" cy="3522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Contents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Project proposal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Objectives of the project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Development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Results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Conclusions and improvements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Launching Demo...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Contents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Project proposal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Objectives of the project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Development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Results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Conclusions and improvements</a:t>
            </a:r>
            <a:endParaRPr b="1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Conclusions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developed an application in Visual C ++ and OpenGL to display Squash game mechanic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implemented physics and collision models for better visuals and gameplay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the implementation, we have seen that the OpenGL libraries, such as GLUT are useful to create proper camera </a:t>
            </a:r>
            <a:r>
              <a:rPr lang="en"/>
              <a:t>angles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of Kinect had a positive impact on interaction with objects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Improvements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add more visual techniques, such as anti-aliasing, filtering and etc. (new libraries, MSAA, anisotropic or linear filtering)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implement textures for better visuals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study different equations for superior physics and collision models (PhysX)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1794150"/>
            <a:ext cx="8360400" cy="98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Thank you for your attention!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526250" y="2846650"/>
            <a:ext cx="60915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Sincerely,</a:t>
            </a:r>
            <a:endParaRPr b="1" sz="20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Squash Project Team</a:t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Contents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Project proposal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Objectives of the project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Development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Results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Conclusions and improvements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Contents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Project proposal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Objectives of the project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Development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Results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Conclusions and improvements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Project proposal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Our idea is to create a “Squash” game mechanic inside OpenGL environment.</a:t>
            </a:r>
            <a:endParaRPr sz="1800"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987625"/>
            <a:ext cx="5719501" cy="2737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Contents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Project proposal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Objectives of the project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Development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Results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Conclusions and improvements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Objectives of the project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objective of this project is the implementation of a graphical application in Visual C ++ and OpenGL with the following features: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influence motion control with Kinect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Realistic physics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Introducing a gameplay mechanic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Contents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Project proposal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Objectives of the project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Development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Results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Conclusions and improvements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291688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Development diagram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10" name="Shape 110"/>
          <p:cNvGrpSpPr/>
          <p:nvPr/>
        </p:nvGrpSpPr>
        <p:grpSpPr>
          <a:xfrm>
            <a:off x="3785109" y="800954"/>
            <a:ext cx="3725656" cy="3725656"/>
            <a:chOff x="2902488" y="902232"/>
            <a:chExt cx="3339000" cy="3339000"/>
          </a:xfrm>
        </p:grpSpPr>
        <p:sp>
          <p:nvSpPr>
            <p:cNvPr id="111" name="Shape 111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1D7E74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1811602" name="adj1"/>
                <a:gd fmla="val 16214886" name="adj2"/>
              </a:avLst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Shape 113"/>
          <p:cNvGrpSpPr/>
          <p:nvPr/>
        </p:nvGrpSpPr>
        <p:grpSpPr>
          <a:xfrm>
            <a:off x="4634847" y="1650692"/>
            <a:ext cx="2026181" cy="2026181"/>
            <a:chOff x="3664038" y="1663782"/>
            <a:chExt cx="1815900" cy="1815900"/>
          </a:xfrm>
        </p:grpSpPr>
        <p:sp>
          <p:nvSpPr>
            <p:cNvPr id="114" name="Shape 114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1B786E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Squash Project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" name="Shape 116"/>
          <p:cNvGrpSpPr/>
          <p:nvPr/>
        </p:nvGrpSpPr>
        <p:grpSpPr>
          <a:xfrm>
            <a:off x="5056625" y="291700"/>
            <a:ext cx="1192349" cy="1192346"/>
            <a:chOff x="2859869" y="853970"/>
            <a:chExt cx="1068604" cy="1068602"/>
          </a:xfrm>
        </p:grpSpPr>
        <p:sp>
          <p:nvSpPr>
            <p:cNvPr id="117" name="Shape 117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2859869" y="853970"/>
              <a:ext cx="1068600" cy="106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Input: Kinect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" name="Shape 119"/>
          <p:cNvGrpSpPr/>
          <p:nvPr/>
        </p:nvGrpSpPr>
        <p:grpSpPr>
          <a:xfrm>
            <a:off x="3437215" y="3015099"/>
            <a:ext cx="1192353" cy="1192409"/>
            <a:chOff x="2859873" y="853913"/>
            <a:chExt cx="1068609" cy="1068659"/>
          </a:xfrm>
        </p:grpSpPr>
        <p:sp>
          <p:nvSpPr>
            <p:cNvPr id="120" name="Shape 120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2859882" y="853913"/>
              <a:ext cx="1068600" cy="106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Physics: Gravity + Collision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" name="Shape 122"/>
          <p:cNvGrpSpPr/>
          <p:nvPr/>
        </p:nvGrpSpPr>
        <p:grpSpPr>
          <a:xfrm>
            <a:off x="6626825" y="2937601"/>
            <a:ext cx="1260966" cy="1269669"/>
            <a:chOff x="5183695" y="3172396"/>
            <a:chExt cx="1130100" cy="1137900"/>
          </a:xfrm>
        </p:grpSpPr>
        <p:sp>
          <p:nvSpPr>
            <p:cNvPr id="123" name="Shape 123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5183695" y="3172396"/>
              <a:ext cx="1130100" cy="11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Window: Visualization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Development. Main tasks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Lighting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Perspective and Orthogonal views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Kinect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