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34B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124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30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68D-42C2-4697-9B9C-0F6DC8360D1C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4E3-7A76-42ED-B9A0-8D5591C35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723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68D-42C2-4697-9B9C-0F6DC8360D1C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4E3-7A76-42ED-B9A0-8D5591C35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35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68D-42C2-4697-9B9C-0F6DC8360D1C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4E3-7A76-42ED-B9A0-8D5591C35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737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68D-42C2-4697-9B9C-0F6DC8360D1C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4E3-7A76-42ED-B9A0-8D5591C35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636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68D-42C2-4697-9B9C-0F6DC8360D1C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4E3-7A76-42ED-B9A0-8D5591C35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512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68D-42C2-4697-9B9C-0F6DC8360D1C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4E3-7A76-42ED-B9A0-8D5591C35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840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68D-42C2-4697-9B9C-0F6DC8360D1C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4E3-7A76-42ED-B9A0-8D5591C35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116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68D-42C2-4697-9B9C-0F6DC8360D1C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4E3-7A76-42ED-B9A0-8D5591C35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202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68D-42C2-4697-9B9C-0F6DC8360D1C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4E3-7A76-42ED-B9A0-8D5591C35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047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68D-42C2-4697-9B9C-0F6DC8360D1C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4E3-7A76-42ED-B9A0-8D5591C35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715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968D-42C2-4697-9B9C-0F6DC8360D1C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94E3-7A76-42ED-B9A0-8D5591C35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872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968D-42C2-4697-9B9C-0F6DC8360D1C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694E3-7A76-42ED-B9A0-8D5591C35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061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" y="0"/>
            <a:ext cx="12192000" cy="69125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36970" y="1223158"/>
            <a:ext cx="669766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dirty="0" smtClean="0">
                <a:ln/>
                <a:latin typeface="Imprint MT Shadow" panose="04020605060303030202" pitchFamily="82" charset="0"/>
              </a:rPr>
              <a:t>Diabetic Retinopathy </a:t>
            </a:r>
          </a:p>
          <a:p>
            <a:pPr algn="ctr"/>
            <a:r>
              <a:rPr lang="en-US" sz="5400" dirty="0" smtClean="0">
                <a:ln/>
                <a:latin typeface="Imprint MT Shadow" panose="04020605060303030202" pitchFamily="82" charset="0"/>
              </a:rPr>
              <a:t>Classifiation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0171" y="4184751"/>
            <a:ext cx="583044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  <a:latin typeface="Berlin Sans FB Demi" panose="020E0802020502020306" pitchFamily="34" charset="0"/>
              </a:rPr>
              <a:t>Presented by-</a:t>
            </a:r>
          </a:p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Berlin Sans FB Demi" panose="020E0802020502020306" pitchFamily="34" charset="0"/>
              </a:rPr>
              <a:t>Ayush Goel</a:t>
            </a:r>
          </a:p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  <a:latin typeface="Berlin Sans FB Demi" panose="020E0802020502020306" pitchFamily="34" charset="0"/>
              </a:rPr>
              <a:t>Apoorv Gaurav Agarwal</a:t>
            </a:r>
          </a:p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Berlin Sans FB Demi" panose="020E0802020502020306" pitchFamily="34" charset="0"/>
              </a:rPr>
              <a:t>CSE-IV</a:t>
            </a:r>
            <a:endParaRPr lang="en-US" sz="4000" b="1" cap="none" spc="0" dirty="0">
              <a:ln/>
              <a:solidFill>
                <a:schemeClr val="accent3"/>
              </a:solidFill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3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Desktop\machinelearningalgorithm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902" y="-1"/>
            <a:ext cx="1110615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SUS\Desktop\N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970" y="1446663"/>
            <a:ext cx="8215952" cy="4476465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334683" y="246334"/>
            <a:ext cx="6285119" cy="120032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</a:t>
            </a:r>
            <a:endParaRPr lang="en-US" sz="72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1012" y="2565908"/>
            <a:ext cx="6285119" cy="230832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</a:t>
            </a:r>
          </a:p>
          <a:p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  <a:endParaRPr lang="en-US" sz="72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15907" y="2713391"/>
            <a:ext cx="9820317" cy="120032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No. of Layers and Nodes</a:t>
            </a:r>
            <a:endParaRPr lang="en-US" sz="72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61262" y="884591"/>
            <a:ext cx="10695749" cy="120032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7200" b="1" dirty="0" err="1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</a:t>
            </a:r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 Algorithm</a:t>
            </a:r>
            <a:endParaRPr lang="en-US" sz="72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3201" y="2398949"/>
            <a:ext cx="867301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arenR"/>
            </a:pPr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Feed-forward computation</a:t>
            </a:r>
          </a:p>
          <a:p>
            <a:pPr marL="914400" indent="-914400">
              <a:buAutoNum type="arabicParenR"/>
            </a:pP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propagation to outer layer</a:t>
            </a:r>
          </a:p>
          <a:p>
            <a:pPr marL="914400" indent="-914400">
              <a:buFontTx/>
              <a:buAutoNum type="arabicParenR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propagation to 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 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</a:p>
          <a:p>
            <a:pPr marL="914400" indent="-914400">
              <a:buAutoNum type="arabicParenR"/>
            </a:pPr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2884" y="2713392"/>
            <a:ext cx="8381525" cy="120032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Setting up of Weights</a:t>
            </a:r>
            <a:endParaRPr lang="en-US" sz="72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48291" y="2669176"/>
            <a:ext cx="6010428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80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Learning Rate</a:t>
            </a:r>
            <a:endParaRPr lang="en-US" sz="80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5982" y="708763"/>
            <a:ext cx="7634141" cy="120032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Activation </a:t>
            </a:r>
            <a:r>
              <a:rPr lang="en-US" sz="72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unction</a:t>
            </a:r>
            <a:endParaRPr lang="en-US" sz="72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3300" y="2154020"/>
            <a:ext cx="353975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arenR"/>
            </a:pPr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Sigmoidal</a:t>
            </a:r>
          </a:p>
          <a:p>
            <a:pPr marL="914400" indent="-914400">
              <a:buAutoNum type="arabicParenR"/>
            </a:pPr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64695" y="0"/>
            <a:ext cx="2566023" cy="120032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en-US" sz="72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re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8371" y="948470"/>
            <a:ext cx="5698673" cy="577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35021" y="2449970"/>
            <a:ext cx="4822154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80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sz="80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99791" y="2600364"/>
            <a:ext cx="692189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algn="ctr"/>
            <a:endParaRPr lang="en-US" sz="80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92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SUS\Desktop\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3537" y="212651"/>
            <a:ext cx="10675917" cy="6371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6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4872" y="2650951"/>
            <a:ext cx="5234190" cy="120032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DR Detection</a:t>
            </a:r>
            <a:endParaRPr lang="en-US" sz="72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8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SUS\Desktop\reti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0981" y="1452698"/>
            <a:ext cx="6230141" cy="487778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607209" y="527518"/>
            <a:ext cx="8104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Color Fundus Image of Retina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32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0312" y="1459414"/>
            <a:ext cx="8429423" cy="34163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 </a:t>
            </a:r>
          </a:p>
          <a:p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sz="7200" b="1" dirty="0" err="1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Normal </a:t>
            </a:r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Programming</a:t>
            </a:r>
            <a:endParaRPr lang="en-US" sz="72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0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8419" y="2136339"/>
            <a:ext cx="8581324" cy="230832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Past works- </a:t>
            </a:r>
          </a:p>
          <a:p>
            <a:pPr algn="ctr"/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Accurate </a:t>
            </a:r>
            <a:r>
              <a:rPr lang="en-US" sz="7200" b="1" dirty="0" err="1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upto</a:t>
            </a:r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 86-88%</a:t>
            </a:r>
            <a:endParaRPr lang="en-US" sz="72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09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8768" y="2696472"/>
            <a:ext cx="3453959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80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endParaRPr lang="en-US" sz="80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9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4830" y="47084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47107" y="1920449"/>
            <a:ext cx="7016664" cy="230832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  <a:p>
            <a:r>
              <a:rPr lang="en-US" sz="72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 		Model</a:t>
            </a:r>
            <a:endParaRPr lang="en-US" sz="72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38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68</Words>
  <Application>Microsoft Office PowerPoint</Application>
  <PresentationFormat>Custom</PresentationFormat>
  <Paragraphs>33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 Agrawal</dc:creator>
  <cp:lastModifiedBy>ASUS</cp:lastModifiedBy>
  <cp:revision>86</cp:revision>
  <dcterms:created xsi:type="dcterms:W3CDTF">2017-03-17T19:42:59Z</dcterms:created>
  <dcterms:modified xsi:type="dcterms:W3CDTF">2017-03-22T16:59:44Z</dcterms:modified>
</cp:coreProperties>
</file>