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2" r:id="rId4"/>
    <p:sldId id="261" r:id="rId5"/>
    <p:sldId id="259" r:id="rId6"/>
    <p:sldId id="260" r:id="rId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4265AC-40A1-4B08-8D20-F779EFD1B5D3}" v="6" dt="2024-01-02T19:12:20.4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93" d="100"/>
          <a:sy n="93" d="100"/>
        </p:scale>
        <p:origin x="92"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Alejandro Bonfil Penella" userId="67fe7c9e-faea-43b2-8fc4-5f7e7ceef9cf" providerId="ADAL" clId="{FD4265AC-40A1-4B08-8D20-F779EFD1B5D3}"/>
    <pc:docChg chg="undo custSel modSld">
      <pc:chgData name="Daniel Alejandro Bonfil Penella" userId="67fe7c9e-faea-43b2-8fc4-5f7e7ceef9cf" providerId="ADAL" clId="{FD4265AC-40A1-4B08-8D20-F779EFD1B5D3}" dt="2024-01-02T19:12:20.494" v="17"/>
      <pc:docMkLst>
        <pc:docMk/>
      </pc:docMkLst>
      <pc:sldChg chg="addSp delSp modSp mod">
        <pc:chgData name="Daniel Alejandro Bonfil Penella" userId="67fe7c9e-faea-43b2-8fc4-5f7e7ceef9cf" providerId="ADAL" clId="{FD4265AC-40A1-4B08-8D20-F779EFD1B5D3}" dt="2024-01-02T19:12:20.494" v="17"/>
        <pc:sldMkLst>
          <pc:docMk/>
          <pc:sldMk cId="3310975319" sldId="258"/>
        </pc:sldMkLst>
        <pc:spChg chg="mod">
          <ac:chgData name="Daniel Alejandro Bonfil Penella" userId="67fe7c9e-faea-43b2-8fc4-5f7e7ceef9cf" providerId="ADAL" clId="{FD4265AC-40A1-4B08-8D20-F779EFD1B5D3}" dt="2024-01-02T19:11:51.991" v="11" actId="1076"/>
          <ac:spMkLst>
            <pc:docMk/>
            <pc:sldMk cId="3310975319" sldId="258"/>
            <ac:spMk id="7" creationId="{25DABB6B-27CF-BB30-59EE-886B99D4A947}"/>
          </ac:spMkLst>
        </pc:spChg>
        <pc:spChg chg="mod">
          <ac:chgData name="Daniel Alejandro Bonfil Penella" userId="67fe7c9e-faea-43b2-8fc4-5f7e7ceef9cf" providerId="ADAL" clId="{FD4265AC-40A1-4B08-8D20-F779EFD1B5D3}" dt="2024-01-02T19:11:51.991" v="11" actId="1076"/>
          <ac:spMkLst>
            <pc:docMk/>
            <pc:sldMk cId="3310975319" sldId="258"/>
            <ac:spMk id="8" creationId="{5071706E-055B-7BF6-1D99-49288B96636C}"/>
          </ac:spMkLst>
        </pc:spChg>
        <pc:grpChg chg="mod">
          <ac:chgData name="Daniel Alejandro Bonfil Penella" userId="67fe7c9e-faea-43b2-8fc4-5f7e7ceef9cf" providerId="ADAL" clId="{FD4265AC-40A1-4B08-8D20-F779EFD1B5D3}" dt="2024-01-02T19:11:51.991" v="11" actId="1076"/>
          <ac:grpSpMkLst>
            <pc:docMk/>
            <pc:sldMk cId="3310975319" sldId="258"/>
            <ac:grpSpMk id="9" creationId="{20FAA8DC-1529-0244-4580-99A72B476800}"/>
          </ac:grpSpMkLst>
        </pc:grpChg>
        <pc:picChg chg="add del mod">
          <ac:chgData name="Daniel Alejandro Bonfil Penella" userId="67fe7c9e-faea-43b2-8fc4-5f7e7ceef9cf" providerId="ADAL" clId="{FD4265AC-40A1-4B08-8D20-F779EFD1B5D3}" dt="2024-01-02T19:11:23.103" v="5"/>
          <ac:picMkLst>
            <pc:docMk/>
            <pc:sldMk cId="3310975319" sldId="258"/>
            <ac:picMk id="4" creationId="{90D64F18-4B67-2206-DBB9-12BDACAED600}"/>
          </ac:picMkLst>
        </pc:picChg>
        <pc:picChg chg="mod">
          <ac:chgData name="Daniel Alejandro Bonfil Penella" userId="67fe7c9e-faea-43b2-8fc4-5f7e7ceef9cf" providerId="ADAL" clId="{FD4265AC-40A1-4B08-8D20-F779EFD1B5D3}" dt="2024-01-02T19:12:20.072" v="16" actId="1076"/>
          <ac:picMkLst>
            <pc:docMk/>
            <pc:sldMk cId="3310975319" sldId="258"/>
            <ac:picMk id="5" creationId="{B15B7162-EE72-4262-662E-D6C4D526A376}"/>
          </ac:picMkLst>
        </pc:picChg>
        <pc:picChg chg="mod">
          <ac:chgData name="Daniel Alejandro Bonfil Penella" userId="67fe7c9e-faea-43b2-8fc4-5f7e7ceef9cf" providerId="ADAL" clId="{FD4265AC-40A1-4B08-8D20-F779EFD1B5D3}" dt="2024-01-02T19:11:51.991" v="11" actId="1076"/>
          <ac:picMkLst>
            <pc:docMk/>
            <pc:sldMk cId="3310975319" sldId="258"/>
            <ac:picMk id="6" creationId="{275B3CB7-77DE-460A-4BE7-3617CFB3E688}"/>
          </ac:picMkLst>
        </pc:picChg>
        <pc:picChg chg="add del mod">
          <ac:chgData name="Daniel Alejandro Bonfil Penella" userId="67fe7c9e-faea-43b2-8fc4-5f7e7ceef9cf" providerId="ADAL" clId="{FD4265AC-40A1-4B08-8D20-F779EFD1B5D3}" dt="2024-01-02T19:12:20.494" v="17"/>
          <ac:picMkLst>
            <pc:docMk/>
            <pc:sldMk cId="3310975319" sldId="258"/>
            <ac:picMk id="10" creationId="{5EECD5C3-E9EC-D51F-C8AB-133826AFE3B7}"/>
          </ac:picMkLst>
        </pc:picChg>
      </pc:sldChg>
    </pc:docChg>
  </pc:docChgLst>
  <pc:docChgLst>
    <pc:chgData name="Daniel Alejandro Bonfil Penella" userId="67fe7c9e-faea-43b2-8fc4-5f7e7ceef9cf" providerId="ADAL" clId="{FDF6906F-A477-48BD-998F-B69B46BCC2C8}"/>
    <pc:docChg chg="modSld">
      <pc:chgData name="Daniel Alejandro Bonfil Penella" userId="67fe7c9e-faea-43b2-8fc4-5f7e7ceef9cf" providerId="ADAL" clId="{FDF6906F-A477-48BD-998F-B69B46BCC2C8}" dt="2023-12-18T20:46:25.097" v="1" actId="1076"/>
      <pc:docMkLst>
        <pc:docMk/>
      </pc:docMkLst>
      <pc:sldChg chg="modSp mod">
        <pc:chgData name="Daniel Alejandro Bonfil Penella" userId="67fe7c9e-faea-43b2-8fc4-5f7e7ceef9cf" providerId="ADAL" clId="{FDF6906F-A477-48BD-998F-B69B46BCC2C8}" dt="2023-12-18T20:46:25.097" v="1" actId="1076"/>
        <pc:sldMkLst>
          <pc:docMk/>
          <pc:sldMk cId="2887131186" sldId="262"/>
        </pc:sldMkLst>
        <pc:picChg chg="mod">
          <ac:chgData name="Daniel Alejandro Bonfil Penella" userId="67fe7c9e-faea-43b2-8fc4-5f7e7ceef9cf" providerId="ADAL" clId="{FDF6906F-A477-48BD-998F-B69B46BCC2C8}" dt="2023-12-18T20:46:25.097" v="1" actId="1076"/>
          <ac:picMkLst>
            <pc:docMk/>
            <pc:sldMk cId="2887131186" sldId="262"/>
            <ac:picMk id="12" creationId="{61E4F7B3-EF1D-D6B8-2475-63CA67881C11}"/>
          </ac:picMkLst>
        </pc:picChg>
      </pc:sldChg>
    </pc:docChg>
  </pc:docChgLst>
  <pc:docChgLst>
    <pc:chgData name="Daniel Alejandro Bonfil Penella" userId="67fe7c9e-faea-43b2-8fc4-5f7e7ceef9cf" providerId="ADAL" clId="{BE369BF7-797F-4181-8ED0-2EA0ADEDCDDA}"/>
    <pc:docChg chg="undo redo custSel addSld modSld">
      <pc:chgData name="Daniel Alejandro Bonfil Penella" userId="67fe7c9e-faea-43b2-8fc4-5f7e7ceef9cf" providerId="ADAL" clId="{BE369BF7-797F-4181-8ED0-2EA0ADEDCDDA}" dt="2023-11-17T16:22:56.208" v="1205" actId="1076"/>
      <pc:docMkLst>
        <pc:docMk/>
      </pc:docMkLst>
      <pc:sldChg chg="addSp delSp modSp mod">
        <pc:chgData name="Daniel Alejandro Bonfil Penella" userId="67fe7c9e-faea-43b2-8fc4-5f7e7ceef9cf" providerId="ADAL" clId="{BE369BF7-797F-4181-8ED0-2EA0ADEDCDDA}" dt="2023-11-17T16:22:56.208" v="1205" actId="1076"/>
        <pc:sldMkLst>
          <pc:docMk/>
          <pc:sldMk cId="623518233" sldId="257"/>
        </pc:sldMkLst>
        <pc:spChg chg="add del mod">
          <ac:chgData name="Daniel Alejandro Bonfil Penella" userId="67fe7c9e-faea-43b2-8fc4-5f7e7ceef9cf" providerId="ADAL" clId="{BE369BF7-797F-4181-8ED0-2EA0ADEDCDDA}" dt="2023-11-17T16:16:15.073" v="1146" actId="22"/>
          <ac:spMkLst>
            <pc:docMk/>
            <pc:sldMk cId="623518233" sldId="257"/>
            <ac:spMk id="14" creationId="{44712C70-2077-DD62-5E18-373EFDD0CBF7}"/>
          </ac:spMkLst>
        </pc:spChg>
        <pc:spChg chg="add del mod">
          <ac:chgData name="Daniel Alejandro Bonfil Penella" userId="67fe7c9e-faea-43b2-8fc4-5f7e7ceef9cf" providerId="ADAL" clId="{BE369BF7-797F-4181-8ED0-2EA0ADEDCDDA}" dt="2023-11-17T16:17:14.301" v="1162" actId="22"/>
          <ac:spMkLst>
            <pc:docMk/>
            <pc:sldMk cId="623518233" sldId="257"/>
            <ac:spMk id="18" creationId="{DA3CD3FA-6D78-E401-9460-FD9BDEE22573}"/>
          </ac:spMkLst>
        </pc:spChg>
        <pc:spChg chg="add mod">
          <ac:chgData name="Daniel Alejandro Bonfil Penella" userId="67fe7c9e-faea-43b2-8fc4-5f7e7ceef9cf" providerId="ADAL" clId="{BE369BF7-797F-4181-8ED0-2EA0ADEDCDDA}" dt="2023-11-17T16:22:54.142" v="1204" actId="1076"/>
          <ac:spMkLst>
            <pc:docMk/>
            <pc:sldMk cId="623518233" sldId="257"/>
            <ac:spMk id="22" creationId="{4355B01E-27A7-4796-30D8-1A0A295F4692}"/>
          </ac:spMkLst>
        </pc:spChg>
        <pc:picChg chg="mod modCrop">
          <ac:chgData name="Daniel Alejandro Bonfil Penella" userId="67fe7c9e-faea-43b2-8fc4-5f7e7ceef9cf" providerId="ADAL" clId="{BE369BF7-797F-4181-8ED0-2EA0ADEDCDDA}" dt="2023-11-17T16:21:09.785" v="1180" actId="1076"/>
          <ac:picMkLst>
            <pc:docMk/>
            <pc:sldMk cId="623518233" sldId="257"/>
            <ac:picMk id="7" creationId="{6D794B0C-86BB-3E9B-4792-8642C6EE6583}"/>
          </ac:picMkLst>
        </pc:picChg>
        <pc:picChg chg="del mod">
          <ac:chgData name="Daniel Alejandro Bonfil Penella" userId="67fe7c9e-faea-43b2-8fc4-5f7e7ceef9cf" providerId="ADAL" clId="{BE369BF7-797F-4181-8ED0-2EA0ADEDCDDA}" dt="2023-11-17T16:19:51.089" v="1164" actId="21"/>
          <ac:picMkLst>
            <pc:docMk/>
            <pc:sldMk cId="623518233" sldId="257"/>
            <ac:picMk id="9" creationId="{A606E9F6-8548-1A36-E34F-45280D73B797}"/>
          </ac:picMkLst>
        </pc:picChg>
        <pc:picChg chg="mod">
          <ac:chgData name="Daniel Alejandro Bonfil Penella" userId="67fe7c9e-faea-43b2-8fc4-5f7e7ceef9cf" providerId="ADAL" clId="{BE369BF7-797F-4181-8ED0-2EA0ADEDCDDA}" dt="2023-11-17T16:21:12.008" v="1181" actId="1076"/>
          <ac:picMkLst>
            <pc:docMk/>
            <pc:sldMk cId="623518233" sldId="257"/>
            <ac:picMk id="12" creationId="{9D4428C8-8014-BFAB-A2C0-6D852DCAE1A2}"/>
          </ac:picMkLst>
        </pc:picChg>
        <pc:picChg chg="add mod">
          <ac:chgData name="Daniel Alejandro Bonfil Penella" userId="67fe7c9e-faea-43b2-8fc4-5f7e7ceef9cf" providerId="ADAL" clId="{BE369BF7-797F-4181-8ED0-2EA0ADEDCDDA}" dt="2023-11-17T16:16:19.383" v="1148" actId="571"/>
          <ac:picMkLst>
            <pc:docMk/>
            <pc:sldMk cId="623518233" sldId="257"/>
            <ac:picMk id="15" creationId="{DB4A703D-2317-D7FF-D1EC-225B2F928E1C}"/>
          </ac:picMkLst>
        </pc:picChg>
        <pc:picChg chg="add mod">
          <ac:chgData name="Daniel Alejandro Bonfil Penella" userId="67fe7c9e-faea-43b2-8fc4-5f7e7ceef9cf" providerId="ADAL" clId="{BE369BF7-797F-4181-8ED0-2EA0ADEDCDDA}" dt="2023-11-17T16:16:19.383" v="1148" actId="571"/>
          <ac:picMkLst>
            <pc:docMk/>
            <pc:sldMk cId="623518233" sldId="257"/>
            <ac:picMk id="16" creationId="{AF91506E-5607-CEB0-2AB6-C9040F18CAEF}"/>
          </ac:picMkLst>
        </pc:picChg>
        <pc:picChg chg="add mod">
          <ac:chgData name="Daniel Alejandro Bonfil Penella" userId="67fe7c9e-faea-43b2-8fc4-5f7e7ceef9cf" providerId="ADAL" clId="{BE369BF7-797F-4181-8ED0-2EA0ADEDCDDA}" dt="2023-11-17T16:22:56.208" v="1205" actId="1076"/>
          <ac:picMkLst>
            <pc:docMk/>
            <pc:sldMk cId="623518233" sldId="257"/>
            <ac:picMk id="20" creationId="{8FB40A3A-633E-69E3-8643-7B925C9D3579}"/>
          </ac:picMkLst>
        </pc:picChg>
      </pc:sldChg>
      <pc:sldChg chg="addSp delSp modSp mod">
        <pc:chgData name="Daniel Alejandro Bonfil Penella" userId="67fe7c9e-faea-43b2-8fc4-5f7e7ceef9cf" providerId="ADAL" clId="{BE369BF7-797F-4181-8ED0-2EA0ADEDCDDA}" dt="2023-11-17T16:20:11.088" v="1169" actId="21"/>
        <pc:sldMkLst>
          <pc:docMk/>
          <pc:sldMk cId="3310975319" sldId="258"/>
        </pc:sldMkLst>
        <pc:spChg chg="mod">
          <ac:chgData name="Daniel Alejandro Bonfil Penella" userId="67fe7c9e-faea-43b2-8fc4-5f7e7ceef9cf" providerId="ADAL" clId="{BE369BF7-797F-4181-8ED0-2EA0ADEDCDDA}" dt="2023-11-17T15:53:03.322" v="1043" actId="20577"/>
          <ac:spMkLst>
            <pc:docMk/>
            <pc:sldMk cId="3310975319" sldId="258"/>
            <ac:spMk id="3" creationId="{A1B6D24B-260C-3A00-FFDD-4F7A413E9C1F}"/>
          </ac:spMkLst>
        </pc:spChg>
        <pc:spChg chg="add mod">
          <ac:chgData name="Daniel Alejandro Bonfil Penella" userId="67fe7c9e-faea-43b2-8fc4-5f7e7ceef9cf" providerId="ADAL" clId="{BE369BF7-797F-4181-8ED0-2EA0ADEDCDDA}" dt="2023-11-17T15:23:08.209" v="454" actId="14100"/>
          <ac:spMkLst>
            <pc:docMk/>
            <pc:sldMk cId="3310975319" sldId="258"/>
            <ac:spMk id="7" creationId="{25DABB6B-27CF-BB30-59EE-886B99D4A947}"/>
          </ac:spMkLst>
        </pc:spChg>
        <pc:spChg chg="add mod">
          <ac:chgData name="Daniel Alejandro Bonfil Penella" userId="67fe7c9e-faea-43b2-8fc4-5f7e7ceef9cf" providerId="ADAL" clId="{BE369BF7-797F-4181-8ED0-2EA0ADEDCDDA}" dt="2023-11-17T15:23:05.270" v="453" actId="1076"/>
          <ac:spMkLst>
            <pc:docMk/>
            <pc:sldMk cId="3310975319" sldId="258"/>
            <ac:spMk id="8" creationId="{5071706E-055B-7BF6-1D99-49288B96636C}"/>
          </ac:spMkLst>
        </pc:spChg>
        <pc:grpChg chg="add mod">
          <ac:chgData name="Daniel Alejandro Bonfil Penella" userId="67fe7c9e-faea-43b2-8fc4-5f7e7ceef9cf" providerId="ADAL" clId="{BE369BF7-797F-4181-8ED0-2EA0ADEDCDDA}" dt="2023-11-17T15:23:05.270" v="453" actId="1076"/>
          <ac:grpSpMkLst>
            <pc:docMk/>
            <pc:sldMk cId="3310975319" sldId="258"/>
            <ac:grpSpMk id="9" creationId="{20FAA8DC-1529-0244-4580-99A72B476800}"/>
          </ac:grpSpMkLst>
        </pc:grpChg>
        <pc:picChg chg="add mod">
          <ac:chgData name="Daniel Alejandro Bonfil Penella" userId="67fe7c9e-faea-43b2-8fc4-5f7e7ceef9cf" providerId="ADAL" clId="{BE369BF7-797F-4181-8ED0-2EA0ADEDCDDA}" dt="2023-11-17T14:51:50.614" v="282" actId="1076"/>
          <ac:picMkLst>
            <pc:docMk/>
            <pc:sldMk cId="3310975319" sldId="258"/>
            <ac:picMk id="5" creationId="{B15B7162-EE72-4262-662E-D6C4D526A376}"/>
          </ac:picMkLst>
        </pc:picChg>
        <pc:picChg chg="add mod">
          <ac:chgData name="Daniel Alejandro Bonfil Penella" userId="67fe7c9e-faea-43b2-8fc4-5f7e7ceef9cf" providerId="ADAL" clId="{BE369BF7-797F-4181-8ED0-2EA0ADEDCDDA}" dt="2023-11-17T15:23:05.270" v="453" actId="1076"/>
          <ac:picMkLst>
            <pc:docMk/>
            <pc:sldMk cId="3310975319" sldId="258"/>
            <ac:picMk id="6" creationId="{275B3CB7-77DE-460A-4BE7-3617CFB3E688}"/>
          </ac:picMkLst>
        </pc:picChg>
        <pc:picChg chg="add del mod">
          <ac:chgData name="Daniel Alejandro Bonfil Penella" userId="67fe7c9e-faea-43b2-8fc4-5f7e7ceef9cf" providerId="ADAL" clId="{BE369BF7-797F-4181-8ED0-2EA0ADEDCDDA}" dt="2023-11-17T16:20:11.088" v="1169" actId="21"/>
          <ac:picMkLst>
            <pc:docMk/>
            <pc:sldMk cId="3310975319" sldId="258"/>
            <ac:picMk id="10" creationId="{FF09CC97-1C39-45AD-A0A6-C40F2FCD8253}"/>
          </ac:picMkLst>
        </pc:picChg>
        <pc:picChg chg="add del mod">
          <ac:chgData name="Daniel Alejandro Bonfil Penella" userId="67fe7c9e-faea-43b2-8fc4-5f7e7ceef9cf" providerId="ADAL" clId="{BE369BF7-797F-4181-8ED0-2EA0ADEDCDDA}" dt="2023-11-17T15:22:47.389" v="448" actId="21"/>
          <ac:picMkLst>
            <pc:docMk/>
            <pc:sldMk cId="3310975319" sldId="258"/>
            <ac:picMk id="1026" creationId="{F8CD9B30-4231-47DD-CEC1-ECF208F3A0E3}"/>
          </ac:picMkLst>
        </pc:picChg>
      </pc:sldChg>
      <pc:sldChg chg="addSp delSp modSp add mod">
        <pc:chgData name="Daniel Alejandro Bonfil Penella" userId="67fe7c9e-faea-43b2-8fc4-5f7e7ceef9cf" providerId="ADAL" clId="{BE369BF7-797F-4181-8ED0-2EA0ADEDCDDA}" dt="2023-11-17T14:55:24.972" v="318"/>
        <pc:sldMkLst>
          <pc:docMk/>
          <pc:sldMk cId="3465385071" sldId="259"/>
        </pc:sldMkLst>
        <pc:spChg chg="mod">
          <ac:chgData name="Daniel Alejandro Bonfil Penella" userId="67fe7c9e-faea-43b2-8fc4-5f7e7ceef9cf" providerId="ADAL" clId="{BE369BF7-797F-4181-8ED0-2EA0ADEDCDDA}" dt="2023-11-17T14:55:24.972" v="318"/>
          <ac:spMkLst>
            <pc:docMk/>
            <pc:sldMk cId="3465385071" sldId="259"/>
            <ac:spMk id="3" creationId="{A1B6D24B-260C-3A00-FFDD-4F7A413E9C1F}"/>
          </ac:spMkLst>
        </pc:spChg>
        <pc:picChg chg="del">
          <ac:chgData name="Daniel Alejandro Bonfil Penella" userId="67fe7c9e-faea-43b2-8fc4-5f7e7ceef9cf" providerId="ADAL" clId="{BE369BF7-797F-4181-8ED0-2EA0ADEDCDDA}" dt="2023-11-17T14:41:59.324" v="14" actId="478"/>
          <ac:picMkLst>
            <pc:docMk/>
            <pc:sldMk cId="3465385071" sldId="259"/>
            <ac:picMk id="5" creationId="{B15B7162-EE72-4262-662E-D6C4D526A376}"/>
          </ac:picMkLst>
        </pc:picChg>
        <pc:picChg chg="del">
          <ac:chgData name="Daniel Alejandro Bonfil Penella" userId="67fe7c9e-faea-43b2-8fc4-5f7e7ceef9cf" providerId="ADAL" clId="{BE369BF7-797F-4181-8ED0-2EA0ADEDCDDA}" dt="2023-11-17T14:41:59.324" v="14" actId="478"/>
          <ac:picMkLst>
            <pc:docMk/>
            <pc:sldMk cId="3465385071" sldId="259"/>
            <ac:picMk id="1026" creationId="{F8CD9B30-4231-47DD-CEC1-ECF208F3A0E3}"/>
          </ac:picMkLst>
        </pc:picChg>
        <pc:picChg chg="add mod">
          <ac:chgData name="Daniel Alejandro Bonfil Penella" userId="67fe7c9e-faea-43b2-8fc4-5f7e7ceef9cf" providerId="ADAL" clId="{BE369BF7-797F-4181-8ED0-2EA0ADEDCDDA}" dt="2023-11-17T14:45:09.930" v="141" actId="1076"/>
          <ac:picMkLst>
            <pc:docMk/>
            <pc:sldMk cId="3465385071" sldId="259"/>
            <ac:picMk id="2050" creationId="{8073CFD4-6151-2091-66E5-E1F1E78AD253}"/>
          </ac:picMkLst>
        </pc:picChg>
        <pc:picChg chg="add del">
          <ac:chgData name="Daniel Alejandro Bonfil Penella" userId="67fe7c9e-faea-43b2-8fc4-5f7e7ceef9cf" providerId="ADAL" clId="{BE369BF7-797F-4181-8ED0-2EA0ADEDCDDA}" dt="2023-11-17T14:42:27.862" v="17"/>
          <ac:picMkLst>
            <pc:docMk/>
            <pc:sldMk cId="3465385071" sldId="259"/>
            <ac:picMk id="2052" creationId="{613EC219-D4B0-2A75-E872-06E832AC4B34}"/>
          </ac:picMkLst>
        </pc:picChg>
        <pc:picChg chg="add mod">
          <ac:chgData name="Daniel Alejandro Bonfil Penella" userId="67fe7c9e-faea-43b2-8fc4-5f7e7ceef9cf" providerId="ADAL" clId="{BE369BF7-797F-4181-8ED0-2EA0ADEDCDDA}" dt="2023-11-17T14:45:06.477" v="140" actId="1076"/>
          <ac:picMkLst>
            <pc:docMk/>
            <pc:sldMk cId="3465385071" sldId="259"/>
            <ac:picMk id="2054" creationId="{20F92EB5-621A-8DC5-ED09-99714EE1724B}"/>
          </ac:picMkLst>
        </pc:picChg>
      </pc:sldChg>
      <pc:sldChg chg="addSp delSp modSp add mod">
        <pc:chgData name="Daniel Alejandro Bonfil Penella" userId="67fe7c9e-faea-43b2-8fc4-5f7e7ceef9cf" providerId="ADAL" clId="{BE369BF7-797F-4181-8ED0-2EA0ADEDCDDA}" dt="2023-11-17T15:54:31.692" v="1139" actId="20577"/>
        <pc:sldMkLst>
          <pc:docMk/>
          <pc:sldMk cId="1755123875" sldId="260"/>
        </pc:sldMkLst>
        <pc:spChg chg="mod">
          <ac:chgData name="Daniel Alejandro Bonfil Penella" userId="67fe7c9e-faea-43b2-8fc4-5f7e7ceef9cf" providerId="ADAL" clId="{BE369BF7-797F-4181-8ED0-2EA0ADEDCDDA}" dt="2023-11-17T15:54:31.692" v="1139" actId="20577"/>
          <ac:spMkLst>
            <pc:docMk/>
            <pc:sldMk cId="1755123875" sldId="260"/>
            <ac:spMk id="3" creationId="{A1B6D24B-260C-3A00-FFDD-4F7A413E9C1F}"/>
          </ac:spMkLst>
        </pc:spChg>
        <pc:spChg chg="add del">
          <ac:chgData name="Daniel Alejandro Bonfil Penella" userId="67fe7c9e-faea-43b2-8fc4-5f7e7ceef9cf" providerId="ADAL" clId="{BE369BF7-797F-4181-8ED0-2EA0ADEDCDDA}" dt="2023-11-17T15:01:48.710" v="367" actId="22"/>
          <ac:spMkLst>
            <pc:docMk/>
            <pc:sldMk cId="1755123875" sldId="260"/>
            <ac:spMk id="5" creationId="{DA6832CA-1F43-E801-8121-5DC417E0DAFB}"/>
          </ac:spMkLst>
        </pc:spChg>
        <pc:spChg chg="add mod">
          <ac:chgData name="Daniel Alejandro Bonfil Penella" userId="67fe7c9e-faea-43b2-8fc4-5f7e7ceef9cf" providerId="ADAL" clId="{BE369BF7-797F-4181-8ED0-2EA0ADEDCDDA}" dt="2023-11-17T15:11:56.870" v="419" actId="1076"/>
          <ac:spMkLst>
            <pc:docMk/>
            <pc:sldMk cId="1755123875" sldId="260"/>
            <ac:spMk id="7" creationId="{8E35B2C8-D89A-F5C6-0FA4-FB2F6DDB7B0A}"/>
          </ac:spMkLst>
        </pc:spChg>
        <pc:picChg chg="del">
          <ac:chgData name="Daniel Alejandro Bonfil Penella" userId="67fe7c9e-faea-43b2-8fc4-5f7e7ceef9cf" providerId="ADAL" clId="{BE369BF7-797F-4181-8ED0-2EA0ADEDCDDA}" dt="2023-11-17T15:01:47.229" v="365" actId="478"/>
          <ac:picMkLst>
            <pc:docMk/>
            <pc:sldMk cId="1755123875" sldId="260"/>
            <ac:picMk id="2050" creationId="{8073CFD4-6151-2091-66E5-E1F1E78AD253}"/>
          </ac:picMkLst>
        </pc:picChg>
        <pc:picChg chg="del">
          <ac:chgData name="Daniel Alejandro Bonfil Penella" userId="67fe7c9e-faea-43b2-8fc4-5f7e7ceef9cf" providerId="ADAL" clId="{BE369BF7-797F-4181-8ED0-2EA0ADEDCDDA}" dt="2023-11-17T15:01:47.229" v="365" actId="478"/>
          <ac:picMkLst>
            <pc:docMk/>
            <pc:sldMk cId="1755123875" sldId="260"/>
            <ac:picMk id="2054" creationId="{20F92EB5-621A-8DC5-ED09-99714EE1724B}"/>
          </ac:picMkLst>
        </pc:picChg>
        <pc:picChg chg="add mod">
          <ac:chgData name="Daniel Alejandro Bonfil Penella" userId="67fe7c9e-faea-43b2-8fc4-5f7e7ceef9cf" providerId="ADAL" clId="{BE369BF7-797F-4181-8ED0-2EA0ADEDCDDA}" dt="2023-11-17T15:02:03.880" v="372" actId="1076"/>
          <ac:picMkLst>
            <pc:docMk/>
            <pc:sldMk cId="1755123875" sldId="260"/>
            <ac:picMk id="3074" creationId="{94A78C66-4117-18BA-78C9-936D2685878D}"/>
          </ac:picMkLst>
        </pc:picChg>
        <pc:picChg chg="add mod">
          <ac:chgData name="Daniel Alejandro Bonfil Penella" userId="67fe7c9e-faea-43b2-8fc4-5f7e7ceef9cf" providerId="ADAL" clId="{BE369BF7-797F-4181-8ED0-2EA0ADEDCDDA}" dt="2023-11-17T15:06:37.636" v="374" actId="1076"/>
          <ac:picMkLst>
            <pc:docMk/>
            <pc:sldMk cId="1755123875" sldId="260"/>
            <ac:picMk id="3076" creationId="{2B1AD1F4-CF86-F4A8-AEDC-39DBED04821F}"/>
          </ac:picMkLst>
        </pc:picChg>
      </pc:sldChg>
      <pc:sldChg chg="addSp delSp modSp add mod">
        <pc:chgData name="Daniel Alejandro Bonfil Penella" userId="67fe7c9e-faea-43b2-8fc4-5f7e7ceef9cf" providerId="ADAL" clId="{BE369BF7-797F-4181-8ED0-2EA0ADEDCDDA}" dt="2023-11-17T16:20:18.871" v="1171" actId="1076"/>
        <pc:sldMkLst>
          <pc:docMk/>
          <pc:sldMk cId="4113495875" sldId="261"/>
        </pc:sldMkLst>
        <pc:spChg chg="mod">
          <ac:chgData name="Daniel Alejandro Bonfil Penella" userId="67fe7c9e-faea-43b2-8fc4-5f7e7ceef9cf" providerId="ADAL" clId="{BE369BF7-797F-4181-8ED0-2EA0ADEDCDDA}" dt="2023-11-17T15:54:01.121" v="1124" actId="108"/>
          <ac:spMkLst>
            <pc:docMk/>
            <pc:sldMk cId="4113495875" sldId="261"/>
            <ac:spMk id="3" creationId="{A1B6D24B-260C-3A00-FFDD-4F7A413E9C1F}"/>
          </ac:spMkLst>
        </pc:spChg>
        <pc:spChg chg="add del mod">
          <ac:chgData name="Daniel Alejandro Bonfil Penella" userId="67fe7c9e-faea-43b2-8fc4-5f7e7ceef9cf" providerId="ADAL" clId="{BE369BF7-797F-4181-8ED0-2EA0ADEDCDDA}" dt="2023-11-17T15:22:44.308" v="446" actId="21"/>
          <ac:spMkLst>
            <pc:docMk/>
            <pc:sldMk cId="4113495875" sldId="261"/>
            <ac:spMk id="6" creationId="{8701BF42-03A7-6FB3-1A44-6EF9D2F3ADFF}"/>
          </ac:spMkLst>
        </pc:spChg>
        <pc:spChg chg="add del mod">
          <ac:chgData name="Daniel Alejandro Bonfil Penella" userId="67fe7c9e-faea-43b2-8fc4-5f7e7ceef9cf" providerId="ADAL" clId="{BE369BF7-797F-4181-8ED0-2EA0ADEDCDDA}" dt="2023-11-17T15:22:44.308" v="446" actId="21"/>
          <ac:spMkLst>
            <pc:docMk/>
            <pc:sldMk cId="4113495875" sldId="261"/>
            <ac:spMk id="8" creationId="{EA4C7A15-0FBB-15C0-F8D8-3CA1490CF996}"/>
          </ac:spMkLst>
        </pc:spChg>
        <pc:picChg chg="del">
          <ac:chgData name="Daniel Alejandro Bonfil Penella" userId="67fe7c9e-faea-43b2-8fc4-5f7e7ceef9cf" providerId="ADAL" clId="{BE369BF7-797F-4181-8ED0-2EA0ADEDCDDA}" dt="2023-11-17T15:09:32.800" v="413" actId="478"/>
          <ac:picMkLst>
            <pc:docMk/>
            <pc:sldMk cId="4113495875" sldId="261"/>
            <ac:picMk id="5" creationId="{B15B7162-EE72-4262-662E-D6C4D526A376}"/>
          </ac:picMkLst>
        </pc:picChg>
        <pc:picChg chg="add mod">
          <ac:chgData name="Daniel Alejandro Bonfil Penella" userId="67fe7c9e-faea-43b2-8fc4-5f7e7ceef9cf" providerId="ADAL" clId="{BE369BF7-797F-4181-8ED0-2EA0ADEDCDDA}" dt="2023-11-17T15:23:31.748" v="466"/>
          <ac:picMkLst>
            <pc:docMk/>
            <pc:sldMk cId="4113495875" sldId="261"/>
            <ac:picMk id="9" creationId="{86D90F44-3F52-91A2-21C8-02A5CC78D7EF}"/>
          </ac:picMkLst>
        </pc:picChg>
        <pc:picChg chg="add mod">
          <ac:chgData name="Daniel Alejandro Bonfil Penella" userId="67fe7c9e-faea-43b2-8fc4-5f7e7ceef9cf" providerId="ADAL" clId="{BE369BF7-797F-4181-8ED0-2EA0ADEDCDDA}" dt="2023-11-17T16:20:18.871" v="1171" actId="1076"/>
          <ac:picMkLst>
            <pc:docMk/>
            <pc:sldMk cId="4113495875" sldId="261"/>
            <ac:picMk id="10" creationId="{CE268403-414B-FB68-B8E5-B701CA601C3F}"/>
          </ac:picMkLst>
        </pc:picChg>
        <pc:picChg chg="del">
          <ac:chgData name="Daniel Alejandro Bonfil Penella" userId="67fe7c9e-faea-43b2-8fc4-5f7e7ceef9cf" providerId="ADAL" clId="{BE369BF7-797F-4181-8ED0-2EA0ADEDCDDA}" dt="2023-11-17T15:09:32.800" v="413" actId="478"/>
          <ac:picMkLst>
            <pc:docMk/>
            <pc:sldMk cId="4113495875" sldId="261"/>
            <ac:picMk id="1026" creationId="{F8CD9B30-4231-47DD-CEC1-ECF208F3A0E3}"/>
          </ac:picMkLst>
        </pc:picChg>
        <pc:picChg chg="add del mod">
          <ac:chgData name="Daniel Alejandro Bonfil Penella" userId="67fe7c9e-faea-43b2-8fc4-5f7e7ceef9cf" providerId="ADAL" clId="{BE369BF7-797F-4181-8ED0-2EA0ADEDCDDA}" dt="2023-11-17T15:22:44.308" v="446" actId="21"/>
          <ac:picMkLst>
            <pc:docMk/>
            <pc:sldMk cId="4113495875" sldId="261"/>
            <ac:picMk id="4098" creationId="{1C2B5EDE-FC07-A0B7-F4DD-24A4A8B59AC8}"/>
          </ac:picMkLst>
        </pc:picChg>
      </pc:sldChg>
      <pc:sldChg chg="addSp delSp modSp add mod">
        <pc:chgData name="Daniel Alejandro Bonfil Penella" userId="67fe7c9e-faea-43b2-8fc4-5f7e7ceef9cf" providerId="ADAL" clId="{BE369BF7-797F-4181-8ED0-2EA0ADEDCDDA}" dt="2023-11-17T15:54:49.773" v="1140" actId="313"/>
        <pc:sldMkLst>
          <pc:docMk/>
          <pc:sldMk cId="2887131186" sldId="262"/>
        </pc:sldMkLst>
        <pc:spChg chg="mod">
          <ac:chgData name="Daniel Alejandro Bonfil Penella" userId="67fe7c9e-faea-43b2-8fc4-5f7e7ceef9cf" providerId="ADAL" clId="{BE369BF7-797F-4181-8ED0-2EA0ADEDCDDA}" dt="2023-11-17T15:54:49.773" v="1140" actId="313"/>
          <ac:spMkLst>
            <pc:docMk/>
            <pc:sldMk cId="2887131186" sldId="262"/>
            <ac:spMk id="3" creationId="{A1B6D24B-260C-3A00-FFDD-4F7A413E9C1F}"/>
          </ac:spMkLst>
        </pc:spChg>
        <pc:grpChg chg="del">
          <ac:chgData name="Daniel Alejandro Bonfil Penella" userId="67fe7c9e-faea-43b2-8fc4-5f7e7ceef9cf" providerId="ADAL" clId="{BE369BF7-797F-4181-8ED0-2EA0ADEDCDDA}" dt="2023-11-17T15:30:27.421" v="531" actId="478"/>
          <ac:grpSpMkLst>
            <pc:docMk/>
            <pc:sldMk cId="2887131186" sldId="262"/>
            <ac:grpSpMk id="9" creationId="{20FAA8DC-1529-0244-4580-99A72B476800}"/>
          </ac:grpSpMkLst>
        </pc:grpChg>
        <pc:picChg chg="del">
          <ac:chgData name="Daniel Alejandro Bonfil Penella" userId="67fe7c9e-faea-43b2-8fc4-5f7e7ceef9cf" providerId="ADAL" clId="{BE369BF7-797F-4181-8ED0-2EA0ADEDCDDA}" dt="2023-11-17T15:30:27.421" v="531" actId="478"/>
          <ac:picMkLst>
            <pc:docMk/>
            <pc:sldMk cId="2887131186" sldId="262"/>
            <ac:picMk id="5" creationId="{B15B7162-EE72-4262-662E-D6C4D526A376}"/>
          </ac:picMkLst>
        </pc:picChg>
        <pc:picChg chg="add mod">
          <ac:chgData name="Daniel Alejandro Bonfil Penella" userId="67fe7c9e-faea-43b2-8fc4-5f7e7ceef9cf" providerId="ADAL" clId="{BE369BF7-797F-4181-8ED0-2EA0ADEDCDDA}" dt="2023-11-17T15:33:35.002" v="688" actId="1076"/>
          <ac:picMkLst>
            <pc:docMk/>
            <pc:sldMk cId="2887131186" sldId="262"/>
            <ac:picMk id="10" creationId="{DB8995D8-32FD-0CBD-FE2C-152A2B4BCCC9}"/>
          </ac:picMkLst>
        </pc:picChg>
        <pc:picChg chg="add mod">
          <ac:chgData name="Daniel Alejandro Bonfil Penella" userId="67fe7c9e-faea-43b2-8fc4-5f7e7ceef9cf" providerId="ADAL" clId="{BE369BF7-797F-4181-8ED0-2EA0ADEDCDDA}" dt="2023-11-17T15:33:30.693" v="687" actId="1076"/>
          <ac:picMkLst>
            <pc:docMk/>
            <pc:sldMk cId="2887131186" sldId="262"/>
            <ac:picMk id="12" creationId="{61E4F7B3-EF1D-D6B8-2475-63CA67881C1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6759A-37D2-A4EC-57D2-CDEFE30D8C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MX"/>
          </a:p>
        </p:txBody>
      </p:sp>
      <p:sp>
        <p:nvSpPr>
          <p:cNvPr id="3" name="Subtitle 2">
            <a:extLst>
              <a:ext uri="{FF2B5EF4-FFF2-40B4-BE49-F238E27FC236}">
                <a16:creationId xmlns:a16="http://schemas.microsoft.com/office/drawing/2014/main" id="{8F80C4E4-FFC3-CB40-5AEA-79E0843FC8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MX"/>
          </a:p>
        </p:txBody>
      </p:sp>
      <p:sp>
        <p:nvSpPr>
          <p:cNvPr id="4" name="Date Placeholder 3">
            <a:extLst>
              <a:ext uri="{FF2B5EF4-FFF2-40B4-BE49-F238E27FC236}">
                <a16:creationId xmlns:a16="http://schemas.microsoft.com/office/drawing/2014/main" id="{F2902934-3492-7DCB-37AF-416FC6ACAA19}"/>
              </a:ext>
            </a:extLst>
          </p:cNvPr>
          <p:cNvSpPr>
            <a:spLocks noGrp="1"/>
          </p:cNvSpPr>
          <p:nvPr>
            <p:ph type="dt" sz="half" idx="10"/>
          </p:nvPr>
        </p:nvSpPr>
        <p:spPr/>
        <p:txBody>
          <a:bodyPr/>
          <a:lstStyle/>
          <a:p>
            <a:fld id="{7E5F4AC0-D954-42B8-9A4F-A7F2B268FD95}" type="datetimeFigureOut">
              <a:rPr lang="es-MX" smtClean="0"/>
              <a:t>02/01/2024</a:t>
            </a:fld>
            <a:endParaRPr lang="es-MX"/>
          </a:p>
        </p:txBody>
      </p:sp>
      <p:sp>
        <p:nvSpPr>
          <p:cNvPr id="5" name="Footer Placeholder 4">
            <a:extLst>
              <a:ext uri="{FF2B5EF4-FFF2-40B4-BE49-F238E27FC236}">
                <a16:creationId xmlns:a16="http://schemas.microsoft.com/office/drawing/2014/main" id="{27C60894-8172-34F0-CF8D-45CA74846F91}"/>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B5D5DEF5-9168-25E7-6482-B54EADF52602}"/>
              </a:ext>
            </a:extLst>
          </p:cNvPr>
          <p:cNvSpPr>
            <a:spLocks noGrp="1"/>
          </p:cNvSpPr>
          <p:nvPr>
            <p:ph type="sldNum" sz="quarter" idx="12"/>
          </p:nvPr>
        </p:nvSpPr>
        <p:spPr/>
        <p:txBody>
          <a:bodyPr/>
          <a:lstStyle/>
          <a:p>
            <a:fld id="{F3B81F95-8D0F-4E30-AA0A-8C4A71B08737}" type="slidenum">
              <a:rPr lang="es-MX" smtClean="0"/>
              <a:t>‹#›</a:t>
            </a:fld>
            <a:endParaRPr lang="es-MX"/>
          </a:p>
        </p:txBody>
      </p:sp>
    </p:spTree>
    <p:extLst>
      <p:ext uri="{BB962C8B-B14F-4D97-AF65-F5344CB8AC3E}">
        <p14:creationId xmlns:p14="http://schemas.microsoft.com/office/powerpoint/2010/main" val="2653256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D581F-C099-3E2E-65C1-15077216A8B5}"/>
              </a:ext>
            </a:extLst>
          </p:cNvPr>
          <p:cNvSpPr>
            <a:spLocks noGrp="1"/>
          </p:cNvSpPr>
          <p:nvPr>
            <p:ph type="title"/>
          </p:nvPr>
        </p:nvSpPr>
        <p:spPr/>
        <p:txBody>
          <a:bodyPr/>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6B39CE11-6CA5-0343-6113-9A9029E3CE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5346EC23-6694-324D-1F54-1DC7406CCC2F}"/>
              </a:ext>
            </a:extLst>
          </p:cNvPr>
          <p:cNvSpPr>
            <a:spLocks noGrp="1"/>
          </p:cNvSpPr>
          <p:nvPr>
            <p:ph type="dt" sz="half" idx="10"/>
          </p:nvPr>
        </p:nvSpPr>
        <p:spPr/>
        <p:txBody>
          <a:bodyPr/>
          <a:lstStyle/>
          <a:p>
            <a:fld id="{7E5F4AC0-D954-42B8-9A4F-A7F2B268FD95}" type="datetimeFigureOut">
              <a:rPr lang="es-MX" smtClean="0"/>
              <a:t>02/01/2024</a:t>
            </a:fld>
            <a:endParaRPr lang="es-MX"/>
          </a:p>
        </p:txBody>
      </p:sp>
      <p:sp>
        <p:nvSpPr>
          <p:cNvPr id="5" name="Footer Placeholder 4">
            <a:extLst>
              <a:ext uri="{FF2B5EF4-FFF2-40B4-BE49-F238E27FC236}">
                <a16:creationId xmlns:a16="http://schemas.microsoft.com/office/drawing/2014/main" id="{1AF7D0D6-99C0-D571-2342-0E01951A3A87}"/>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BFB1A0B0-7B27-0993-A044-01F8DC5B6C1D}"/>
              </a:ext>
            </a:extLst>
          </p:cNvPr>
          <p:cNvSpPr>
            <a:spLocks noGrp="1"/>
          </p:cNvSpPr>
          <p:nvPr>
            <p:ph type="sldNum" sz="quarter" idx="12"/>
          </p:nvPr>
        </p:nvSpPr>
        <p:spPr/>
        <p:txBody>
          <a:bodyPr/>
          <a:lstStyle/>
          <a:p>
            <a:fld id="{F3B81F95-8D0F-4E30-AA0A-8C4A71B08737}" type="slidenum">
              <a:rPr lang="es-MX" smtClean="0"/>
              <a:t>‹#›</a:t>
            </a:fld>
            <a:endParaRPr lang="es-MX"/>
          </a:p>
        </p:txBody>
      </p:sp>
    </p:spTree>
    <p:extLst>
      <p:ext uri="{BB962C8B-B14F-4D97-AF65-F5344CB8AC3E}">
        <p14:creationId xmlns:p14="http://schemas.microsoft.com/office/powerpoint/2010/main" val="2143956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530FF2-BF5E-A692-A71F-D062353218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E9DCBB74-F884-9043-DACB-F5A64F4EF6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73BBD4FF-74F2-3F61-5D42-37537F4A0BCB}"/>
              </a:ext>
            </a:extLst>
          </p:cNvPr>
          <p:cNvSpPr>
            <a:spLocks noGrp="1"/>
          </p:cNvSpPr>
          <p:nvPr>
            <p:ph type="dt" sz="half" idx="10"/>
          </p:nvPr>
        </p:nvSpPr>
        <p:spPr/>
        <p:txBody>
          <a:bodyPr/>
          <a:lstStyle/>
          <a:p>
            <a:fld id="{7E5F4AC0-D954-42B8-9A4F-A7F2B268FD95}" type="datetimeFigureOut">
              <a:rPr lang="es-MX" smtClean="0"/>
              <a:t>02/01/2024</a:t>
            </a:fld>
            <a:endParaRPr lang="es-MX"/>
          </a:p>
        </p:txBody>
      </p:sp>
      <p:sp>
        <p:nvSpPr>
          <p:cNvPr id="5" name="Footer Placeholder 4">
            <a:extLst>
              <a:ext uri="{FF2B5EF4-FFF2-40B4-BE49-F238E27FC236}">
                <a16:creationId xmlns:a16="http://schemas.microsoft.com/office/drawing/2014/main" id="{5D103767-C210-E8AF-A9EC-C68F0981041E}"/>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CECA51B7-57F3-DDCC-AB20-A0F66F6A571D}"/>
              </a:ext>
            </a:extLst>
          </p:cNvPr>
          <p:cNvSpPr>
            <a:spLocks noGrp="1"/>
          </p:cNvSpPr>
          <p:nvPr>
            <p:ph type="sldNum" sz="quarter" idx="12"/>
          </p:nvPr>
        </p:nvSpPr>
        <p:spPr/>
        <p:txBody>
          <a:bodyPr/>
          <a:lstStyle/>
          <a:p>
            <a:fld id="{F3B81F95-8D0F-4E30-AA0A-8C4A71B08737}" type="slidenum">
              <a:rPr lang="es-MX" smtClean="0"/>
              <a:t>‹#›</a:t>
            </a:fld>
            <a:endParaRPr lang="es-MX"/>
          </a:p>
        </p:txBody>
      </p:sp>
    </p:spTree>
    <p:extLst>
      <p:ext uri="{BB962C8B-B14F-4D97-AF65-F5344CB8AC3E}">
        <p14:creationId xmlns:p14="http://schemas.microsoft.com/office/powerpoint/2010/main" val="3960744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CC8FB-71FB-C563-A491-41B678E70D1E}"/>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F9283620-DFD7-95D3-FA73-8CF7F686E6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C22AF9A0-68D2-4E88-65F5-74C8C15DE2AE}"/>
              </a:ext>
            </a:extLst>
          </p:cNvPr>
          <p:cNvSpPr>
            <a:spLocks noGrp="1"/>
          </p:cNvSpPr>
          <p:nvPr>
            <p:ph type="dt" sz="half" idx="10"/>
          </p:nvPr>
        </p:nvSpPr>
        <p:spPr/>
        <p:txBody>
          <a:bodyPr/>
          <a:lstStyle/>
          <a:p>
            <a:fld id="{7E5F4AC0-D954-42B8-9A4F-A7F2B268FD95}" type="datetimeFigureOut">
              <a:rPr lang="es-MX" smtClean="0"/>
              <a:t>02/01/2024</a:t>
            </a:fld>
            <a:endParaRPr lang="es-MX"/>
          </a:p>
        </p:txBody>
      </p:sp>
      <p:sp>
        <p:nvSpPr>
          <p:cNvPr id="5" name="Footer Placeholder 4">
            <a:extLst>
              <a:ext uri="{FF2B5EF4-FFF2-40B4-BE49-F238E27FC236}">
                <a16:creationId xmlns:a16="http://schemas.microsoft.com/office/drawing/2014/main" id="{A3E4A989-6339-CFB1-CC68-6F625A5CB896}"/>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466507B5-9C4C-6558-4D02-7A5659717102}"/>
              </a:ext>
            </a:extLst>
          </p:cNvPr>
          <p:cNvSpPr>
            <a:spLocks noGrp="1"/>
          </p:cNvSpPr>
          <p:nvPr>
            <p:ph type="sldNum" sz="quarter" idx="12"/>
          </p:nvPr>
        </p:nvSpPr>
        <p:spPr/>
        <p:txBody>
          <a:bodyPr/>
          <a:lstStyle/>
          <a:p>
            <a:fld id="{F3B81F95-8D0F-4E30-AA0A-8C4A71B08737}" type="slidenum">
              <a:rPr lang="es-MX" smtClean="0"/>
              <a:t>‹#›</a:t>
            </a:fld>
            <a:endParaRPr lang="es-MX"/>
          </a:p>
        </p:txBody>
      </p:sp>
    </p:spTree>
    <p:extLst>
      <p:ext uri="{BB962C8B-B14F-4D97-AF65-F5344CB8AC3E}">
        <p14:creationId xmlns:p14="http://schemas.microsoft.com/office/powerpoint/2010/main" val="4271670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E3C1A-6603-5AD6-DD13-183BEC76AF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MX"/>
          </a:p>
        </p:txBody>
      </p:sp>
      <p:sp>
        <p:nvSpPr>
          <p:cNvPr id="3" name="Text Placeholder 2">
            <a:extLst>
              <a:ext uri="{FF2B5EF4-FFF2-40B4-BE49-F238E27FC236}">
                <a16:creationId xmlns:a16="http://schemas.microsoft.com/office/drawing/2014/main" id="{D4F9404F-FDBB-E4F5-1146-6AB2213238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B16906-C3BC-DD90-16C1-9450F84A5951}"/>
              </a:ext>
            </a:extLst>
          </p:cNvPr>
          <p:cNvSpPr>
            <a:spLocks noGrp="1"/>
          </p:cNvSpPr>
          <p:nvPr>
            <p:ph type="dt" sz="half" idx="10"/>
          </p:nvPr>
        </p:nvSpPr>
        <p:spPr/>
        <p:txBody>
          <a:bodyPr/>
          <a:lstStyle/>
          <a:p>
            <a:fld id="{7E5F4AC0-D954-42B8-9A4F-A7F2B268FD95}" type="datetimeFigureOut">
              <a:rPr lang="es-MX" smtClean="0"/>
              <a:t>02/01/2024</a:t>
            </a:fld>
            <a:endParaRPr lang="es-MX"/>
          </a:p>
        </p:txBody>
      </p:sp>
      <p:sp>
        <p:nvSpPr>
          <p:cNvPr id="5" name="Footer Placeholder 4">
            <a:extLst>
              <a:ext uri="{FF2B5EF4-FFF2-40B4-BE49-F238E27FC236}">
                <a16:creationId xmlns:a16="http://schemas.microsoft.com/office/drawing/2014/main" id="{7177E372-DF9A-5743-27A3-F3003D9A30E9}"/>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4465F641-C540-2EF7-8BD9-485E0CE4D2BF}"/>
              </a:ext>
            </a:extLst>
          </p:cNvPr>
          <p:cNvSpPr>
            <a:spLocks noGrp="1"/>
          </p:cNvSpPr>
          <p:nvPr>
            <p:ph type="sldNum" sz="quarter" idx="12"/>
          </p:nvPr>
        </p:nvSpPr>
        <p:spPr/>
        <p:txBody>
          <a:bodyPr/>
          <a:lstStyle/>
          <a:p>
            <a:fld id="{F3B81F95-8D0F-4E30-AA0A-8C4A71B08737}" type="slidenum">
              <a:rPr lang="es-MX" smtClean="0"/>
              <a:t>‹#›</a:t>
            </a:fld>
            <a:endParaRPr lang="es-MX"/>
          </a:p>
        </p:txBody>
      </p:sp>
    </p:spTree>
    <p:extLst>
      <p:ext uri="{BB962C8B-B14F-4D97-AF65-F5344CB8AC3E}">
        <p14:creationId xmlns:p14="http://schemas.microsoft.com/office/powerpoint/2010/main" val="2156866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E45D9-CB08-ED45-A2B6-89B0F94DE516}"/>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80DF4F79-DBE8-F367-72A6-D3268A489B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Content Placeholder 3">
            <a:extLst>
              <a:ext uri="{FF2B5EF4-FFF2-40B4-BE49-F238E27FC236}">
                <a16:creationId xmlns:a16="http://schemas.microsoft.com/office/drawing/2014/main" id="{368D8871-31BA-9C9B-85AD-A83C785D67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Date Placeholder 4">
            <a:extLst>
              <a:ext uri="{FF2B5EF4-FFF2-40B4-BE49-F238E27FC236}">
                <a16:creationId xmlns:a16="http://schemas.microsoft.com/office/drawing/2014/main" id="{22DA17F8-2F87-3624-B393-C2B32EFD1790}"/>
              </a:ext>
            </a:extLst>
          </p:cNvPr>
          <p:cNvSpPr>
            <a:spLocks noGrp="1"/>
          </p:cNvSpPr>
          <p:nvPr>
            <p:ph type="dt" sz="half" idx="10"/>
          </p:nvPr>
        </p:nvSpPr>
        <p:spPr/>
        <p:txBody>
          <a:bodyPr/>
          <a:lstStyle/>
          <a:p>
            <a:fld id="{7E5F4AC0-D954-42B8-9A4F-A7F2B268FD95}" type="datetimeFigureOut">
              <a:rPr lang="es-MX" smtClean="0"/>
              <a:t>02/01/2024</a:t>
            </a:fld>
            <a:endParaRPr lang="es-MX"/>
          </a:p>
        </p:txBody>
      </p:sp>
      <p:sp>
        <p:nvSpPr>
          <p:cNvPr id="6" name="Footer Placeholder 5">
            <a:extLst>
              <a:ext uri="{FF2B5EF4-FFF2-40B4-BE49-F238E27FC236}">
                <a16:creationId xmlns:a16="http://schemas.microsoft.com/office/drawing/2014/main" id="{C04B6AA4-7A6B-B45D-5FC7-CCDD6442C34F}"/>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C58A4BA0-F046-2930-6D23-428D70C746D0}"/>
              </a:ext>
            </a:extLst>
          </p:cNvPr>
          <p:cNvSpPr>
            <a:spLocks noGrp="1"/>
          </p:cNvSpPr>
          <p:nvPr>
            <p:ph type="sldNum" sz="quarter" idx="12"/>
          </p:nvPr>
        </p:nvSpPr>
        <p:spPr/>
        <p:txBody>
          <a:bodyPr/>
          <a:lstStyle/>
          <a:p>
            <a:fld id="{F3B81F95-8D0F-4E30-AA0A-8C4A71B08737}" type="slidenum">
              <a:rPr lang="es-MX" smtClean="0"/>
              <a:t>‹#›</a:t>
            </a:fld>
            <a:endParaRPr lang="es-MX"/>
          </a:p>
        </p:txBody>
      </p:sp>
    </p:spTree>
    <p:extLst>
      <p:ext uri="{BB962C8B-B14F-4D97-AF65-F5344CB8AC3E}">
        <p14:creationId xmlns:p14="http://schemas.microsoft.com/office/powerpoint/2010/main" val="3440845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172C2-D684-DE08-D148-420B3428432C}"/>
              </a:ext>
            </a:extLst>
          </p:cNvPr>
          <p:cNvSpPr>
            <a:spLocks noGrp="1"/>
          </p:cNvSpPr>
          <p:nvPr>
            <p:ph type="title"/>
          </p:nvPr>
        </p:nvSpPr>
        <p:spPr>
          <a:xfrm>
            <a:off x="839788" y="365125"/>
            <a:ext cx="10515600" cy="1325563"/>
          </a:xfrm>
        </p:spPr>
        <p:txBody>
          <a:bodyPr/>
          <a:lstStyle/>
          <a:p>
            <a:r>
              <a:rPr lang="en-US"/>
              <a:t>Click to edit Master title style</a:t>
            </a:r>
            <a:endParaRPr lang="es-MX"/>
          </a:p>
        </p:txBody>
      </p:sp>
      <p:sp>
        <p:nvSpPr>
          <p:cNvPr id="3" name="Text Placeholder 2">
            <a:extLst>
              <a:ext uri="{FF2B5EF4-FFF2-40B4-BE49-F238E27FC236}">
                <a16:creationId xmlns:a16="http://schemas.microsoft.com/office/drawing/2014/main" id="{4B4AAB3B-243D-DE8B-7540-C04F3590F3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72C136-A079-55FE-FB2E-32E6F4C423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Text Placeholder 4">
            <a:extLst>
              <a:ext uri="{FF2B5EF4-FFF2-40B4-BE49-F238E27FC236}">
                <a16:creationId xmlns:a16="http://schemas.microsoft.com/office/drawing/2014/main" id="{E210F129-EE49-400D-F7CE-E1052FB8C2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E2C689-44F7-2A46-0A1D-26E7322093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7" name="Date Placeholder 6">
            <a:extLst>
              <a:ext uri="{FF2B5EF4-FFF2-40B4-BE49-F238E27FC236}">
                <a16:creationId xmlns:a16="http://schemas.microsoft.com/office/drawing/2014/main" id="{9D087AE4-02D1-C7A4-910C-650D848CD88C}"/>
              </a:ext>
            </a:extLst>
          </p:cNvPr>
          <p:cNvSpPr>
            <a:spLocks noGrp="1"/>
          </p:cNvSpPr>
          <p:nvPr>
            <p:ph type="dt" sz="half" idx="10"/>
          </p:nvPr>
        </p:nvSpPr>
        <p:spPr/>
        <p:txBody>
          <a:bodyPr/>
          <a:lstStyle/>
          <a:p>
            <a:fld id="{7E5F4AC0-D954-42B8-9A4F-A7F2B268FD95}" type="datetimeFigureOut">
              <a:rPr lang="es-MX" smtClean="0"/>
              <a:t>02/01/2024</a:t>
            </a:fld>
            <a:endParaRPr lang="es-MX"/>
          </a:p>
        </p:txBody>
      </p:sp>
      <p:sp>
        <p:nvSpPr>
          <p:cNvPr id="8" name="Footer Placeholder 7">
            <a:extLst>
              <a:ext uri="{FF2B5EF4-FFF2-40B4-BE49-F238E27FC236}">
                <a16:creationId xmlns:a16="http://schemas.microsoft.com/office/drawing/2014/main" id="{056D3816-2E4E-F975-2537-37FA9B2E41E5}"/>
              </a:ext>
            </a:extLst>
          </p:cNvPr>
          <p:cNvSpPr>
            <a:spLocks noGrp="1"/>
          </p:cNvSpPr>
          <p:nvPr>
            <p:ph type="ftr" sz="quarter" idx="11"/>
          </p:nvPr>
        </p:nvSpPr>
        <p:spPr/>
        <p:txBody>
          <a:bodyPr/>
          <a:lstStyle/>
          <a:p>
            <a:endParaRPr lang="es-MX"/>
          </a:p>
        </p:txBody>
      </p:sp>
      <p:sp>
        <p:nvSpPr>
          <p:cNvPr id="9" name="Slide Number Placeholder 8">
            <a:extLst>
              <a:ext uri="{FF2B5EF4-FFF2-40B4-BE49-F238E27FC236}">
                <a16:creationId xmlns:a16="http://schemas.microsoft.com/office/drawing/2014/main" id="{068473A0-810F-C902-5AC8-3D628A3BAAAB}"/>
              </a:ext>
            </a:extLst>
          </p:cNvPr>
          <p:cNvSpPr>
            <a:spLocks noGrp="1"/>
          </p:cNvSpPr>
          <p:nvPr>
            <p:ph type="sldNum" sz="quarter" idx="12"/>
          </p:nvPr>
        </p:nvSpPr>
        <p:spPr/>
        <p:txBody>
          <a:bodyPr/>
          <a:lstStyle/>
          <a:p>
            <a:fld id="{F3B81F95-8D0F-4E30-AA0A-8C4A71B08737}" type="slidenum">
              <a:rPr lang="es-MX" smtClean="0"/>
              <a:t>‹#›</a:t>
            </a:fld>
            <a:endParaRPr lang="es-MX"/>
          </a:p>
        </p:txBody>
      </p:sp>
    </p:spTree>
    <p:extLst>
      <p:ext uri="{BB962C8B-B14F-4D97-AF65-F5344CB8AC3E}">
        <p14:creationId xmlns:p14="http://schemas.microsoft.com/office/powerpoint/2010/main" val="3767345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BA54B-B783-C618-CD71-BE734159F6CD}"/>
              </a:ext>
            </a:extLst>
          </p:cNvPr>
          <p:cNvSpPr>
            <a:spLocks noGrp="1"/>
          </p:cNvSpPr>
          <p:nvPr>
            <p:ph type="title"/>
          </p:nvPr>
        </p:nvSpPr>
        <p:spPr/>
        <p:txBody>
          <a:bodyPr/>
          <a:lstStyle/>
          <a:p>
            <a:r>
              <a:rPr lang="en-US"/>
              <a:t>Click to edit Master title style</a:t>
            </a:r>
            <a:endParaRPr lang="es-MX"/>
          </a:p>
        </p:txBody>
      </p:sp>
      <p:sp>
        <p:nvSpPr>
          <p:cNvPr id="3" name="Date Placeholder 2">
            <a:extLst>
              <a:ext uri="{FF2B5EF4-FFF2-40B4-BE49-F238E27FC236}">
                <a16:creationId xmlns:a16="http://schemas.microsoft.com/office/drawing/2014/main" id="{37AA8D33-4820-B83C-90BB-458D26FB303B}"/>
              </a:ext>
            </a:extLst>
          </p:cNvPr>
          <p:cNvSpPr>
            <a:spLocks noGrp="1"/>
          </p:cNvSpPr>
          <p:nvPr>
            <p:ph type="dt" sz="half" idx="10"/>
          </p:nvPr>
        </p:nvSpPr>
        <p:spPr/>
        <p:txBody>
          <a:bodyPr/>
          <a:lstStyle/>
          <a:p>
            <a:fld id="{7E5F4AC0-D954-42B8-9A4F-A7F2B268FD95}" type="datetimeFigureOut">
              <a:rPr lang="es-MX" smtClean="0"/>
              <a:t>02/01/2024</a:t>
            </a:fld>
            <a:endParaRPr lang="es-MX"/>
          </a:p>
        </p:txBody>
      </p:sp>
      <p:sp>
        <p:nvSpPr>
          <p:cNvPr id="4" name="Footer Placeholder 3">
            <a:extLst>
              <a:ext uri="{FF2B5EF4-FFF2-40B4-BE49-F238E27FC236}">
                <a16:creationId xmlns:a16="http://schemas.microsoft.com/office/drawing/2014/main" id="{89BDF325-EBBB-9650-B910-893E1D2CE169}"/>
              </a:ext>
            </a:extLst>
          </p:cNvPr>
          <p:cNvSpPr>
            <a:spLocks noGrp="1"/>
          </p:cNvSpPr>
          <p:nvPr>
            <p:ph type="ftr" sz="quarter" idx="11"/>
          </p:nvPr>
        </p:nvSpPr>
        <p:spPr/>
        <p:txBody>
          <a:bodyPr/>
          <a:lstStyle/>
          <a:p>
            <a:endParaRPr lang="es-MX"/>
          </a:p>
        </p:txBody>
      </p:sp>
      <p:sp>
        <p:nvSpPr>
          <p:cNvPr id="5" name="Slide Number Placeholder 4">
            <a:extLst>
              <a:ext uri="{FF2B5EF4-FFF2-40B4-BE49-F238E27FC236}">
                <a16:creationId xmlns:a16="http://schemas.microsoft.com/office/drawing/2014/main" id="{11785677-037D-1C53-E1AA-E9B69FB25CD5}"/>
              </a:ext>
            </a:extLst>
          </p:cNvPr>
          <p:cNvSpPr>
            <a:spLocks noGrp="1"/>
          </p:cNvSpPr>
          <p:nvPr>
            <p:ph type="sldNum" sz="quarter" idx="12"/>
          </p:nvPr>
        </p:nvSpPr>
        <p:spPr/>
        <p:txBody>
          <a:bodyPr/>
          <a:lstStyle/>
          <a:p>
            <a:fld id="{F3B81F95-8D0F-4E30-AA0A-8C4A71B08737}" type="slidenum">
              <a:rPr lang="es-MX" smtClean="0"/>
              <a:t>‹#›</a:t>
            </a:fld>
            <a:endParaRPr lang="es-MX"/>
          </a:p>
        </p:txBody>
      </p:sp>
    </p:spTree>
    <p:extLst>
      <p:ext uri="{BB962C8B-B14F-4D97-AF65-F5344CB8AC3E}">
        <p14:creationId xmlns:p14="http://schemas.microsoft.com/office/powerpoint/2010/main" val="3624916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D97D5D-F68F-8A68-B730-B562706513E7}"/>
              </a:ext>
            </a:extLst>
          </p:cNvPr>
          <p:cNvSpPr>
            <a:spLocks noGrp="1"/>
          </p:cNvSpPr>
          <p:nvPr>
            <p:ph type="dt" sz="half" idx="10"/>
          </p:nvPr>
        </p:nvSpPr>
        <p:spPr/>
        <p:txBody>
          <a:bodyPr/>
          <a:lstStyle/>
          <a:p>
            <a:fld id="{7E5F4AC0-D954-42B8-9A4F-A7F2B268FD95}" type="datetimeFigureOut">
              <a:rPr lang="es-MX" smtClean="0"/>
              <a:t>02/01/2024</a:t>
            </a:fld>
            <a:endParaRPr lang="es-MX"/>
          </a:p>
        </p:txBody>
      </p:sp>
      <p:sp>
        <p:nvSpPr>
          <p:cNvPr id="3" name="Footer Placeholder 2">
            <a:extLst>
              <a:ext uri="{FF2B5EF4-FFF2-40B4-BE49-F238E27FC236}">
                <a16:creationId xmlns:a16="http://schemas.microsoft.com/office/drawing/2014/main" id="{55B46A2D-21D8-FFE5-152C-79258A1166A6}"/>
              </a:ext>
            </a:extLst>
          </p:cNvPr>
          <p:cNvSpPr>
            <a:spLocks noGrp="1"/>
          </p:cNvSpPr>
          <p:nvPr>
            <p:ph type="ftr" sz="quarter" idx="11"/>
          </p:nvPr>
        </p:nvSpPr>
        <p:spPr/>
        <p:txBody>
          <a:bodyPr/>
          <a:lstStyle/>
          <a:p>
            <a:endParaRPr lang="es-MX"/>
          </a:p>
        </p:txBody>
      </p:sp>
      <p:sp>
        <p:nvSpPr>
          <p:cNvPr id="4" name="Slide Number Placeholder 3">
            <a:extLst>
              <a:ext uri="{FF2B5EF4-FFF2-40B4-BE49-F238E27FC236}">
                <a16:creationId xmlns:a16="http://schemas.microsoft.com/office/drawing/2014/main" id="{0AB83CB7-612E-E762-8E32-ADE5F1D24692}"/>
              </a:ext>
            </a:extLst>
          </p:cNvPr>
          <p:cNvSpPr>
            <a:spLocks noGrp="1"/>
          </p:cNvSpPr>
          <p:nvPr>
            <p:ph type="sldNum" sz="quarter" idx="12"/>
          </p:nvPr>
        </p:nvSpPr>
        <p:spPr/>
        <p:txBody>
          <a:bodyPr/>
          <a:lstStyle/>
          <a:p>
            <a:fld id="{F3B81F95-8D0F-4E30-AA0A-8C4A71B08737}" type="slidenum">
              <a:rPr lang="es-MX" smtClean="0"/>
              <a:t>‹#›</a:t>
            </a:fld>
            <a:endParaRPr lang="es-MX"/>
          </a:p>
        </p:txBody>
      </p:sp>
    </p:spTree>
    <p:extLst>
      <p:ext uri="{BB962C8B-B14F-4D97-AF65-F5344CB8AC3E}">
        <p14:creationId xmlns:p14="http://schemas.microsoft.com/office/powerpoint/2010/main" val="4062022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EABCA-A4D1-E05C-35AA-BD4D3C97C4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Content Placeholder 2">
            <a:extLst>
              <a:ext uri="{FF2B5EF4-FFF2-40B4-BE49-F238E27FC236}">
                <a16:creationId xmlns:a16="http://schemas.microsoft.com/office/drawing/2014/main" id="{A649D49B-91A8-2A2D-797E-82D2AF5D61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Text Placeholder 3">
            <a:extLst>
              <a:ext uri="{FF2B5EF4-FFF2-40B4-BE49-F238E27FC236}">
                <a16:creationId xmlns:a16="http://schemas.microsoft.com/office/drawing/2014/main" id="{B8E3A19F-EAE1-4A05-C115-C5DD4949FD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8A257C-2EA2-0A44-9B84-5A40759386D6}"/>
              </a:ext>
            </a:extLst>
          </p:cNvPr>
          <p:cNvSpPr>
            <a:spLocks noGrp="1"/>
          </p:cNvSpPr>
          <p:nvPr>
            <p:ph type="dt" sz="half" idx="10"/>
          </p:nvPr>
        </p:nvSpPr>
        <p:spPr/>
        <p:txBody>
          <a:bodyPr/>
          <a:lstStyle/>
          <a:p>
            <a:fld id="{7E5F4AC0-D954-42B8-9A4F-A7F2B268FD95}" type="datetimeFigureOut">
              <a:rPr lang="es-MX" smtClean="0"/>
              <a:t>02/01/2024</a:t>
            </a:fld>
            <a:endParaRPr lang="es-MX"/>
          </a:p>
        </p:txBody>
      </p:sp>
      <p:sp>
        <p:nvSpPr>
          <p:cNvPr id="6" name="Footer Placeholder 5">
            <a:extLst>
              <a:ext uri="{FF2B5EF4-FFF2-40B4-BE49-F238E27FC236}">
                <a16:creationId xmlns:a16="http://schemas.microsoft.com/office/drawing/2014/main" id="{E01A66AC-B5C3-8B51-21BC-0C0EC76CE35A}"/>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44052E83-A0DE-F408-FCDD-1197E82673EF}"/>
              </a:ext>
            </a:extLst>
          </p:cNvPr>
          <p:cNvSpPr>
            <a:spLocks noGrp="1"/>
          </p:cNvSpPr>
          <p:nvPr>
            <p:ph type="sldNum" sz="quarter" idx="12"/>
          </p:nvPr>
        </p:nvSpPr>
        <p:spPr/>
        <p:txBody>
          <a:bodyPr/>
          <a:lstStyle/>
          <a:p>
            <a:fld id="{F3B81F95-8D0F-4E30-AA0A-8C4A71B08737}" type="slidenum">
              <a:rPr lang="es-MX" smtClean="0"/>
              <a:t>‹#›</a:t>
            </a:fld>
            <a:endParaRPr lang="es-MX"/>
          </a:p>
        </p:txBody>
      </p:sp>
    </p:spTree>
    <p:extLst>
      <p:ext uri="{BB962C8B-B14F-4D97-AF65-F5344CB8AC3E}">
        <p14:creationId xmlns:p14="http://schemas.microsoft.com/office/powerpoint/2010/main" val="1838761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E99BF-58FA-55C4-C773-698B504E53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Picture Placeholder 2">
            <a:extLst>
              <a:ext uri="{FF2B5EF4-FFF2-40B4-BE49-F238E27FC236}">
                <a16:creationId xmlns:a16="http://schemas.microsoft.com/office/drawing/2014/main" id="{EF8B3628-D177-CADF-CA25-3DB184B94B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Text Placeholder 3">
            <a:extLst>
              <a:ext uri="{FF2B5EF4-FFF2-40B4-BE49-F238E27FC236}">
                <a16:creationId xmlns:a16="http://schemas.microsoft.com/office/drawing/2014/main" id="{70C4D880-6A42-2FB8-8FB2-6E52D5E575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AC1797-FADC-BFF8-A6F6-C554D170767A}"/>
              </a:ext>
            </a:extLst>
          </p:cNvPr>
          <p:cNvSpPr>
            <a:spLocks noGrp="1"/>
          </p:cNvSpPr>
          <p:nvPr>
            <p:ph type="dt" sz="half" idx="10"/>
          </p:nvPr>
        </p:nvSpPr>
        <p:spPr/>
        <p:txBody>
          <a:bodyPr/>
          <a:lstStyle/>
          <a:p>
            <a:fld id="{7E5F4AC0-D954-42B8-9A4F-A7F2B268FD95}" type="datetimeFigureOut">
              <a:rPr lang="es-MX" smtClean="0"/>
              <a:t>02/01/2024</a:t>
            </a:fld>
            <a:endParaRPr lang="es-MX"/>
          </a:p>
        </p:txBody>
      </p:sp>
      <p:sp>
        <p:nvSpPr>
          <p:cNvPr id="6" name="Footer Placeholder 5">
            <a:extLst>
              <a:ext uri="{FF2B5EF4-FFF2-40B4-BE49-F238E27FC236}">
                <a16:creationId xmlns:a16="http://schemas.microsoft.com/office/drawing/2014/main" id="{9EEAA753-B900-0A96-D284-FD9D86F3D545}"/>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4392963A-5CDE-0562-CA54-C5DDBAEC7546}"/>
              </a:ext>
            </a:extLst>
          </p:cNvPr>
          <p:cNvSpPr>
            <a:spLocks noGrp="1"/>
          </p:cNvSpPr>
          <p:nvPr>
            <p:ph type="sldNum" sz="quarter" idx="12"/>
          </p:nvPr>
        </p:nvSpPr>
        <p:spPr/>
        <p:txBody>
          <a:bodyPr/>
          <a:lstStyle/>
          <a:p>
            <a:fld id="{F3B81F95-8D0F-4E30-AA0A-8C4A71B08737}" type="slidenum">
              <a:rPr lang="es-MX" smtClean="0"/>
              <a:t>‹#›</a:t>
            </a:fld>
            <a:endParaRPr lang="es-MX"/>
          </a:p>
        </p:txBody>
      </p:sp>
    </p:spTree>
    <p:extLst>
      <p:ext uri="{BB962C8B-B14F-4D97-AF65-F5344CB8AC3E}">
        <p14:creationId xmlns:p14="http://schemas.microsoft.com/office/powerpoint/2010/main" val="3000514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D572AF-893B-B645-1448-860C7713C8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MX"/>
          </a:p>
        </p:txBody>
      </p:sp>
      <p:sp>
        <p:nvSpPr>
          <p:cNvPr id="3" name="Text Placeholder 2">
            <a:extLst>
              <a:ext uri="{FF2B5EF4-FFF2-40B4-BE49-F238E27FC236}">
                <a16:creationId xmlns:a16="http://schemas.microsoft.com/office/drawing/2014/main" id="{0A117097-55FF-2AE9-FF8C-1DF5BC3231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7AE3E4B0-A46A-95D7-8821-36908F6AB6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5F4AC0-D954-42B8-9A4F-A7F2B268FD95}" type="datetimeFigureOut">
              <a:rPr lang="es-MX" smtClean="0"/>
              <a:t>02/01/2024</a:t>
            </a:fld>
            <a:endParaRPr lang="es-MX"/>
          </a:p>
        </p:txBody>
      </p:sp>
      <p:sp>
        <p:nvSpPr>
          <p:cNvPr id="5" name="Footer Placeholder 4">
            <a:extLst>
              <a:ext uri="{FF2B5EF4-FFF2-40B4-BE49-F238E27FC236}">
                <a16:creationId xmlns:a16="http://schemas.microsoft.com/office/drawing/2014/main" id="{9ED5CB17-0642-6311-6F79-97783E19DD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a:extLst>
              <a:ext uri="{FF2B5EF4-FFF2-40B4-BE49-F238E27FC236}">
                <a16:creationId xmlns:a16="http://schemas.microsoft.com/office/drawing/2014/main" id="{C4C00084-78DE-5331-4E44-F47FF17509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B81F95-8D0F-4E30-AA0A-8C4A71B08737}" type="slidenum">
              <a:rPr lang="es-MX" smtClean="0"/>
              <a:t>‹#›</a:t>
            </a:fld>
            <a:endParaRPr lang="es-MX"/>
          </a:p>
        </p:txBody>
      </p:sp>
    </p:spTree>
    <p:extLst>
      <p:ext uri="{BB962C8B-B14F-4D97-AF65-F5344CB8AC3E}">
        <p14:creationId xmlns:p14="http://schemas.microsoft.com/office/powerpoint/2010/main" val="3236233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5ABF6-EDDE-338D-BFDA-034FB9D2F863}"/>
              </a:ext>
            </a:extLst>
          </p:cNvPr>
          <p:cNvSpPr>
            <a:spLocks noGrp="1"/>
          </p:cNvSpPr>
          <p:nvPr>
            <p:ph type="title"/>
          </p:nvPr>
        </p:nvSpPr>
        <p:spPr/>
        <p:txBody>
          <a:bodyPr/>
          <a:lstStyle/>
          <a:p>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How</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conditions</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of</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the</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World</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Economy</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affect</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presidential</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success</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in LSCE?</a:t>
            </a:r>
            <a:endParaRPr lang="es-MX" dirty="0"/>
          </a:p>
        </p:txBody>
      </p:sp>
      <p:pic>
        <p:nvPicPr>
          <p:cNvPr id="7" name="Content Placeholder 6">
            <a:extLst>
              <a:ext uri="{FF2B5EF4-FFF2-40B4-BE49-F238E27FC236}">
                <a16:creationId xmlns:a16="http://schemas.microsoft.com/office/drawing/2014/main" id="{6D794B0C-86BB-3E9B-4792-8642C6EE6583}"/>
              </a:ext>
            </a:extLst>
          </p:cNvPr>
          <p:cNvPicPr>
            <a:picLocks noGrp="1" noChangeAspect="1"/>
          </p:cNvPicPr>
          <p:nvPr>
            <p:ph idx="1"/>
          </p:nvPr>
        </p:nvPicPr>
        <p:blipFill rotWithShape="1">
          <a:blip r:embed="rId2"/>
          <a:srcRect b="55681"/>
          <a:stretch/>
        </p:blipFill>
        <p:spPr>
          <a:xfrm>
            <a:off x="760209" y="1406105"/>
            <a:ext cx="6009487" cy="1068964"/>
          </a:xfrm>
        </p:spPr>
      </p:pic>
      <p:pic>
        <p:nvPicPr>
          <p:cNvPr id="12" name="Picture 11">
            <a:extLst>
              <a:ext uri="{FF2B5EF4-FFF2-40B4-BE49-F238E27FC236}">
                <a16:creationId xmlns:a16="http://schemas.microsoft.com/office/drawing/2014/main" id="{9D4428C8-8014-BFAB-A2C0-6D852DCAE1A2}"/>
              </a:ext>
            </a:extLst>
          </p:cNvPr>
          <p:cNvPicPr>
            <a:picLocks noChangeAspect="1"/>
          </p:cNvPicPr>
          <p:nvPr/>
        </p:nvPicPr>
        <p:blipFill>
          <a:blip r:embed="rId3"/>
          <a:stretch>
            <a:fillRect/>
          </a:stretch>
        </p:blipFill>
        <p:spPr>
          <a:xfrm>
            <a:off x="1362862" y="2475069"/>
            <a:ext cx="4804179" cy="2823858"/>
          </a:xfrm>
          <a:prstGeom prst="rect">
            <a:avLst/>
          </a:prstGeom>
        </p:spPr>
      </p:pic>
      <p:pic>
        <p:nvPicPr>
          <p:cNvPr id="20" name="Picture 19">
            <a:extLst>
              <a:ext uri="{FF2B5EF4-FFF2-40B4-BE49-F238E27FC236}">
                <a16:creationId xmlns:a16="http://schemas.microsoft.com/office/drawing/2014/main" id="{8FB40A3A-633E-69E3-8643-7B925C9D3579}"/>
              </a:ext>
            </a:extLst>
          </p:cNvPr>
          <p:cNvPicPr>
            <a:picLocks noChangeAspect="1"/>
          </p:cNvPicPr>
          <p:nvPr/>
        </p:nvPicPr>
        <p:blipFill>
          <a:blip r:embed="rId4"/>
          <a:stretch>
            <a:fillRect/>
          </a:stretch>
        </p:blipFill>
        <p:spPr>
          <a:xfrm>
            <a:off x="8370837" y="493719"/>
            <a:ext cx="2982963" cy="4981765"/>
          </a:xfrm>
          <a:prstGeom prst="rect">
            <a:avLst/>
          </a:prstGeom>
        </p:spPr>
      </p:pic>
      <p:sp>
        <p:nvSpPr>
          <p:cNvPr id="22" name="TextBox 21">
            <a:extLst>
              <a:ext uri="{FF2B5EF4-FFF2-40B4-BE49-F238E27FC236}">
                <a16:creationId xmlns:a16="http://schemas.microsoft.com/office/drawing/2014/main" id="{4355B01E-27A7-4796-30D8-1A0A295F4692}"/>
              </a:ext>
            </a:extLst>
          </p:cNvPr>
          <p:cNvSpPr txBox="1"/>
          <p:nvPr/>
        </p:nvSpPr>
        <p:spPr>
          <a:xfrm>
            <a:off x="460351" y="5652041"/>
            <a:ext cx="11271298" cy="1106778"/>
          </a:xfrm>
          <a:prstGeom prst="rect">
            <a:avLst/>
          </a:prstGeom>
          <a:noFill/>
        </p:spPr>
        <p:txBody>
          <a:bodyPr wrap="square">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US" sz="1400" b="1" dirty="0">
                <a:effectLst/>
                <a:latin typeface="Calibri" panose="020F0502020204030204" pitchFamily="34" charset="0"/>
                <a:ea typeface="DengXian" panose="02010600030101010101" pitchFamily="2" charset="-122"/>
                <a:cs typeface="Times New Roman" panose="02020603050405020304" pitchFamily="18" charset="0"/>
              </a:rPr>
              <a:t>Brazil and Mexico Comparison:</a:t>
            </a:r>
            <a:r>
              <a:rPr lang="en-US" sz="1400" dirty="0">
                <a:effectLst/>
                <a:latin typeface="Calibri" panose="020F0502020204030204" pitchFamily="34" charset="0"/>
                <a:ea typeface="DengXian" panose="02010600030101010101" pitchFamily="2" charset="-122"/>
                <a:cs typeface="Times New Roman" panose="02020603050405020304" pitchFamily="18" charset="0"/>
              </a:rPr>
              <a:t> Brazil, as a commodity-exporting country highly dependent on international capital flows, is expected to be influenced by the GET index. In contrast, Mexico, with ties to the U.S. consumer market, may not be significantly affected. </a:t>
            </a:r>
          </a:p>
          <a:p>
            <a:pPr marL="342900" lvl="0" indent="-342900">
              <a:lnSpc>
                <a:spcPct val="107000"/>
              </a:lnSpc>
              <a:spcAft>
                <a:spcPts val="800"/>
              </a:spcAft>
              <a:buSzPts val="1000"/>
              <a:buFont typeface="Symbol" panose="05050102010706020507" pitchFamily="18" charset="2"/>
              <a:buChar char=""/>
              <a:tabLst>
                <a:tab pos="457200" algn="l"/>
              </a:tabLst>
            </a:pPr>
            <a:r>
              <a:rPr lang="en-US" sz="1400" b="1" kern="100" dirty="0">
                <a:effectLst/>
                <a:latin typeface="Calibri" panose="020F0502020204030204" pitchFamily="34" charset="0"/>
                <a:ea typeface="DengXian" panose="02010600030101010101" pitchFamily="2" charset="-122"/>
                <a:cs typeface="Times New Roman" panose="02020603050405020304" pitchFamily="18" charset="0"/>
              </a:rPr>
              <a:t>OLS Model:</a:t>
            </a:r>
            <a:r>
              <a:rPr lang="en-US" sz="1400" kern="100" dirty="0">
                <a:effectLst/>
                <a:latin typeface="Calibri" panose="020F0502020204030204" pitchFamily="34" charset="0"/>
                <a:ea typeface="DengXian" panose="02010600030101010101" pitchFamily="2" charset="-122"/>
                <a:cs typeface="Times New Roman" panose="02020603050405020304" pitchFamily="18" charset="0"/>
              </a:rPr>
              <a:t> A simple OLS model, including only the monthly GET index as an independent variable. Results show a strong covariation between GET and popularity in Brazil (R2 = 0.63) but weak covariation in Mexico (R2 = 0.12).</a:t>
            </a:r>
            <a:endParaRPr lang="es-MX" sz="1400" kern="1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23518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5ABF6-EDDE-338D-BFDA-034FB9D2F863}"/>
              </a:ext>
            </a:extLst>
          </p:cNvPr>
          <p:cNvSpPr>
            <a:spLocks noGrp="1"/>
          </p:cNvSpPr>
          <p:nvPr>
            <p:ph type="title"/>
          </p:nvPr>
        </p:nvSpPr>
        <p:spPr/>
        <p:txBody>
          <a:bodyPr/>
          <a:lstStyle/>
          <a:p>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How</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conditions</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of</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the</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US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economy</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affect</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presidential</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success</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in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Mexico</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a:t>
            </a:r>
            <a:endParaRPr lang="es-MX" dirty="0"/>
          </a:p>
        </p:txBody>
      </p:sp>
      <p:sp>
        <p:nvSpPr>
          <p:cNvPr id="3" name="Content Placeholder 2">
            <a:extLst>
              <a:ext uri="{FF2B5EF4-FFF2-40B4-BE49-F238E27FC236}">
                <a16:creationId xmlns:a16="http://schemas.microsoft.com/office/drawing/2014/main" id="{A1B6D24B-260C-3A00-FFDD-4F7A413E9C1F}"/>
              </a:ext>
            </a:extLst>
          </p:cNvPr>
          <p:cNvSpPr>
            <a:spLocks noGrp="1"/>
          </p:cNvSpPr>
          <p:nvPr>
            <p:ph idx="1"/>
          </p:nvPr>
        </p:nvSpPr>
        <p:spPr/>
        <p:txBody>
          <a:bodyPr/>
          <a:lstStyle/>
          <a:p>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How</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conditions</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of</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the</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US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economy</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affect</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Mexican</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Economy</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a:t>
            </a:r>
          </a:p>
          <a:p>
            <a:r>
              <a:rPr lang="es-MX" sz="1800" kern="100" dirty="0" err="1">
                <a:highlight>
                  <a:srgbClr val="FFFF00"/>
                </a:highlight>
                <a:latin typeface="Calibri" panose="020F0502020204030204" pitchFamily="34" charset="0"/>
                <a:ea typeface="DengXian" panose="02010600030101010101" pitchFamily="2" charset="-122"/>
                <a:cs typeface="Times New Roman" panose="02020603050405020304" pitchFamily="18" charset="0"/>
              </a:rPr>
              <a:t>Interest</a:t>
            </a:r>
            <a:r>
              <a:rPr lang="es-MX" sz="1800" kern="100" dirty="0">
                <a:highlight>
                  <a:srgbClr val="FFFF00"/>
                </a:highlight>
                <a:latin typeface="Calibri" panose="020F0502020204030204" pitchFamily="34" charset="0"/>
                <a:ea typeface="DengXian" panose="02010600030101010101" pitchFamily="2" charset="-122"/>
                <a:cs typeface="Times New Roman" panose="02020603050405020304" pitchFamily="18" charset="0"/>
              </a:rPr>
              <a:t> Rates:</a:t>
            </a:r>
            <a:r>
              <a:rPr lang="es-MX" sz="1800" kern="100" dirty="0">
                <a:latin typeface="Calibri" panose="020F0502020204030204" pitchFamily="34" charset="0"/>
                <a:ea typeface="DengXian" panose="02010600030101010101" pitchFamily="2" charset="-122"/>
                <a:cs typeface="Times New Roman" panose="02020603050405020304" pitchFamily="18" charset="0"/>
              </a:rPr>
              <a:t> </a:t>
            </a:r>
            <a:r>
              <a:rPr lang="es-MX" sz="1400" kern="100" dirty="0">
                <a:latin typeface="Calibri" panose="020F0502020204030204" pitchFamily="34" charset="0"/>
                <a:ea typeface="DengXian" panose="02010600030101010101" pitchFamily="2" charset="-122"/>
                <a:cs typeface="Times New Roman" panose="02020603050405020304" pitchFamily="18" charset="0"/>
              </a:rPr>
              <a:t>yes</a:t>
            </a:r>
          </a:p>
          <a:p>
            <a:r>
              <a:rPr lang="es-MX" sz="1800" kern="100" dirty="0" err="1">
                <a:highlight>
                  <a:srgbClr val="FFFF00"/>
                </a:highlight>
                <a:latin typeface="Calibri" panose="020F0502020204030204" pitchFamily="34" charset="0"/>
                <a:ea typeface="DengXian" panose="02010600030101010101" pitchFamily="2" charset="-122"/>
                <a:cs typeface="Times New Roman" panose="02020603050405020304" pitchFamily="18" charset="0"/>
              </a:rPr>
              <a:t>Commodity</a:t>
            </a:r>
            <a:r>
              <a:rPr lang="es-MX" sz="1800" kern="100" dirty="0">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highlight>
                  <a:srgbClr val="FFFF00"/>
                </a:highlight>
                <a:latin typeface="Calibri" panose="020F0502020204030204" pitchFamily="34" charset="0"/>
                <a:ea typeface="DengXian" panose="02010600030101010101" pitchFamily="2" charset="-122"/>
                <a:cs typeface="Times New Roman" panose="02020603050405020304" pitchFamily="18" charset="0"/>
              </a:rPr>
              <a:t>exports</a:t>
            </a:r>
            <a:r>
              <a:rPr lang="es-MX" sz="1800" kern="100" dirty="0">
                <a:highlight>
                  <a:srgbClr val="FFFF00"/>
                </a:highlight>
                <a:latin typeface="Calibri" panose="020F0502020204030204" pitchFamily="34" charset="0"/>
                <a:ea typeface="DengXian" panose="02010600030101010101" pitchFamily="2" charset="-122"/>
                <a:cs typeface="Times New Roman" panose="02020603050405020304" pitchFamily="18" charset="0"/>
              </a:rPr>
              <a:t>:</a:t>
            </a:r>
            <a:r>
              <a:rPr lang="es-MX" sz="1800" kern="100" dirty="0">
                <a:latin typeface="Calibri" panose="020F0502020204030204" pitchFamily="34" charset="0"/>
                <a:ea typeface="DengXian" panose="02010600030101010101" pitchFamily="2" charset="-122"/>
                <a:cs typeface="Times New Roman" panose="02020603050405020304" pitchFamily="18" charset="0"/>
              </a:rPr>
              <a:t> </a:t>
            </a:r>
            <a:r>
              <a:rPr lang="es-MX" sz="1400" kern="100" dirty="0" err="1">
                <a:latin typeface="Calibri" panose="020F0502020204030204" pitchFamily="34" charset="0"/>
                <a:ea typeface="DengXian" panose="02010600030101010101" pitchFamily="2" charset="-122"/>
                <a:cs typeface="Times New Roman" panose="02020603050405020304" pitchFamily="18" charset="0"/>
              </a:rPr>
              <a:t>not</a:t>
            </a:r>
            <a:r>
              <a:rPr lang="es-MX" sz="1400" kern="100" dirty="0">
                <a:latin typeface="Calibri" panose="020F0502020204030204" pitchFamily="34" charset="0"/>
                <a:ea typeface="DengXian" panose="02010600030101010101" pitchFamily="2" charset="-122"/>
                <a:cs typeface="Times New Roman" panose="02020603050405020304" pitchFamily="18" charset="0"/>
              </a:rPr>
              <a:t> as </a:t>
            </a:r>
            <a:r>
              <a:rPr lang="es-MX" sz="1400" kern="100" dirty="0" err="1">
                <a:latin typeface="Calibri" panose="020F0502020204030204" pitchFamily="34" charset="0"/>
                <a:ea typeface="DengXian" panose="02010600030101010101" pitchFamily="2" charset="-122"/>
                <a:cs typeface="Times New Roman" panose="02020603050405020304" pitchFamily="18" charset="0"/>
              </a:rPr>
              <a:t>much</a:t>
            </a:r>
            <a:r>
              <a:rPr lang="es-MX" sz="1400" kern="100" dirty="0">
                <a:latin typeface="Calibri" panose="020F0502020204030204" pitchFamily="34" charset="0"/>
                <a:ea typeface="DengXian" panose="02010600030101010101" pitchFamily="2" charset="-122"/>
                <a:cs typeface="Times New Roman" panose="02020603050405020304" pitchFamily="18" charset="0"/>
              </a:rPr>
              <a:t>*</a:t>
            </a:r>
          </a:p>
          <a:p>
            <a:r>
              <a:rPr lang="es-MX" sz="1800" kern="100" dirty="0">
                <a:highlight>
                  <a:srgbClr val="FFFF00"/>
                </a:highlight>
                <a:latin typeface="Calibri" panose="020F0502020204030204" pitchFamily="34" charset="0"/>
                <a:ea typeface="DengXian" panose="02010600030101010101" pitchFamily="2" charset="-122"/>
                <a:cs typeface="Times New Roman" panose="02020603050405020304" pitchFamily="18" charset="0"/>
              </a:rPr>
              <a:t>Low </a:t>
            </a:r>
            <a:r>
              <a:rPr lang="es-MX" sz="1800" kern="100" dirty="0" err="1">
                <a:highlight>
                  <a:srgbClr val="FFFF00"/>
                </a:highlight>
                <a:latin typeface="Calibri" panose="020F0502020204030204" pitchFamily="34" charset="0"/>
                <a:ea typeface="DengXian" panose="02010600030101010101" pitchFamily="2" charset="-122"/>
                <a:cs typeface="Times New Roman" panose="02020603050405020304" pitchFamily="18" charset="0"/>
              </a:rPr>
              <a:t>Savings</a:t>
            </a:r>
            <a:r>
              <a:rPr lang="es-MX" sz="1800" kern="100" dirty="0">
                <a:highlight>
                  <a:srgbClr val="FFFF00"/>
                </a:highlight>
                <a:latin typeface="Calibri" panose="020F0502020204030204" pitchFamily="34" charset="0"/>
                <a:ea typeface="DengXian" panose="02010600030101010101" pitchFamily="2" charset="-122"/>
                <a:cs typeface="Times New Roman" panose="02020603050405020304" pitchFamily="18" charset="0"/>
              </a:rPr>
              <a:t>?</a:t>
            </a:r>
            <a:r>
              <a:rPr lang="es-MX" sz="1800" kern="100" dirty="0">
                <a:latin typeface="Calibri" panose="020F0502020204030204" pitchFamily="34" charset="0"/>
                <a:ea typeface="DengXian" panose="02010600030101010101" pitchFamily="2" charset="-122"/>
                <a:cs typeface="Times New Roman" panose="02020603050405020304" pitchFamily="18" charset="0"/>
              </a:rPr>
              <a:t> </a:t>
            </a:r>
            <a:r>
              <a:rPr lang="es-MX" sz="1400" kern="100" dirty="0">
                <a:latin typeface="Calibri" panose="020F0502020204030204" pitchFamily="34" charset="0"/>
                <a:ea typeface="DengXian" panose="02010600030101010101" pitchFamily="2" charset="-122"/>
                <a:cs typeface="Times New Roman" panose="02020603050405020304" pitchFamily="18" charset="0"/>
              </a:rPr>
              <a:t>21-24%</a:t>
            </a:r>
            <a:endParaRPr lang="es-MX" sz="1400" kern="100" dirty="0">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5" name="Picture 4">
            <a:extLst>
              <a:ext uri="{FF2B5EF4-FFF2-40B4-BE49-F238E27FC236}">
                <a16:creationId xmlns:a16="http://schemas.microsoft.com/office/drawing/2014/main" id="{B15B7162-EE72-4262-662E-D6C4D526A376}"/>
              </a:ext>
            </a:extLst>
          </p:cNvPr>
          <p:cNvPicPr>
            <a:picLocks noChangeAspect="1"/>
          </p:cNvPicPr>
          <p:nvPr/>
        </p:nvPicPr>
        <p:blipFill>
          <a:blip r:embed="rId2"/>
          <a:stretch>
            <a:fillRect/>
          </a:stretch>
        </p:blipFill>
        <p:spPr>
          <a:xfrm>
            <a:off x="838200" y="3657053"/>
            <a:ext cx="3898168" cy="2994299"/>
          </a:xfrm>
          <a:prstGeom prst="rect">
            <a:avLst/>
          </a:prstGeom>
        </p:spPr>
      </p:pic>
      <p:grpSp>
        <p:nvGrpSpPr>
          <p:cNvPr id="9" name="Group 8">
            <a:extLst>
              <a:ext uri="{FF2B5EF4-FFF2-40B4-BE49-F238E27FC236}">
                <a16:creationId xmlns:a16="http://schemas.microsoft.com/office/drawing/2014/main" id="{20FAA8DC-1529-0244-4580-99A72B476800}"/>
              </a:ext>
            </a:extLst>
          </p:cNvPr>
          <p:cNvGrpSpPr/>
          <p:nvPr/>
        </p:nvGrpSpPr>
        <p:grpSpPr>
          <a:xfrm>
            <a:off x="5314449" y="3343852"/>
            <a:ext cx="6669004" cy="3070306"/>
            <a:chOff x="3444398" y="3308350"/>
            <a:chExt cx="7423556" cy="3417690"/>
          </a:xfrm>
        </p:grpSpPr>
        <p:pic>
          <p:nvPicPr>
            <p:cNvPr id="6" name="Picture 2" descr="Mexico - Savings, percent of GDP - recent values">
              <a:extLst>
                <a:ext uri="{FF2B5EF4-FFF2-40B4-BE49-F238E27FC236}">
                  <a16:creationId xmlns:a16="http://schemas.microsoft.com/office/drawing/2014/main" id="{275B3CB7-77DE-460A-4BE7-3617CFB3E6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4398" y="3549650"/>
              <a:ext cx="6953250" cy="27622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5DABB6B-27CF-BB30-59EE-886B99D4A947}"/>
                </a:ext>
              </a:extLst>
            </p:cNvPr>
            <p:cNvSpPr txBox="1"/>
            <p:nvPr/>
          </p:nvSpPr>
          <p:spPr>
            <a:xfrm>
              <a:off x="3444398" y="3308350"/>
              <a:ext cx="7086820" cy="719459"/>
            </a:xfrm>
            <a:prstGeom prst="rect">
              <a:avLst/>
            </a:prstGeom>
            <a:noFill/>
          </p:spPr>
          <p:txBody>
            <a:bodyPr wrap="square">
              <a:spAutoFit/>
            </a:bodyPr>
            <a:lstStyle/>
            <a:p>
              <a:r>
                <a:rPr lang="en-US" b="1" i="0" dirty="0">
                  <a:solidFill>
                    <a:srgbClr val="000000"/>
                  </a:solidFill>
                  <a:effectLst/>
                  <a:latin typeface="Arial" panose="020B0604020202020204" pitchFamily="34" charset="0"/>
                </a:rPr>
                <a:t>Mexico: Savings, percent of GDP - Recent values</a:t>
              </a:r>
              <a:br>
                <a:rPr lang="en-US" dirty="0"/>
              </a:br>
              <a:endParaRPr lang="es-MX" dirty="0"/>
            </a:p>
          </p:txBody>
        </p:sp>
        <p:sp>
          <p:nvSpPr>
            <p:cNvPr id="8" name="TextBox 7">
              <a:extLst>
                <a:ext uri="{FF2B5EF4-FFF2-40B4-BE49-F238E27FC236}">
                  <a16:creationId xmlns:a16="http://schemas.microsoft.com/office/drawing/2014/main" id="{5071706E-055B-7BF6-1D99-49288B96636C}"/>
                </a:ext>
              </a:extLst>
            </p:cNvPr>
            <p:cNvSpPr txBox="1"/>
            <p:nvPr/>
          </p:nvSpPr>
          <p:spPr>
            <a:xfrm>
              <a:off x="4773100" y="6418263"/>
              <a:ext cx="6094854" cy="307777"/>
            </a:xfrm>
            <a:prstGeom prst="rect">
              <a:avLst/>
            </a:prstGeom>
            <a:noFill/>
          </p:spPr>
          <p:txBody>
            <a:bodyPr wrap="square">
              <a:spAutoFit/>
            </a:bodyPr>
            <a:lstStyle/>
            <a:p>
              <a:r>
                <a:rPr lang="en-US" sz="1400" b="0" i="0" dirty="0">
                  <a:solidFill>
                    <a:srgbClr val="000000"/>
                  </a:solidFill>
                  <a:effectLst/>
                  <a:latin typeface="Arial" panose="020B0604020202020204" pitchFamily="34" charset="0"/>
                </a:rPr>
                <a:t>The average for 2022 based on 85 countries was 23.91 percent.</a:t>
              </a:r>
              <a:endParaRPr lang="es-MX" sz="1400" dirty="0"/>
            </a:p>
          </p:txBody>
        </p:sp>
      </p:grpSp>
    </p:spTree>
    <p:extLst>
      <p:ext uri="{BB962C8B-B14F-4D97-AF65-F5344CB8AC3E}">
        <p14:creationId xmlns:p14="http://schemas.microsoft.com/office/powerpoint/2010/main" val="3310975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5ABF6-EDDE-338D-BFDA-034FB9D2F863}"/>
              </a:ext>
            </a:extLst>
          </p:cNvPr>
          <p:cNvSpPr>
            <a:spLocks noGrp="1"/>
          </p:cNvSpPr>
          <p:nvPr>
            <p:ph type="title"/>
          </p:nvPr>
        </p:nvSpPr>
        <p:spPr/>
        <p:txBody>
          <a:bodyPr/>
          <a:lstStyle/>
          <a:p>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How</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conditions</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of</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the</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US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economy</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affect</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presidential</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success</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in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Mexico</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a:t>
            </a:r>
            <a:endParaRPr lang="es-MX" dirty="0"/>
          </a:p>
        </p:txBody>
      </p:sp>
      <p:sp>
        <p:nvSpPr>
          <p:cNvPr id="3" name="Content Placeholder 2">
            <a:extLst>
              <a:ext uri="{FF2B5EF4-FFF2-40B4-BE49-F238E27FC236}">
                <a16:creationId xmlns:a16="http://schemas.microsoft.com/office/drawing/2014/main" id="{A1B6D24B-260C-3A00-FFDD-4F7A413E9C1F}"/>
              </a:ext>
            </a:extLst>
          </p:cNvPr>
          <p:cNvSpPr>
            <a:spLocks noGrp="1"/>
          </p:cNvSpPr>
          <p:nvPr>
            <p:ph idx="1"/>
          </p:nvPr>
        </p:nvSpPr>
        <p:spPr/>
        <p:txBody>
          <a:bodyPr/>
          <a:lstStyle/>
          <a:p>
            <a:r>
              <a:rPr lang="en-US"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How conditions of the US economy affect Mexican Economy?</a:t>
            </a:r>
          </a:p>
          <a:p>
            <a:r>
              <a:rPr lang="en-US" sz="1800" kern="100" dirty="0">
                <a:highlight>
                  <a:srgbClr val="FFFF00"/>
                </a:highlight>
                <a:latin typeface="Calibri" panose="020F0502020204030204" pitchFamily="34" charset="0"/>
                <a:ea typeface="DengXian" panose="02010600030101010101" pitchFamily="2" charset="-122"/>
                <a:cs typeface="Times New Roman" panose="02020603050405020304" pitchFamily="18" charset="0"/>
              </a:rPr>
              <a:t>What else? </a:t>
            </a:r>
            <a:r>
              <a:rPr kumimoji="0" lang="en-US" sz="1400" b="0" i="0" u="none" strike="noStrike" kern="100" cap="none" spc="0" normalizeH="0" baseline="0" dirty="0">
                <a:ln>
                  <a:noFill/>
                </a:ln>
                <a:solidFill>
                  <a:prstClr val="black"/>
                </a:solidFill>
                <a:effectLst/>
                <a:uLnTx/>
                <a:uFillTx/>
                <a:latin typeface="Calibri" panose="020F0502020204030204" pitchFamily="34" charset="0"/>
                <a:ea typeface="DengXian" panose="02010600030101010101" pitchFamily="2" charset="-122"/>
                <a:cs typeface="Times New Roman" panose="02020603050405020304" pitchFamily="18" charset="0"/>
              </a:rPr>
              <a:t>Trade since </a:t>
            </a:r>
            <a:r>
              <a:rPr kumimoji="0" lang="en-US" sz="1400" b="0" i="0" u="none" strike="noStrike" kern="100" cap="none" spc="0" normalizeH="0" baseline="0" dirty="0" err="1">
                <a:ln>
                  <a:noFill/>
                </a:ln>
                <a:solidFill>
                  <a:prstClr val="black"/>
                </a:solidFill>
                <a:effectLst/>
                <a:uLnTx/>
                <a:uFillTx/>
                <a:latin typeface="Calibri" panose="020F0502020204030204" pitchFamily="34" charset="0"/>
                <a:ea typeface="DengXian" panose="02010600030101010101" pitchFamily="2" charset="-122"/>
                <a:cs typeface="Times New Roman" panose="02020603050405020304" pitchFamily="18" charset="0"/>
              </a:rPr>
              <a:t>Nafta</a:t>
            </a:r>
            <a:r>
              <a:rPr kumimoji="0" lang="en-US" sz="1400" b="0" i="0" u="none" strike="noStrike" kern="100" cap="none" spc="0" normalizeH="0" baseline="0" dirty="0">
                <a:ln>
                  <a:noFill/>
                </a:ln>
                <a:solidFill>
                  <a:prstClr val="black"/>
                </a:solidFill>
                <a:effectLst/>
                <a:uLnTx/>
                <a:uFillTx/>
                <a:latin typeface="Calibri" panose="020F0502020204030204" pitchFamily="34" charset="0"/>
                <a:ea typeface="DengXian" panose="02010600030101010101" pitchFamily="2" charset="-122"/>
                <a:cs typeface="Times New Roman" panose="02020603050405020304" pitchFamily="18" charset="0"/>
              </a:rPr>
              <a:t>, Remittances (sources of employment), and DTOs (Security and Corruption)</a:t>
            </a:r>
            <a:endParaRPr lang="en-US"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endParaRPr>
          </a:p>
        </p:txBody>
      </p:sp>
      <p:pic>
        <p:nvPicPr>
          <p:cNvPr id="10" name="Picture 9">
            <a:extLst>
              <a:ext uri="{FF2B5EF4-FFF2-40B4-BE49-F238E27FC236}">
                <a16:creationId xmlns:a16="http://schemas.microsoft.com/office/drawing/2014/main" id="{DB8995D8-32FD-0CBD-FE2C-152A2B4BCCC9}"/>
              </a:ext>
            </a:extLst>
          </p:cNvPr>
          <p:cNvPicPr>
            <a:picLocks noChangeAspect="1"/>
          </p:cNvPicPr>
          <p:nvPr/>
        </p:nvPicPr>
        <p:blipFill>
          <a:blip r:embed="rId2"/>
          <a:stretch>
            <a:fillRect/>
          </a:stretch>
        </p:blipFill>
        <p:spPr>
          <a:xfrm>
            <a:off x="566498" y="3483742"/>
            <a:ext cx="4197566" cy="1759040"/>
          </a:xfrm>
          <a:prstGeom prst="rect">
            <a:avLst/>
          </a:prstGeom>
        </p:spPr>
      </p:pic>
      <p:pic>
        <p:nvPicPr>
          <p:cNvPr id="12" name="Picture 11">
            <a:extLst>
              <a:ext uri="{FF2B5EF4-FFF2-40B4-BE49-F238E27FC236}">
                <a16:creationId xmlns:a16="http://schemas.microsoft.com/office/drawing/2014/main" id="{61E4F7B3-EF1D-D6B8-2475-63CA67881C11}"/>
              </a:ext>
            </a:extLst>
          </p:cNvPr>
          <p:cNvPicPr>
            <a:picLocks noChangeAspect="1"/>
          </p:cNvPicPr>
          <p:nvPr/>
        </p:nvPicPr>
        <p:blipFill>
          <a:blip r:embed="rId3"/>
          <a:stretch>
            <a:fillRect/>
          </a:stretch>
        </p:blipFill>
        <p:spPr>
          <a:xfrm>
            <a:off x="4603889" y="3429000"/>
            <a:ext cx="7368678" cy="1532008"/>
          </a:xfrm>
          <a:prstGeom prst="rect">
            <a:avLst/>
          </a:prstGeom>
        </p:spPr>
      </p:pic>
    </p:spTree>
    <p:extLst>
      <p:ext uri="{BB962C8B-B14F-4D97-AF65-F5344CB8AC3E}">
        <p14:creationId xmlns:p14="http://schemas.microsoft.com/office/powerpoint/2010/main" val="2887131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5ABF6-EDDE-338D-BFDA-034FB9D2F863}"/>
              </a:ext>
            </a:extLst>
          </p:cNvPr>
          <p:cNvSpPr>
            <a:spLocks noGrp="1"/>
          </p:cNvSpPr>
          <p:nvPr>
            <p:ph type="title"/>
          </p:nvPr>
        </p:nvSpPr>
        <p:spPr/>
        <p:txBody>
          <a:bodyPr/>
          <a:lstStyle/>
          <a:p>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How</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conditions</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of</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the</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US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economy</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affect</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presidential</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success</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in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Mexico</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a:t>
            </a:r>
            <a:endParaRPr lang="es-MX" dirty="0"/>
          </a:p>
        </p:txBody>
      </p:sp>
      <p:sp>
        <p:nvSpPr>
          <p:cNvPr id="3" name="Content Placeholder 2">
            <a:extLst>
              <a:ext uri="{FF2B5EF4-FFF2-40B4-BE49-F238E27FC236}">
                <a16:creationId xmlns:a16="http://schemas.microsoft.com/office/drawing/2014/main" id="{A1B6D24B-260C-3A00-FFDD-4F7A413E9C1F}"/>
              </a:ext>
            </a:extLst>
          </p:cNvPr>
          <p:cNvSpPr>
            <a:spLocks noGrp="1"/>
          </p:cNvSpPr>
          <p:nvPr>
            <p:ph idx="1"/>
          </p:nvPr>
        </p:nvSpPr>
        <p:spPr/>
        <p:txBody>
          <a:bodyPr/>
          <a:lstStyle/>
          <a:p>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How</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conditions</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of</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the</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US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economy</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affect</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Mexican</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Economy</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highlight>
                  <a:srgbClr val="FFFF00"/>
                </a:highlight>
                <a:uLnTx/>
                <a:uFillTx/>
                <a:latin typeface="santander-micro-text"/>
                <a:ea typeface="+mn-ea"/>
                <a:cs typeface="+mn-cs"/>
              </a:rPr>
              <a:t>Foreign Trade:</a:t>
            </a:r>
            <a:r>
              <a:rPr kumimoji="0" lang="en-US" sz="1800" b="0" i="0" u="none" strike="noStrike" kern="1200" cap="none" spc="0" normalizeH="0" baseline="0" noProof="0" dirty="0">
                <a:ln>
                  <a:noFill/>
                </a:ln>
                <a:solidFill>
                  <a:srgbClr val="000000"/>
                </a:solidFill>
                <a:effectLst/>
                <a:uLnTx/>
                <a:uFillTx/>
                <a:latin typeface="santander-micro-text"/>
                <a:ea typeface="+mn-ea"/>
                <a:cs typeface="+mn-cs"/>
              </a:rPr>
              <a:t> </a:t>
            </a:r>
            <a:r>
              <a:rPr kumimoji="0" lang="en-US" sz="1400" b="0" i="0" u="none" strike="noStrike" kern="1200" cap="none" spc="0" normalizeH="0" baseline="0" noProof="0" dirty="0">
                <a:ln>
                  <a:noFill/>
                </a:ln>
                <a:solidFill>
                  <a:srgbClr val="000000"/>
                </a:solidFill>
                <a:effectLst/>
                <a:uLnTx/>
                <a:uFillTx/>
                <a:latin typeface="santander-micro-text"/>
                <a:ea typeface="+mn-ea"/>
                <a:cs typeface="+mn-cs"/>
              </a:rPr>
              <a:t>represented 83.6% of GDP in 2021 (World Bank)</a:t>
            </a:r>
          </a:p>
          <a:p>
            <a:pPr lvl="1">
              <a:spcBef>
                <a:spcPts val="1000"/>
              </a:spcBef>
              <a:defRPr/>
            </a:pPr>
            <a:r>
              <a:rPr lang="en-US" sz="1400" dirty="0">
                <a:solidFill>
                  <a:srgbClr val="000000"/>
                </a:solidFill>
                <a:latin typeface="santander-micro-text"/>
              </a:rPr>
              <a:t>FDI, Exchange Rate, US-Denominated Debt</a:t>
            </a:r>
            <a:endParaRPr kumimoji="0" lang="en-US" sz="1400" b="0" i="0" u="none" strike="noStrike" kern="1200" cap="none" spc="0" normalizeH="0" baseline="0" noProof="0" dirty="0">
              <a:ln>
                <a:noFill/>
              </a:ln>
              <a:solidFill>
                <a:srgbClr val="000000"/>
              </a:solidFill>
              <a:effectLst/>
              <a:uLnTx/>
              <a:uFillTx/>
              <a:latin typeface="santander-micro-tex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00" cap="none" spc="0" normalizeH="0" baseline="0" noProof="0" dirty="0">
                <a:ln>
                  <a:noFill/>
                </a:ln>
                <a:solidFill>
                  <a:prstClr val="black"/>
                </a:solidFill>
                <a:effectLst/>
                <a:highlight>
                  <a:srgbClr val="FFFF00"/>
                </a:highlight>
                <a:uLnTx/>
                <a:uFillTx/>
                <a:latin typeface="Calibri" panose="020F0502020204030204" pitchFamily="34" charset="0"/>
                <a:ea typeface="DengXian" panose="02010600030101010101" pitchFamily="2" charset="-122"/>
                <a:cs typeface="Times New Roman" panose="02020603050405020304" pitchFamily="18" charset="0"/>
              </a:rPr>
              <a:t>Mexican Exports (nonpetroleum):</a:t>
            </a:r>
            <a:r>
              <a:rPr kumimoji="0" lang="en-US" sz="1800" b="0" i="0" u="none" strike="noStrike" kern="100" cap="none" spc="0" normalizeH="0" baseline="0" noProof="0" dirty="0">
                <a:ln>
                  <a:noFill/>
                </a:ln>
                <a:solidFill>
                  <a:prstClr val="black"/>
                </a:solidFill>
                <a:effectLst/>
                <a:uLnTx/>
                <a:uFillTx/>
                <a:latin typeface="Calibri" panose="020F0502020204030204" pitchFamily="34" charset="0"/>
                <a:ea typeface="DengXian" panose="02010600030101010101" pitchFamily="2" charset="-122"/>
                <a:cs typeface="Times New Roman" panose="02020603050405020304" pitchFamily="18" charset="0"/>
              </a:rPr>
              <a:t> </a:t>
            </a:r>
            <a:r>
              <a:rPr kumimoji="0" lang="en-US" sz="1400" b="0" i="0" u="none" strike="noStrike" kern="100" cap="none" spc="0" normalizeH="0" baseline="0" noProof="0" dirty="0">
                <a:ln>
                  <a:noFill/>
                </a:ln>
                <a:solidFill>
                  <a:prstClr val="black"/>
                </a:solidFill>
                <a:effectLst/>
                <a:uLnTx/>
                <a:uFillTx/>
                <a:latin typeface="Calibri" panose="020F0502020204030204" pitchFamily="34" charset="0"/>
                <a:ea typeface="DengXian" panose="02010600030101010101" pitchFamily="2" charset="-122"/>
                <a:cs typeface="Times New Roman" panose="02020603050405020304" pitchFamily="18" charset="0"/>
              </a:rPr>
              <a:t>grew rapidly in the 1990s after NAFTA</a:t>
            </a:r>
          </a:p>
          <a:p>
            <a:pPr lvl="1">
              <a:spcBef>
                <a:spcPts val="1000"/>
              </a:spcBef>
              <a:defRPr/>
            </a:pPr>
            <a:r>
              <a:rPr lang="es-MX" sz="1400" dirty="0" err="1">
                <a:solidFill>
                  <a:srgbClr val="000000"/>
                </a:solidFill>
                <a:latin typeface="santander-micro-text"/>
              </a:rPr>
              <a:t>Not</a:t>
            </a:r>
            <a:r>
              <a:rPr lang="es-MX" sz="1400" dirty="0">
                <a:solidFill>
                  <a:srgbClr val="000000"/>
                </a:solidFill>
                <a:latin typeface="santander-micro-text"/>
              </a:rPr>
              <a:t> as </a:t>
            </a:r>
            <a:r>
              <a:rPr lang="es-MX" sz="1400" dirty="0" err="1">
                <a:solidFill>
                  <a:srgbClr val="000000"/>
                </a:solidFill>
                <a:latin typeface="santander-micro-text"/>
              </a:rPr>
              <a:t>much</a:t>
            </a:r>
            <a:r>
              <a:rPr lang="es-MX" sz="1400" dirty="0">
                <a:solidFill>
                  <a:srgbClr val="000000"/>
                </a:solidFill>
                <a:latin typeface="santander-micro-text"/>
              </a:rPr>
              <a:t>? </a:t>
            </a:r>
            <a:r>
              <a:rPr lang="es-MX" sz="1400" dirty="0" err="1">
                <a:solidFill>
                  <a:srgbClr val="000000"/>
                </a:solidFill>
                <a:latin typeface="santander-micro-text"/>
              </a:rPr>
              <a:t>Yet</a:t>
            </a:r>
            <a:r>
              <a:rPr lang="es-MX" sz="1400" dirty="0">
                <a:solidFill>
                  <a:srgbClr val="000000"/>
                </a:solidFill>
                <a:latin typeface="santander-micro-text"/>
              </a:rPr>
              <a:t> </a:t>
            </a:r>
            <a:r>
              <a:rPr lang="es-MX" sz="1400" dirty="0" err="1">
                <a:solidFill>
                  <a:srgbClr val="000000"/>
                </a:solidFill>
                <a:latin typeface="santander-micro-text"/>
              </a:rPr>
              <a:t>export</a:t>
            </a:r>
            <a:r>
              <a:rPr lang="es-MX" sz="1400" dirty="0">
                <a:solidFill>
                  <a:srgbClr val="000000"/>
                </a:solidFill>
                <a:latin typeface="santander-micro-text"/>
              </a:rPr>
              <a:t> 4/5 </a:t>
            </a:r>
            <a:r>
              <a:rPr lang="es-MX" sz="1400" dirty="0" err="1">
                <a:solidFill>
                  <a:srgbClr val="000000"/>
                </a:solidFill>
                <a:latin typeface="santander-micro-text"/>
              </a:rPr>
              <a:t>of</a:t>
            </a:r>
            <a:r>
              <a:rPr lang="es-MX" sz="1400" dirty="0">
                <a:solidFill>
                  <a:srgbClr val="000000"/>
                </a:solidFill>
                <a:latin typeface="santander-micro-text"/>
              </a:rPr>
              <a:t> </a:t>
            </a:r>
            <a:r>
              <a:rPr lang="es-MX" sz="1400" dirty="0" err="1">
                <a:solidFill>
                  <a:srgbClr val="000000"/>
                </a:solidFill>
                <a:latin typeface="santander-micro-text"/>
              </a:rPr>
              <a:t>oil</a:t>
            </a:r>
            <a:r>
              <a:rPr lang="es-MX" sz="1400" dirty="0">
                <a:solidFill>
                  <a:srgbClr val="000000"/>
                </a:solidFill>
                <a:latin typeface="santander-micro-text"/>
              </a:rPr>
              <a:t> </a:t>
            </a:r>
            <a:r>
              <a:rPr lang="es-MX" sz="1400" dirty="0" err="1">
                <a:solidFill>
                  <a:srgbClr val="000000"/>
                </a:solidFill>
                <a:latin typeface="santander-micro-text"/>
              </a:rPr>
              <a:t>to</a:t>
            </a:r>
            <a:r>
              <a:rPr lang="es-MX" sz="1400" dirty="0">
                <a:solidFill>
                  <a:srgbClr val="000000"/>
                </a:solidFill>
                <a:latin typeface="santander-micro-text"/>
              </a:rPr>
              <a:t> US*</a:t>
            </a:r>
          </a:p>
          <a:p>
            <a:endParaRPr lang="es-MX" dirty="0"/>
          </a:p>
        </p:txBody>
      </p:sp>
      <p:pic>
        <p:nvPicPr>
          <p:cNvPr id="9" name="Picture 2" descr="Chart: America's Most Important Trading Partners | Statista">
            <a:extLst>
              <a:ext uri="{FF2B5EF4-FFF2-40B4-BE49-F238E27FC236}">
                <a16:creationId xmlns:a16="http://schemas.microsoft.com/office/drawing/2014/main" id="{86D90F44-3F52-91A2-21C8-02A5CC78D7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8686" y="1764890"/>
            <a:ext cx="3545114" cy="447280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E268403-414B-FB68-B8E5-B701CA601C3F}"/>
              </a:ext>
            </a:extLst>
          </p:cNvPr>
          <p:cNvPicPr>
            <a:picLocks noChangeAspect="1"/>
          </p:cNvPicPr>
          <p:nvPr/>
        </p:nvPicPr>
        <p:blipFill>
          <a:blip r:embed="rId3"/>
          <a:stretch>
            <a:fillRect/>
          </a:stretch>
        </p:blipFill>
        <p:spPr>
          <a:xfrm>
            <a:off x="2471951" y="3697382"/>
            <a:ext cx="3038833" cy="2943327"/>
          </a:xfrm>
          <a:prstGeom prst="rect">
            <a:avLst/>
          </a:prstGeom>
        </p:spPr>
      </p:pic>
    </p:spTree>
    <p:extLst>
      <p:ext uri="{BB962C8B-B14F-4D97-AF65-F5344CB8AC3E}">
        <p14:creationId xmlns:p14="http://schemas.microsoft.com/office/powerpoint/2010/main" val="4113495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5ABF6-EDDE-338D-BFDA-034FB9D2F863}"/>
              </a:ext>
            </a:extLst>
          </p:cNvPr>
          <p:cNvSpPr>
            <a:spLocks noGrp="1"/>
          </p:cNvSpPr>
          <p:nvPr>
            <p:ph type="title"/>
          </p:nvPr>
        </p:nvSpPr>
        <p:spPr/>
        <p:txBody>
          <a:bodyPr/>
          <a:lstStyle/>
          <a:p>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How</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conditions</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of</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the</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US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economy</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affect</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presidential</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success</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in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Mexico</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a:t>
            </a:r>
            <a:endParaRPr lang="es-MX" dirty="0"/>
          </a:p>
        </p:txBody>
      </p:sp>
      <p:sp>
        <p:nvSpPr>
          <p:cNvPr id="3" name="Content Placeholder 2">
            <a:extLst>
              <a:ext uri="{FF2B5EF4-FFF2-40B4-BE49-F238E27FC236}">
                <a16:creationId xmlns:a16="http://schemas.microsoft.com/office/drawing/2014/main" id="{A1B6D24B-260C-3A00-FFDD-4F7A413E9C1F}"/>
              </a:ext>
            </a:extLst>
          </p:cNvPr>
          <p:cNvSpPr>
            <a:spLocks noGrp="1"/>
          </p:cNvSpPr>
          <p:nvPr>
            <p:ph idx="1"/>
          </p:nvPr>
        </p:nvSpPr>
        <p:spPr/>
        <p:txBody>
          <a:bodyPr/>
          <a:lstStyle/>
          <a:p>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How</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conditions</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of</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the</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US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economy</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affect</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Mexican</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Economy</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a:t>
            </a:r>
          </a:p>
          <a:p>
            <a:r>
              <a:rPr lang="es-MX" sz="1800" kern="100" dirty="0" err="1">
                <a:highlight>
                  <a:srgbClr val="FFFF00"/>
                </a:highlight>
                <a:latin typeface="Calibri" panose="020F0502020204030204" pitchFamily="34" charset="0"/>
                <a:ea typeface="DengXian" panose="02010600030101010101" pitchFamily="2" charset="-122"/>
                <a:cs typeface="Times New Roman" panose="02020603050405020304" pitchFamily="18" charset="0"/>
              </a:rPr>
              <a:t>Main</a:t>
            </a:r>
            <a:r>
              <a:rPr lang="es-MX" sz="1800" kern="100" dirty="0">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highlight>
                  <a:srgbClr val="FFFF00"/>
                </a:highlight>
                <a:latin typeface="Calibri" panose="020F0502020204030204" pitchFamily="34" charset="0"/>
                <a:ea typeface="DengXian" panose="02010600030101010101" pitchFamily="2" charset="-122"/>
                <a:cs typeface="Times New Roman" panose="02020603050405020304" pitchFamily="18" charset="0"/>
              </a:rPr>
              <a:t>Exports</a:t>
            </a:r>
            <a:r>
              <a:rPr lang="es-MX" sz="1800" kern="100" dirty="0">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n-US" sz="1200" b="0" i="0" dirty="0">
                <a:solidFill>
                  <a:srgbClr val="000000"/>
                </a:solidFill>
                <a:effectLst/>
                <a:latin typeface="santander-micro-text"/>
              </a:rPr>
              <a:t>cars (14.3%), automatic data-processing machines (6.7%), vehicle parts (6.2%), petroleum oils (4.8%), and monitors and projectors (3.2%).</a:t>
            </a:r>
            <a:r>
              <a:rPr lang="es-MX" sz="1800" kern="100" dirty="0">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p>
          <a:p>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Main</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Imports</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n-US" sz="1200" b="0" i="0" dirty="0">
                <a:solidFill>
                  <a:srgbClr val="000000"/>
                </a:solidFill>
                <a:effectLst/>
                <a:latin typeface="santander-micro-text"/>
              </a:rPr>
              <a:t>accessories for motor vehicles (5.1%), petroleum oils (4.9%), electronic integrated circuits (4.3%), petroleum gas (3.1%), and telephone sets (2.7%)</a:t>
            </a:r>
            <a:endParaRPr lang="es-MX" sz="1800" kern="100" dirty="0">
              <a:effectLst/>
              <a:latin typeface="Calibri" panose="020F0502020204030204" pitchFamily="34" charset="0"/>
              <a:ea typeface="DengXian" panose="02010600030101010101" pitchFamily="2" charset="-122"/>
              <a:cs typeface="Times New Roman" panose="02020603050405020304" pitchFamily="18" charset="0"/>
            </a:endParaRPr>
          </a:p>
          <a:p>
            <a:endParaRPr lang="es-MX" dirty="0"/>
          </a:p>
        </p:txBody>
      </p:sp>
      <p:pic>
        <p:nvPicPr>
          <p:cNvPr id="2050" name="Picture 2" descr="Trading Partner of Every U.S. State">
            <a:extLst>
              <a:ext uri="{FF2B5EF4-FFF2-40B4-BE49-F238E27FC236}">
                <a16:creationId xmlns:a16="http://schemas.microsoft.com/office/drawing/2014/main" id="{8073CFD4-6151-2091-66E5-E1F1E78AD2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4785" y="3429000"/>
            <a:ext cx="4740127" cy="32141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us states trading partners">
            <a:extLst>
              <a:ext uri="{FF2B5EF4-FFF2-40B4-BE49-F238E27FC236}">
                <a16:creationId xmlns:a16="http://schemas.microsoft.com/office/drawing/2014/main" id="{20F92EB5-621A-8DC5-ED09-99714EE172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070" y="3429000"/>
            <a:ext cx="4551147" cy="321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385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5ABF6-EDDE-338D-BFDA-034FB9D2F863}"/>
              </a:ext>
            </a:extLst>
          </p:cNvPr>
          <p:cNvSpPr>
            <a:spLocks noGrp="1"/>
          </p:cNvSpPr>
          <p:nvPr>
            <p:ph type="title"/>
          </p:nvPr>
        </p:nvSpPr>
        <p:spPr/>
        <p:txBody>
          <a:bodyPr/>
          <a:lstStyle/>
          <a:p>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How</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conditions</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of</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the</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US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economy</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affect</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presidential</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success</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in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Mexico</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a:t>
            </a:r>
            <a:endParaRPr lang="es-MX" dirty="0"/>
          </a:p>
        </p:txBody>
      </p:sp>
      <p:sp>
        <p:nvSpPr>
          <p:cNvPr id="3" name="Content Placeholder 2">
            <a:extLst>
              <a:ext uri="{FF2B5EF4-FFF2-40B4-BE49-F238E27FC236}">
                <a16:creationId xmlns:a16="http://schemas.microsoft.com/office/drawing/2014/main" id="{A1B6D24B-260C-3A00-FFDD-4F7A413E9C1F}"/>
              </a:ext>
            </a:extLst>
          </p:cNvPr>
          <p:cNvSpPr>
            <a:spLocks noGrp="1"/>
          </p:cNvSpPr>
          <p:nvPr>
            <p:ph idx="1"/>
          </p:nvPr>
        </p:nvSpPr>
        <p:spPr/>
        <p:txBody>
          <a:bodyPr/>
          <a:lstStyle/>
          <a:p>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How</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conditions</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of</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the</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US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economy</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affect</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Mexican</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Economy</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a:t>
            </a:r>
          </a:p>
          <a:p>
            <a:r>
              <a:rPr lang="es-MX" sz="1800" kern="100" dirty="0" err="1">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Remmitances</a:t>
            </a:r>
            <a:r>
              <a:rPr lang="es-MX" sz="1800" kern="1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rPr>
              <a:t>: </a:t>
            </a:r>
            <a:r>
              <a:rPr lang="en-US" sz="1200" b="0" i="0" dirty="0">
                <a:solidFill>
                  <a:srgbClr val="000000"/>
                </a:solidFill>
                <a:effectLst/>
                <a:latin typeface="santander-micro-text"/>
              </a:rPr>
              <a:t> 2 - 4.32% of GDP. But what are the sources of employment?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MX" sz="1800" b="0" i="0" u="none" strike="noStrike" kern="100" cap="none" spc="0" normalizeH="0" baseline="0" noProof="0" dirty="0">
                <a:ln>
                  <a:noFill/>
                </a:ln>
                <a:solidFill>
                  <a:prstClr val="black"/>
                </a:solidFill>
                <a:effectLst/>
                <a:highlight>
                  <a:srgbClr val="FFFF00"/>
                </a:highlight>
                <a:uLnTx/>
                <a:uFillTx/>
                <a:latin typeface="Calibri" panose="020F0502020204030204" pitchFamily="34" charset="0"/>
                <a:ea typeface="DengXian" panose="02010600030101010101" pitchFamily="2" charset="-122"/>
                <a:cs typeface="Times New Roman" panose="02020603050405020304" pitchFamily="18" charset="0"/>
              </a:rPr>
              <a:t>Labor </a:t>
            </a:r>
            <a:r>
              <a:rPr kumimoji="0" lang="es-MX" sz="1800" b="0" i="0" u="none" strike="noStrike" kern="100" cap="none" spc="0" normalizeH="0" baseline="0" noProof="0" dirty="0" err="1">
                <a:ln>
                  <a:noFill/>
                </a:ln>
                <a:solidFill>
                  <a:prstClr val="black"/>
                </a:solidFill>
                <a:effectLst/>
                <a:highlight>
                  <a:srgbClr val="FFFF00"/>
                </a:highlight>
                <a:uLnTx/>
                <a:uFillTx/>
                <a:latin typeface="Calibri" panose="020F0502020204030204" pitchFamily="34" charset="0"/>
                <a:ea typeface="DengXian" panose="02010600030101010101" pitchFamily="2" charset="-122"/>
                <a:cs typeface="Times New Roman" panose="02020603050405020304" pitchFamily="18" charset="0"/>
              </a:rPr>
              <a:t>Markets</a:t>
            </a:r>
            <a:r>
              <a:rPr kumimoji="0" lang="es-MX" sz="1800" b="0" i="0" u="none" strike="noStrike" kern="100" cap="none" spc="0" normalizeH="0" baseline="0" noProof="0" dirty="0">
                <a:ln>
                  <a:noFill/>
                </a:ln>
                <a:solidFill>
                  <a:prstClr val="black"/>
                </a:solidFill>
                <a:effectLst/>
                <a:highlight>
                  <a:srgbClr val="FFFF00"/>
                </a:highlight>
                <a:uLnTx/>
                <a:uFillTx/>
                <a:latin typeface="Calibri" panose="020F0502020204030204" pitchFamily="34" charset="0"/>
                <a:ea typeface="DengXian" panose="02010600030101010101" pitchFamily="2" charset="-122"/>
                <a:cs typeface="Times New Roman" panose="02020603050405020304" pitchFamily="18" charset="0"/>
              </a:rPr>
              <a:t>: </a:t>
            </a:r>
            <a:r>
              <a:rPr kumimoji="0" lang="en-US" sz="1200" b="0" i="0" u="none" strike="noStrike" kern="1200" cap="none" spc="0" normalizeH="0" baseline="0" noProof="0" dirty="0">
                <a:ln>
                  <a:noFill/>
                </a:ln>
                <a:solidFill>
                  <a:srgbClr val="000000"/>
                </a:solidFill>
                <a:effectLst/>
                <a:uLnTx/>
                <a:uFillTx/>
                <a:latin typeface="santander-micro-text"/>
                <a:ea typeface="+mn-ea"/>
                <a:cs typeface="+mn-cs"/>
              </a:rPr>
              <a:t> Construction - Real Estate (19.5%), Hospitality and Leisure (13.8%)</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000" b="0" i="0" dirty="0">
                <a:solidFill>
                  <a:srgbClr val="666666"/>
                </a:solidFill>
                <a:effectLst/>
                <a:latin typeface="BentonBook"/>
              </a:rPr>
              <a:t>Transition, in 2000 they worked mainly in the Commerce (23.6%) and Manufacturing (22.5%) sectors</a:t>
            </a:r>
            <a:endParaRPr lang="es-MX" sz="1800" kern="100" dirty="0">
              <a:effectLst/>
              <a:latin typeface="Calibri" panose="020F0502020204030204" pitchFamily="34" charset="0"/>
              <a:ea typeface="DengXian" panose="02010600030101010101" pitchFamily="2" charset="-122"/>
              <a:cs typeface="Times New Roman" panose="02020603050405020304" pitchFamily="18" charset="0"/>
            </a:endParaRPr>
          </a:p>
          <a:p>
            <a:endParaRPr lang="es-MX" dirty="0"/>
          </a:p>
        </p:txBody>
      </p:sp>
      <p:pic>
        <p:nvPicPr>
          <p:cNvPr id="3074" name="Picture 2" descr="Chart: The World's Top Remittance Recipients | Statista">
            <a:extLst>
              <a:ext uri="{FF2B5EF4-FFF2-40B4-BE49-F238E27FC236}">
                <a16:creationId xmlns:a16="http://schemas.microsoft.com/office/drawing/2014/main" id="{94A78C66-4117-18BA-78C9-936D268587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4194" y="1430509"/>
            <a:ext cx="4269253" cy="498060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Mexico - Remittances, percent of GDP - recent values">
            <a:extLst>
              <a:ext uri="{FF2B5EF4-FFF2-40B4-BE49-F238E27FC236}">
                <a16:creationId xmlns:a16="http://schemas.microsoft.com/office/drawing/2014/main" id="{2B1AD1F4-CF86-F4A8-AEDC-39DBED0482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44" y="3549650"/>
            <a:ext cx="6953250" cy="27622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E35B2C8-D89A-F5C6-0FA4-FB2F6DDB7B0A}"/>
              </a:ext>
            </a:extLst>
          </p:cNvPr>
          <p:cNvSpPr txBox="1"/>
          <p:nvPr/>
        </p:nvSpPr>
        <p:spPr>
          <a:xfrm>
            <a:off x="757989" y="3244334"/>
            <a:ext cx="6094854" cy="369332"/>
          </a:xfrm>
          <a:prstGeom prst="rect">
            <a:avLst/>
          </a:prstGeom>
          <a:noFill/>
        </p:spPr>
        <p:txBody>
          <a:bodyPr wrap="square">
            <a:spAutoFit/>
          </a:bodyPr>
          <a:lstStyle/>
          <a:p>
            <a:r>
              <a:rPr lang="es-MX" b="1" i="0" dirty="0" err="1">
                <a:solidFill>
                  <a:srgbClr val="000000"/>
                </a:solidFill>
                <a:effectLst/>
                <a:latin typeface="Arial" panose="020B0604020202020204" pitchFamily="34" charset="0"/>
              </a:rPr>
              <a:t>Mexico</a:t>
            </a:r>
            <a:r>
              <a:rPr lang="es-MX" b="1" i="0" dirty="0">
                <a:solidFill>
                  <a:srgbClr val="000000"/>
                </a:solidFill>
                <a:effectLst/>
                <a:latin typeface="Arial" panose="020B0604020202020204" pitchFamily="34" charset="0"/>
              </a:rPr>
              <a:t>: </a:t>
            </a:r>
            <a:r>
              <a:rPr lang="es-MX" b="1" i="0" dirty="0" err="1">
                <a:solidFill>
                  <a:srgbClr val="000000"/>
                </a:solidFill>
                <a:effectLst/>
                <a:latin typeface="Arial" panose="020B0604020202020204" pitchFamily="34" charset="0"/>
              </a:rPr>
              <a:t>Remittances</a:t>
            </a:r>
            <a:r>
              <a:rPr lang="es-MX" b="1" i="0" dirty="0">
                <a:solidFill>
                  <a:srgbClr val="000000"/>
                </a:solidFill>
                <a:effectLst/>
                <a:latin typeface="Arial" panose="020B0604020202020204" pitchFamily="34" charset="0"/>
              </a:rPr>
              <a:t>, </a:t>
            </a:r>
            <a:r>
              <a:rPr lang="es-MX" b="1" i="0" dirty="0" err="1">
                <a:solidFill>
                  <a:srgbClr val="000000"/>
                </a:solidFill>
                <a:effectLst/>
                <a:latin typeface="Arial" panose="020B0604020202020204" pitchFamily="34" charset="0"/>
              </a:rPr>
              <a:t>percent</a:t>
            </a:r>
            <a:r>
              <a:rPr lang="es-MX" b="1" i="0" dirty="0">
                <a:solidFill>
                  <a:srgbClr val="000000"/>
                </a:solidFill>
                <a:effectLst/>
                <a:latin typeface="Arial" panose="020B0604020202020204" pitchFamily="34" charset="0"/>
              </a:rPr>
              <a:t> </a:t>
            </a:r>
            <a:r>
              <a:rPr lang="es-MX" b="1" i="0" dirty="0" err="1">
                <a:solidFill>
                  <a:srgbClr val="000000"/>
                </a:solidFill>
                <a:effectLst/>
                <a:latin typeface="Arial" panose="020B0604020202020204" pitchFamily="34" charset="0"/>
              </a:rPr>
              <a:t>of</a:t>
            </a:r>
            <a:r>
              <a:rPr lang="es-MX" b="1" i="0" dirty="0">
                <a:solidFill>
                  <a:srgbClr val="000000"/>
                </a:solidFill>
                <a:effectLst/>
                <a:latin typeface="Arial" panose="020B0604020202020204" pitchFamily="34" charset="0"/>
              </a:rPr>
              <a:t> GDP - </a:t>
            </a:r>
            <a:r>
              <a:rPr lang="es-MX" b="1" i="0" dirty="0" err="1">
                <a:solidFill>
                  <a:srgbClr val="000000"/>
                </a:solidFill>
                <a:effectLst/>
                <a:latin typeface="Arial" panose="020B0604020202020204" pitchFamily="34" charset="0"/>
              </a:rPr>
              <a:t>Recent</a:t>
            </a:r>
            <a:r>
              <a:rPr lang="es-MX" b="1" i="0" dirty="0">
                <a:solidFill>
                  <a:srgbClr val="000000"/>
                </a:solidFill>
                <a:effectLst/>
                <a:latin typeface="Arial" panose="020B0604020202020204" pitchFamily="34" charset="0"/>
              </a:rPr>
              <a:t> </a:t>
            </a:r>
            <a:r>
              <a:rPr lang="es-MX" b="1" i="0" dirty="0" err="1">
                <a:solidFill>
                  <a:srgbClr val="000000"/>
                </a:solidFill>
                <a:effectLst/>
                <a:latin typeface="Arial" panose="020B0604020202020204" pitchFamily="34" charset="0"/>
              </a:rPr>
              <a:t>values</a:t>
            </a:r>
            <a:endParaRPr lang="es-MX" dirty="0"/>
          </a:p>
        </p:txBody>
      </p:sp>
    </p:spTree>
    <p:extLst>
      <p:ext uri="{BB962C8B-B14F-4D97-AF65-F5344CB8AC3E}">
        <p14:creationId xmlns:p14="http://schemas.microsoft.com/office/powerpoint/2010/main" val="1755123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TotalTime>
  <Words>445</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BentonBook</vt:lpstr>
      <vt:lpstr>santander-micro-text</vt:lpstr>
      <vt:lpstr>Arial</vt:lpstr>
      <vt:lpstr>Calibri</vt:lpstr>
      <vt:lpstr>Calibri Light</vt:lpstr>
      <vt:lpstr>Symbol</vt:lpstr>
      <vt:lpstr>Office Theme</vt:lpstr>
      <vt:lpstr>How conditions of the World Economy affect presidential success in LSCE?</vt:lpstr>
      <vt:lpstr>How conditions of the US economy affect presidential success in Mexico?</vt:lpstr>
      <vt:lpstr>How conditions of the US economy affect presidential success in Mexico?</vt:lpstr>
      <vt:lpstr>How conditions of the US economy affect presidential success in Mexico?</vt:lpstr>
      <vt:lpstr>How conditions of the US economy affect presidential success in Mexico?</vt:lpstr>
      <vt:lpstr>How conditions of the US economy affect presidential success in Mexico?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conditions of the World Economy affect presidential success in LSCE?</dc:title>
  <dc:creator>Daniel A. Bonfil Penella</dc:creator>
  <cp:lastModifiedBy>Daniel Alejandro Bonfil Penella</cp:lastModifiedBy>
  <cp:revision>1</cp:revision>
  <dcterms:created xsi:type="dcterms:W3CDTF">2023-11-17T14:15:12Z</dcterms:created>
  <dcterms:modified xsi:type="dcterms:W3CDTF">2024-01-02T19:12:23Z</dcterms:modified>
</cp:coreProperties>
</file>