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7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26/5/16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26/5/16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26/5/16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26/5/16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DIAGRAMA DE VORONOI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Algoritmo de </a:t>
            </a:r>
            <a:r>
              <a:rPr lang="es-ES" dirty="0" err="1" smtClean="0"/>
              <a:t>Fortune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499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Implementación</a:t>
            </a:r>
            <a:endParaRPr lang="es-ES" dirty="0"/>
          </a:p>
        </p:txBody>
      </p:sp>
      <p:pic>
        <p:nvPicPr>
          <p:cNvPr id="4" name="Imagen 3" descr="Captura de pantalla 2016-05-25 a las 22.25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59" b="48492"/>
          <a:stretch/>
        </p:blipFill>
        <p:spPr>
          <a:xfrm>
            <a:off x="1241653" y="2141395"/>
            <a:ext cx="3114391" cy="2728710"/>
          </a:xfrm>
          <a:prstGeom prst="rect">
            <a:avLst/>
          </a:prstGeom>
        </p:spPr>
      </p:pic>
      <p:pic>
        <p:nvPicPr>
          <p:cNvPr id="6" name="Imagen 5" descr="Captura de pantalla 2016-05-25 a las 22.25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08" r="15852"/>
          <a:stretch/>
        </p:blipFill>
        <p:spPr>
          <a:xfrm>
            <a:off x="4581465" y="2141395"/>
            <a:ext cx="3360673" cy="267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5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Implementación</a:t>
            </a:r>
            <a:br>
              <a:rPr lang="es-ES" dirty="0" smtClean="0"/>
            </a:br>
            <a:r>
              <a:rPr lang="es-ES" dirty="0" smtClean="0"/>
              <a:t>Árbol binario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b="39800"/>
          <a:stretch/>
        </p:blipFill>
        <p:spPr>
          <a:xfrm>
            <a:off x="1201916" y="2596782"/>
            <a:ext cx="3225800" cy="26912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55381"/>
          <a:stretch/>
        </p:blipFill>
        <p:spPr>
          <a:xfrm>
            <a:off x="4572000" y="2879804"/>
            <a:ext cx="3225800" cy="199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35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</a:t>
            </a:r>
            <a:endParaRPr lang="es-ES" dirty="0"/>
          </a:p>
        </p:txBody>
      </p:sp>
      <p:pic>
        <p:nvPicPr>
          <p:cNvPr id="5" name="Imagen 4" descr="Captura de pantalla 2016-05-25 a las 22.19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46365" y="2008481"/>
            <a:ext cx="3212269" cy="32235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Imagen 5" descr="Captura de pantalla 2016-05-25 a las 22.21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16267" y="1991981"/>
            <a:ext cx="3240000" cy="32400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42708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5023" y="2442088"/>
            <a:ext cx="6965245" cy="1202485"/>
          </a:xfrm>
        </p:spPr>
        <p:txBody>
          <a:bodyPr/>
          <a:lstStyle/>
          <a:p>
            <a:r>
              <a:rPr lang="es-ES" dirty="0" smtClean="0"/>
              <a:t>Demo Live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36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Cada uno en su región y </a:t>
            </a:r>
            <a:r>
              <a:rPr lang="es-ES" dirty="0" err="1" smtClean="0"/>
              <a:t>Voronoi</a:t>
            </a:r>
            <a:r>
              <a:rPr lang="es-ES" dirty="0" smtClean="0"/>
              <a:t> en la de todos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 Sea P = </a:t>
            </a:r>
            <a:r>
              <a:rPr lang="sk-SK" dirty="0"/>
              <a:t>{ </a:t>
            </a:r>
            <a:r>
              <a:rPr lang="sk-SK" dirty="0" smtClean="0"/>
              <a:t>p1,..., pn } de cierto espacio afín,</a:t>
            </a:r>
          </a:p>
          <a:p>
            <a:r>
              <a:rPr lang="sk-SK" dirty="0" smtClean="0"/>
              <a:t> Llamamos Celda de Voronoi de pi a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V</a:t>
            </a:r>
            <a:r>
              <a:rPr lang="sk-SK" dirty="0"/>
              <a:t>(pi) = { </a:t>
            </a:r>
            <a:r>
              <a:rPr lang="sk-SK" dirty="0" smtClean="0"/>
              <a:t>pi de A</a:t>
            </a:r>
            <a:r>
              <a:rPr lang="sk-SK" baseline="30000" dirty="0" smtClean="0"/>
              <a:t>r </a:t>
            </a:r>
            <a:r>
              <a:rPr lang="sk-SK" dirty="0" smtClean="0"/>
              <a:t>tq d(p, pi)&lt;d(p,pj), j≠i }</a:t>
            </a:r>
          </a:p>
          <a:p>
            <a:endParaRPr lang="sk-SK" dirty="0"/>
          </a:p>
          <a:p>
            <a:r>
              <a:rPr lang="sk-SK" dirty="0" smtClean="0"/>
              <a:t> El Diagrama de Voronoi está formado por la unión de las celdas así definidas.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8208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</a:t>
            </a:r>
            <a:r>
              <a:rPr lang="es-ES" dirty="0" err="1" smtClean="0"/>
              <a:t>Voronoi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 La salida del diagrama de </a:t>
            </a:r>
            <a:r>
              <a:rPr lang="es-ES" dirty="0" err="1" smtClean="0"/>
              <a:t>Voronoi</a:t>
            </a:r>
            <a:r>
              <a:rPr lang="es-ES" dirty="0" smtClean="0"/>
              <a:t> (A</a:t>
            </a:r>
            <a:r>
              <a:rPr lang="es-ES" baseline="30000" dirty="0" smtClean="0"/>
              <a:t>2</a:t>
            </a:r>
            <a:r>
              <a:rPr lang="es-ES" dirty="0" smtClean="0"/>
              <a:t>-Vor(P)) con el truco del infinito va a ser un grafo plano conexo.</a:t>
            </a:r>
          </a:p>
          <a:p>
            <a:r>
              <a:rPr lang="es-ES" dirty="0" smtClean="0"/>
              <a:t> Las celdas de </a:t>
            </a:r>
            <a:r>
              <a:rPr lang="es-ES" dirty="0" err="1" smtClean="0"/>
              <a:t>Voronoi</a:t>
            </a:r>
            <a:r>
              <a:rPr lang="es-ES" dirty="0" smtClean="0"/>
              <a:t> son abiertas y conexas.</a:t>
            </a:r>
          </a:p>
          <a:p>
            <a:r>
              <a:rPr lang="es-ES" dirty="0" smtClean="0"/>
              <a:t> Los vértices del grafo de </a:t>
            </a:r>
            <a:r>
              <a:rPr lang="es-ES" dirty="0" err="1" smtClean="0"/>
              <a:t>Voronoi</a:t>
            </a:r>
            <a:r>
              <a:rPr lang="es-ES" dirty="0" smtClean="0"/>
              <a:t> son </a:t>
            </a:r>
            <a:r>
              <a:rPr lang="es-ES" dirty="0" err="1" smtClean="0"/>
              <a:t>circuncentros</a:t>
            </a:r>
            <a:r>
              <a:rPr lang="es-ES" dirty="0" smtClean="0"/>
              <a:t> de P.</a:t>
            </a:r>
          </a:p>
          <a:p>
            <a:r>
              <a:rPr lang="es-ES" dirty="0" smtClean="0"/>
              <a:t> Las aristas equidistan de 2 puntos de P.</a:t>
            </a:r>
          </a:p>
          <a:p>
            <a:r>
              <a:rPr lang="es-ES" dirty="0"/>
              <a:t> </a:t>
            </a:r>
            <a:r>
              <a:rPr lang="es-ES" dirty="0" smtClean="0"/>
              <a:t>Las celdas de </a:t>
            </a:r>
            <a:r>
              <a:rPr lang="es-ES" dirty="0" err="1" smtClean="0"/>
              <a:t>Voronoi</a:t>
            </a:r>
            <a:r>
              <a:rPr lang="es-ES" dirty="0" smtClean="0"/>
              <a:t> son las caras del grafo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1335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de </a:t>
            </a:r>
            <a:r>
              <a:rPr lang="es-ES" dirty="0" err="1" smtClean="0"/>
              <a:t>Voronoi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583" t="7367" r="2785" b="7476"/>
          <a:stretch/>
        </p:blipFill>
        <p:spPr>
          <a:xfrm>
            <a:off x="1031533" y="2088772"/>
            <a:ext cx="7028735" cy="3478853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908842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Algoritmo de </a:t>
            </a:r>
            <a:r>
              <a:rPr lang="es-ES" dirty="0" err="1" smtClean="0"/>
              <a:t>Fortune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Visión general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 Usaremos los hechos anteriores para obtener el diagrama de </a:t>
            </a:r>
            <a:r>
              <a:rPr lang="es-ES" dirty="0" err="1" smtClean="0"/>
              <a:t>Voronoi</a:t>
            </a:r>
            <a:r>
              <a:rPr lang="es-ES" dirty="0" smtClean="0"/>
              <a:t> de un conjunto de puntos P.</a:t>
            </a:r>
          </a:p>
          <a:p>
            <a:r>
              <a:rPr lang="es-ES" dirty="0"/>
              <a:t> </a:t>
            </a:r>
            <a:r>
              <a:rPr lang="es-ES" dirty="0" smtClean="0"/>
              <a:t>Para obtener los hitos donde equidistan dos puntos, compararemos su distancia con una recta de barrido.</a:t>
            </a:r>
          </a:p>
          <a:p>
            <a:r>
              <a:rPr lang="es-ES" dirty="0"/>
              <a:t> </a:t>
            </a:r>
            <a:r>
              <a:rPr lang="es-ES" dirty="0" smtClean="0"/>
              <a:t>La figura geométrica de equidistancia entre un punto y una recta es una parábola.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3813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Algoritmo de </a:t>
            </a:r>
            <a:r>
              <a:rPr lang="es-ES" dirty="0" err="1" smtClean="0"/>
              <a:t>Fortune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Eventos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 La recta de barrido (r) adquirirá relevancia para el diagrama de </a:t>
            </a:r>
            <a:r>
              <a:rPr lang="es-ES" dirty="0" err="1" smtClean="0"/>
              <a:t>Voronoi</a:t>
            </a:r>
            <a:r>
              <a:rPr lang="es-ES" dirty="0" smtClean="0"/>
              <a:t> al encontrarse con cada punto de P.</a:t>
            </a:r>
          </a:p>
          <a:p>
            <a:r>
              <a:rPr lang="es-ES" dirty="0"/>
              <a:t> </a:t>
            </a:r>
            <a:r>
              <a:rPr lang="es-ES" dirty="0" smtClean="0"/>
              <a:t>Aparece una parábola en pi. La intersección de esa parábola con las precedentes será el nacimiento de una arista.</a:t>
            </a:r>
          </a:p>
          <a:p>
            <a:r>
              <a:rPr lang="es-ES" dirty="0"/>
              <a:t> </a:t>
            </a:r>
            <a:r>
              <a:rPr lang="es-ES" dirty="0" smtClean="0"/>
              <a:t>Sea </a:t>
            </a:r>
            <a:r>
              <a:rPr lang="es-ES" dirty="0" err="1" smtClean="0"/>
              <a:t>x</a:t>
            </a:r>
            <a:r>
              <a:rPr lang="es-ES" baseline="-25000" dirty="0" err="1" smtClean="0"/>
              <a:t>a</a:t>
            </a:r>
            <a:r>
              <a:rPr lang="es-ES" dirty="0" smtClean="0"/>
              <a:t> un punto de dicha intersección:</a:t>
            </a:r>
          </a:p>
          <a:p>
            <a:pPr marL="365760" lvl="1" indent="0" algn="ctr">
              <a:buNone/>
            </a:pPr>
            <a:r>
              <a:rPr lang="es-ES" dirty="0" smtClean="0"/>
              <a:t>	d(p</a:t>
            </a:r>
            <a:r>
              <a:rPr lang="es-ES" baseline="-25000" dirty="0" smtClean="0"/>
              <a:t>i</a:t>
            </a:r>
            <a:r>
              <a:rPr lang="es-ES" dirty="0" smtClean="0"/>
              <a:t>, </a:t>
            </a:r>
            <a:r>
              <a:rPr lang="es-ES" dirty="0" err="1" smtClean="0"/>
              <a:t>x</a:t>
            </a:r>
            <a:r>
              <a:rPr lang="es-ES" baseline="-25000" dirty="0" err="1" smtClean="0"/>
              <a:t>a</a:t>
            </a:r>
            <a:r>
              <a:rPr lang="es-ES" dirty="0" smtClean="0"/>
              <a:t>) = d(r, </a:t>
            </a:r>
            <a:r>
              <a:rPr lang="es-ES" dirty="0" err="1" smtClean="0"/>
              <a:t>x</a:t>
            </a:r>
            <a:r>
              <a:rPr lang="es-ES" baseline="-25000" dirty="0" err="1" smtClean="0"/>
              <a:t>a</a:t>
            </a:r>
            <a:r>
              <a:rPr lang="es-ES" dirty="0" smtClean="0"/>
              <a:t>) = d(</a:t>
            </a:r>
            <a:r>
              <a:rPr lang="es-ES" dirty="0" err="1" smtClean="0"/>
              <a:t>p</a:t>
            </a:r>
            <a:r>
              <a:rPr lang="es-ES" baseline="-25000" dirty="0" err="1" smtClean="0"/>
              <a:t>j</a:t>
            </a:r>
            <a:r>
              <a:rPr lang="es-ES" dirty="0" smtClean="0"/>
              <a:t>, </a:t>
            </a:r>
            <a:r>
              <a:rPr lang="es-ES" dirty="0" err="1" smtClean="0"/>
              <a:t>x</a:t>
            </a:r>
            <a:r>
              <a:rPr lang="es-ES" baseline="-25000" dirty="0" err="1" smtClean="0"/>
              <a:t>a</a:t>
            </a:r>
            <a:r>
              <a:rPr lang="es-ES" dirty="0" smtClean="0"/>
              <a:t>)</a:t>
            </a:r>
          </a:p>
          <a:p>
            <a:pPr marL="365760" lvl="1" indent="0">
              <a:buNone/>
            </a:pPr>
            <a:r>
              <a:rPr lang="es-ES" dirty="0" err="1" smtClean="0"/>
              <a:t>i.e</a:t>
            </a:r>
            <a:r>
              <a:rPr lang="es-ES" dirty="0" smtClean="0"/>
              <a:t>, </a:t>
            </a:r>
            <a:r>
              <a:rPr lang="es-ES" dirty="0" err="1" smtClean="0"/>
              <a:t>x</a:t>
            </a:r>
            <a:r>
              <a:rPr lang="es-ES" baseline="-25000" dirty="0" err="1" smtClean="0"/>
              <a:t>a</a:t>
            </a:r>
            <a:r>
              <a:rPr lang="es-ES" dirty="0" smtClean="0"/>
              <a:t> equidista de p</a:t>
            </a:r>
            <a:r>
              <a:rPr lang="es-ES" baseline="-25000" dirty="0" smtClean="0"/>
              <a:t>i</a:t>
            </a:r>
            <a:r>
              <a:rPr lang="es-ES" dirty="0" smtClean="0"/>
              <a:t> y </a:t>
            </a:r>
            <a:r>
              <a:rPr lang="es-ES" dirty="0" err="1" smtClean="0"/>
              <a:t>p</a:t>
            </a:r>
            <a:r>
              <a:rPr lang="es-ES" baseline="-25000" dirty="0" err="1" smtClean="0"/>
              <a:t>j</a:t>
            </a:r>
            <a:r>
              <a:rPr lang="es-ES" dirty="0"/>
              <a:t> </a:t>
            </a:r>
            <a:r>
              <a:rPr lang="es-ES" dirty="0" smtClean="0"/>
              <a:t>: forma parte de una arista</a:t>
            </a:r>
          </a:p>
        </p:txBody>
      </p:sp>
    </p:spTree>
    <p:extLst>
      <p:ext uri="{BB962C8B-B14F-4D97-AF65-F5344CB8AC3E}">
        <p14:creationId xmlns:p14="http://schemas.microsoft.com/office/powerpoint/2010/main" val="2533530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Algoritmo de </a:t>
            </a:r>
            <a:r>
              <a:rPr lang="es-ES" dirty="0" err="1" smtClean="0"/>
              <a:t>Fortune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Eventos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 Cuando aparece un punto intersección de 3 parábolas, se almacena como un </a:t>
            </a:r>
            <a:r>
              <a:rPr lang="es-ES" dirty="0" err="1" smtClean="0"/>
              <a:t>Circle</a:t>
            </a:r>
            <a:r>
              <a:rPr lang="es-ES" dirty="0" smtClean="0"/>
              <a:t> </a:t>
            </a:r>
            <a:r>
              <a:rPr lang="es-ES" dirty="0" err="1" smtClean="0"/>
              <a:t>Event</a:t>
            </a:r>
            <a:r>
              <a:rPr lang="es-ES" dirty="0" smtClean="0"/>
              <a:t>.</a:t>
            </a:r>
          </a:p>
          <a:p>
            <a:r>
              <a:rPr lang="es-ES" dirty="0"/>
              <a:t> </a:t>
            </a:r>
            <a:r>
              <a:rPr lang="es-ES" dirty="0" smtClean="0"/>
              <a:t>Un punto que equidista de tres o más puntos de P es un vértice de </a:t>
            </a:r>
            <a:r>
              <a:rPr lang="es-ES" dirty="0" err="1" smtClean="0"/>
              <a:t>Voronoi</a:t>
            </a:r>
            <a:r>
              <a:rPr lang="es-ES" dirty="0" smtClean="0"/>
              <a:t>.</a:t>
            </a:r>
          </a:p>
          <a:p>
            <a:r>
              <a:rPr lang="es-ES" dirty="0"/>
              <a:t> </a:t>
            </a:r>
            <a:r>
              <a:rPr lang="es-ES" dirty="0" smtClean="0"/>
              <a:t>Respecto a las parábolas, desaparece un arco de parábola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785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226823"/>
            <a:ext cx="3810000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Algoritmo de </a:t>
            </a:r>
            <a:r>
              <a:rPr lang="es-ES" dirty="0" err="1" smtClean="0"/>
              <a:t>Fortune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Eventos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490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 Ingredientes:</a:t>
            </a:r>
          </a:p>
          <a:p>
            <a:pPr lvl="1"/>
            <a:r>
              <a:rPr lang="es-ES" dirty="0" smtClean="0"/>
              <a:t> Cola de tareas (</a:t>
            </a:r>
            <a:r>
              <a:rPr lang="es-ES" dirty="0" err="1" smtClean="0"/>
              <a:t>events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 Árbol binario equilibrado con el frente de parábolas.</a:t>
            </a:r>
          </a:p>
          <a:p>
            <a:pPr lvl="1"/>
            <a:r>
              <a:rPr lang="es-ES" dirty="0" smtClean="0"/>
              <a:t> Una forma de representar puntos</a:t>
            </a:r>
          </a:p>
          <a:p>
            <a:pPr lvl="1"/>
            <a:r>
              <a:rPr lang="es-ES" dirty="0"/>
              <a:t> </a:t>
            </a:r>
            <a:r>
              <a:rPr lang="es-ES" dirty="0" smtClean="0"/>
              <a:t>Una forma de representar parejas de puntos para las intersecciones del frente de parábolas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84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rcador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Marcador.thmx</Template>
  <TotalTime>68</TotalTime>
  <Words>310</Words>
  <Application>Microsoft Macintosh PowerPoint</Application>
  <PresentationFormat>Presentación en pantalla 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Marcador</vt:lpstr>
      <vt:lpstr>DIAGRAMA DE VORONOI</vt:lpstr>
      <vt:lpstr>Cada uno en su región y Voronoi en la de todos</vt:lpstr>
      <vt:lpstr>Diagrama de Voronoi</vt:lpstr>
      <vt:lpstr>Algoritmo de Voronoi</vt:lpstr>
      <vt:lpstr>Algoritmo de Fortune Visión general</vt:lpstr>
      <vt:lpstr>Algoritmo de Fortune Eventos</vt:lpstr>
      <vt:lpstr>Algoritmo de Fortune Eventos</vt:lpstr>
      <vt:lpstr>Algoritmo de Fortune Eventos</vt:lpstr>
      <vt:lpstr>Implementación</vt:lpstr>
      <vt:lpstr>Implementación</vt:lpstr>
      <vt:lpstr>Implementación Árbol binario</vt:lpstr>
      <vt:lpstr>Resultado</vt:lpstr>
      <vt:lpstr>Demo Live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VORONOI</dc:title>
  <dc:creator>silvia</dc:creator>
  <cp:lastModifiedBy>silvia</cp:lastModifiedBy>
  <cp:revision>9</cp:revision>
  <dcterms:created xsi:type="dcterms:W3CDTF">2016-05-25T19:19:38Z</dcterms:created>
  <dcterms:modified xsi:type="dcterms:W3CDTF">2016-05-26T07:34:03Z</dcterms:modified>
</cp:coreProperties>
</file>