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8" r:id="rId6"/>
    <p:sldId id="259" r:id="rId7"/>
    <p:sldId id="260" r:id="rId8"/>
    <p:sldId id="268" r:id="rId9"/>
    <p:sldId id="261" r:id="rId10"/>
    <p:sldId id="262" r:id="rId11"/>
    <p:sldId id="263" r:id="rId12"/>
    <p:sldId id="264" r:id="rId13"/>
    <p:sldId id="270" r:id="rId14"/>
    <p:sldId id="295" r:id="rId15"/>
    <p:sldId id="276" r:id="rId16"/>
    <p:sldId id="296" r:id="rId17"/>
    <p:sldId id="297" r:id="rId18"/>
    <p:sldId id="266" r:id="rId19"/>
    <p:sldId id="267" r:id="rId20"/>
    <p:sldId id="298" r:id="rId21"/>
    <p:sldId id="272" r:id="rId22"/>
    <p:sldId id="289" r:id="rId23"/>
    <p:sldId id="292" r:id="rId24"/>
    <p:sldId id="293" r:id="rId25"/>
    <p:sldId id="281" r:id="rId26"/>
    <p:sldId id="273" r:id="rId27"/>
    <p:sldId id="280" r:id="rId28"/>
    <p:sldId id="271" r:id="rId29"/>
    <p:sldId id="282" r:id="rId30"/>
    <p:sldId id="284" r:id="rId31"/>
    <p:sldId id="286" r:id="rId32"/>
    <p:sldId id="287" r:id="rId33"/>
    <p:sldId id="288" r:id="rId34"/>
    <p:sldId id="294" r:id="rId35"/>
    <p:sldId id="277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BD97EEF-9061-4005-B8A7-8B10668B77A5}">
          <p14:sldIdLst/>
        </p14:section>
        <p14:section name="titolo" id="{4A633BFB-4B46-4330-97D0-2C70B30C5B51}">
          <p14:sldIdLst>
            <p14:sldId id="256"/>
          </p14:sldIdLst>
        </p14:section>
        <p14:section name="Obiettivi del progetto" id="{FE6651C8-ABF4-4C68-BB04-6DCC8D0C41B8}">
          <p14:sldIdLst>
            <p14:sldId id="258"/>
          </p14:sldIdLst>
        </p14:section>
        <p14:section name="Sintassi del linguaggio di ricerca" id="{C57FE3A7-B6E8-4FC9-90F1-06775D569765}">
          <p14:sldIdLst>
            <p14:sldId id="259"/>
          </p14:sldIdLst>
        </p14:section>
        <p14:section name="Fasi di sviluppo" id="{F9650E2D-ADEE-4E6D-B8B7-3CD8FB5F39F3}">
          <p14:sldIdLst>
            <p14:sldId id="260"/>
          </p14:sldIdLst>
        </p14:section>
        <p14:section name="Analisi XML" id="{756B677B-D61D-445B-9AF4-BCE5E3DC3760}">
          <p14:sldIdLst>
            <p14:sldId id="268"/>
            <p14:sldId id="261"/>
            <p14:sldId id="262"/>
            <p14:sldId id="263"/>
          </p14:sldIdLst>
        </p14:section>
        <p14:section name="Modellazione degli indici" id="{DACDFC63-7230-4F38-8008-2B543075ACA1}">
          <p14:sldIdLst>
            <p14:sldId id="264"/>
            <p14:sldId id="270"/>
            <p14:sldId id="295"/>
            <p14:sldId id="276"/>
            <p14:sldId id="296"/>
            <p14:sldId id="297"/>
            <p14:sldId id="266"/>
          </p14:sldIdLst>
        </p14:section>
        <p14:section name="Parsing delle interrogazioni" id="{C3282AD1-D486-4088-940F-93869241B731}">
          <p14:sldIdLst>
            <p14:sldId id="267"/>
            <p14:sldId id="298"/>
            <p14:sldId id="272"/>
            <p14:sldId id="289"/>
            <p14:sldId id="292"/>
            <p14:sldId id="293"/>
            <p14:sldId id="281"/>
            <p14:sldId id="273"/>
            <p14:sldId id="280"/>
            <p14:sldId id="271"/>
            <p14:sldId id="282"/>
            <p14:sldId id="284"/>
            <p14:sldId id="286"/>
            <p14:sldId id="287"/>
            <p14:sldId id="288"/>
            <p14:sldId id="29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A0F"/>
    <a:srgbClr val="B34119"/>
    <a:srgbClr val="949494"/>
    <a:srgbClr val="CCFF33"/>
    <a:srgbClr val="00FF99"/>
    <a:srgbClr val="0099FF"/>
    <a:srgbClr val="00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34FC8-E8A7-4FCC-9358-05D769FBEE36}" v="563" dt="2019-12-30T11:49:28.353"/>
    <p1510:client id="{D36E2308-4C8C-40E6-75BC-A878AB671916}" v="461" dt="2020-01-13T21:01:18.698"/>
    <p1510:client id="{F89848F9-DA33-AAB4-B6F9-A3D185E273AC}" v="889" dt="2020-01-17T16:52:11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1" u="none" strike="noStrike" kern="1200" spc="0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Carico di lavoro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1" u="none" strike="noStrike" kern="1200" spc="0" baseline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Carico di lavoro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D8-4610-8D01-DEFFBD061B17}"/>
              </c:ext>
            </c:extLst>
          </c:dPt>
          <c:dPt>
            <c:idx val="1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FD8-4610-8D01-DEFFBD061B1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1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FD8-4610-8D01-DEFFBD061B1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1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FD8-4610-8D01-DEFFBD061B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1" u="none" strike="noStrike" kern="1200" baseline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pubblicazione</c:v>
                </c:pt>
                <c:pt idx="1">
                  <c:v>venue</c:v>
                </c:pt>
              </c:strCache>
            </c:strRef>
          </c:cat>
          <c:val>
            <c:numRef>
              <c:f>Foglio1!$B$2:$B$3</c:f>
              <c:numCache>
                <c:formatCode>0%</c:formatCode>
                <c:ptCount val="2"/>
                <c:pt idx="0">
                  <c:v>0.92</c:v>
                </c:pt>
                <c:pt idx="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8-4610-8D01-DEFFBD061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1" u="none" strike="noStrike" kern="1200" baseline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i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D658B-EEC4-4CAC-BD25-C8045E3D7E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A271BE-0A1A-4073-9F22-5716816D667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/>
            <a:t>Analisi</a:t>
          </a:r>
          <a:r>
            <a:rPr lang="it-IT"/>
            <a:t> e </a:t>
          </a:r>
          <a:r>
            <a:rPr lang="it-IT" b="0"/>
            <a:t>parsing</a:t>
          </a:r>
          <a:r>
            <a:rPr lang="it-IT"/>
            <a:t> del file XML</a:t>
          </a:r>
          <a:endParaRPr lang="en-US"/>
        </a:p>
      </dgm:t>
    </dgm:pt>
    <dgm:pt modelId="{B61955D6-2F1C-42B5-B855-5F6E1D18F296}" type="parTrans" cxnId="{9AB962A3-98AA-4C5B-9BB8-47528D707140}">
      <dgm:prSet/>
      <dgm:spPr/>
      <dgm:t>
        <a:bodyPr/>
        <a:lstStyle/>
        <a:p>
          <a:endParaRPr lang="en-US"/>
        </a:p>
      </dgm:t>
    </dgm:pt>
    <dgm:pt modelId="{98EDBD5E-4BC1-400A-BA41-06362AA77215}" type="sibTrans" cxnId="{9AB962A3-98AA-4C5B-9BB8-47528D707140}">
      <dgm:prSet/>
      <dgm:spPr/>
      <dgm:t>
        <a:bodyPr/>
        <a:lstStyle/>
        <a:p>
          <a:endParaRPr lang="en-US"/>
        </a:p>
      </dgm:t>
    </dgm:pt>
    <dgm:pt modelId="{10A15781-13E1-4B30-8560-6811B700D6C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Modellazione degli indici</a:t>
          </a:r>
          <a:endParaRPr lang="en-US"/>
        </a:p>
      </dgm:t>
    </dgm:pt>
    <dgm:pt modelId="{FB62F32D-FC08-4F9C-91D2-0255D69513A2}" type="parTrans" cxnId="{C987B57E-2A7C-468E-BDED-1CD9E83027B2}">
      <dgm:prSet/>
      <dgm:spPr/>
      <dgm:t>
        <a:bodyPr/>
        <a:lstStyle/>
        <a:p>
          <a:endParaRPr lang="en-US"/>
        </a:p>
      </dgm:t>
    </dgm:pt>
    <dgm:pt modelId="{456FD06C-AF77-4ED7-9704-99DABCFEA362}" type="sibTrans" cxnId="{C987B57E-2A7C-468E-BDED-1CD9E83027B2}">
      <dgm:prSet/>
      <dgm:spPr/>
      <dgm:t>
        <a:bodyPr/>
        <a:lstStyle/>
        <a:p>
          <a:endParaRPr lang="en-US"/>
        </a:p>
      </dgm:t>
    </dgm:pt>
    <dgm:pt modelId="{F8E09BF5-BD60-4E2D-831C-C805B1ED0BF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Parsing della query utente</a:t>
          </a:r>
          <a:endParaRPr lang="en-US"/>
        </a:p>
      </dgm:t>
    </dgm:pt>
    <dgm:pt modelId="{12681E36-D5EA-49DE-A6B4-4217FB1E9C0D}" type="parTrans" cxnId="{98254263-9603-4A1A-9B8B-F650B1F54C51}">
      <dgm:prSet/>
      <dgm:spPr/>
      <dgm:t>
        <a:bodyPr/>
        <a:lstStyle/>
        <a:p>
          <a:endParaRPr lang="en-US"/>
        </a:p>
      </dgm:t>
    </dgm:pt>
    <dgm:pt modelId="{996E3620-3CA4-4E13-BB86-B608C14495E2}" type="sibTrans" cxnId="{98254263-9603-4A1A-9B8B-F650B1F54C51}">
      <dgm:prSet/>
      <dgm:spPr/>
      <dgm:t>
        <a:bodyPr/>
        <a:lstStyle/>
        <a:p>
          <a:endParaRPr lang="en-US"/>
        </a:p>
      </dgm:t>
    </dgm:pt>
    <dgm:pt modelId="{DFED3F60-860A-433E-AD6D-D7E5ADBC82A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Algoritmi di ricerca</a:t>
          </a:r>
          <a:endParaRPr lang="en-US"/>
        </a:p>
      </dgm:t>
    </dgm:pt>
    <dgm:pt modelId="{B385AD8A-88FE-4941-9AFE-094F5AAF7EE4}" type="parTrans" cxnId="{5883ADF8-3352-4E47-8158-AEE3CB1EE9D9}">
      <dgm:prSet/>
      <dgm:spPr/>
      <dgm:t>
        <a:bodyPr/>
        <a:lstStyle/>
        <a:p>
          <a:endParaRPr lang="en-US"/>
        </a:p>
      </dgm:t>
    </dgm:pt>
    <dgm:pt modelId="{14BC5BB4-65FD-443F-94D4-B79FE58DB19A}" type="sibTrans" cxnId="{5883ADF8-3352-4E47-8158-AEE3CB1EE9D9}">
      <dgm:prSet/>
      <dgm:spPr/>
      <dgm:t>
        <a:bodyPr/>
        <a:lstStyle/>
        <a:p>
          <a:endParaRPr lang="en-US"/>
        </a:p>
      </dgm:t>
    </dgm:pt>
    <dgm:pt modelId="{E09E7502-E392-4423-B057-D5C07691E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Gestione dei risultati</a:t>
          </a:r>
        </a:p>
      </dgm:t>
    </dgm:pt>
    <dgm:pt modelId="{DFABC760-44A4-4CBD-AD9A-92F116F53E0A}" type="parTrans" cxnId="{E7075BA1-CFD8-4803-9D90-F1D4057DDC2E}">
      <dgm:prSet/>
      <dgm:spPr/>
      <dgm:t>
        <a:bodyPr/>
        <a:lstStyle/>
        <a:p>
          <a:endParaRPr lang="it-IT"/>
        </a:p>
      </dgm:t>
    </dgm:pt>
    <dgm:pt modelId="{279ABD60-6D33-43D5-AF4D-C426C701779F}" type="sibTrans" cxnId="{E7075BA1-CFD8-4803-9D90-F1D4057DDC2E}">
      <dgm:prSet/>
      <dgm:spPr/>
      <dgm:t>
        <a:bodyPr/>
        <a:lstStyle/>
        <a:p>
          <a:endParaRPr lang="it-IT"/>
        </a:p>
      </dgm:t>
    </dgm:pt>
    <dgm:pt modelId="{C44B0BA8-AA49-4EF2-8064-5E91E305FA3B}" type="pres">
      <dgm:prSet presAssocID="{152D658B-EEC4-4CAC-BD25-C8045E3D7E41}" presName="root" presStyleCnt="0">
        <dgm:presLayoutVars>
          <dgm:dir/>
          <dgm:resizeHandles val="exact"/>
        </dgm:presLayoutVars>
      </dgm:prSet>
      <dgm:spPr/>
    </dgm:pt>
    <dgm:pt modelId="{6885F5FE-F17B-438F-8D62-158414D3853C}" type="pres">
      <dgm:prSet presAssocID="{B7A271BE-0A1A-4073-9F22-5716816D6672}" presName="compNode" presStyleCnt="0"/>
      <dgm:spPr/>
    </dgm:pt>
    <dgm:pt modelId="{D648346A-4697-4A07-9A6C-7D98D03C7E49}" type="pres">
      <dgm:prSet presAssocID="{B7A271BE-0A1A-4073-9F22-5716816D6672}" presName="bgRect" presStyleLbl="bgShp" presStyleIdx="0" presStyleCnt="5"/>
      <dgm:spPr/>
    </dgm:pt>
    <dgm:pt modelId="{188692C7-6E85-4D3F-9E51-6606C34E83B2}" type="pres">
      <dgm:prSet presAssocID="{B7A271BE-0A1A-4073-9F22-5716816D6672}" presName="iconRect" presStyleLbl="node1" presStyleIdx="0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035DFEA-1583-4C18-8429-C7D6FCBA4586}" type="pres">
      <dgm:prSet presAssocID="{B7A271BE-0A1A-4073-9F22-5716816D6672}" presName="spaceRect" presStyleCnt="0"/>
      <dgm:spPr/>
    </dgm:pt>
    <dgm:pt modelId="{83193969-2D88-4C9B-8A6B-530FF59C5FA1}" type="pres">
      <dgm:prSet presAssocID="{B7A271BE-0A1A-4073-9F22-5716816D6672}" presName="parTx" presStyleLbl="revTx" presStyleIdx="0" presStyleCnt="5">
        <dgm:presLayoutVars>
          <dgm:chMax val="0"/>
          <dgm:chPref val="0"/>
        </dgm:presLayoutVars>
      </dgm:prSet>
      <dgm:spPr/>
    </dgm:pt>
    <dgm:pt modelId="{FC72DCC6-E962-4246-ADA2-4112306E7CED}" type="pres">
      <dgm:prSet presAssocID="{98EDBD5E-4BC1-400A-BA41-06362AA77215}" presName="sibTrans" presStyleCnt="0"/>
      <dgm:spPr/>
    </dgm:pt>
    <dgm:pt modelId="{2B09295E-91C5-44BC-A26E-E6991E09D0DF}" type="pres">
      <dgm:prSet presAssocID="{10A15781-13E1-4B30-8560-6811B700D6CE}" presName="compNode" presStyleCnt="0"/>
      <dgm:spPr/>
    </dgm:pt>
    <dgm:pt modelId="{1879450D-DD78-4560-86E3-B4B2532AC111}" type="pres">
      <dgm:prSet presAssocID="{10A15781-13E1-4B30-8560-6811B700D6CE}" presName="bgRect" presStyleLbl="bgShp" presStyleIdx="1" presStyleCnt="5"/>
      <dgm:spPr/>
    </dgm:pt>
    <dgm:pt modelId="{B0458E0C-B197-4B50-823E-360C157F7441}" type="pres">
      <dgm:prSet presAssocID="{10A15781-13E1-4B30-8560-6811B700D6CE}" presName="iconRect" presStyleLbl="node1" presStyleIdx="1" presStyleCnt="5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7170C5-405A-498C-859C-09BB2CB62D16}" type="pres">
      <dgm:prSet presAssocID="{10A15781-13E1-4B30-8560-6811B700D6CE}" presName="spaceRect" presStyleCnt="0"/>
      <dgm:spPr/>
    </dgm:pt>
    <dgm:pt modelId="{CF2E25A0-0EBB-4753-B6F6-B44C6CD3C358}" type="pres">
      <dgm:prSet presAssocID="{10A15781-13E1-4B30-8560-6811B700D6CE}" presName="parTx" presStyleLbl="revTx" presStyleIdx="1" presStyleCnt="5">
        <dgm:presLayoutVars>
          <dgm:chMax val="0"/>
          <dgm:chPref val="0"/>
        </dgm:presLayoutVars>
      </dgm:prSet>
      <dgm:spPr/>
    </dgm:pt>
    <dgm:pt modelId="{5AE14C5A-387A-4F5A-9B59-1666FDDAED1E}" type="pres">
      <dgm:prSet presAssocID="{456FD06C-AF77-4ED7-9704-99DABCFEA362}" presName="sibTrans" presStyleCnt="0"/>
      <dgm:spPr/>
    </dgm:pt>
    <dgm:pt modelId="{D1898EBA-E0AA-426F-B8DB-1B70EED23E1F}" type="pres">
      <dgm:prSet presAssocID="{F8E09BF5-BD60-4E2D-831C-C805B1ED0BF6}" presName="compNode" presStyleCnt="0"/>
      <dgm:spPr/>
    </dgm:pt>
    <dgm:pt modelId="{96C18799-FD56-45BD-88DD-9E92EC8CC542}" type="pres">
      <dgm:prSet presAssocID="{F8E09BF5-BD60-4E2D-831C-C805B1ED0BF6}" presName="bgRect" presStyleLbl="bgShp" presStyleIdx="2" presStyleCnt="5"/>
      <dgm:spPr/>
    </dgm:pt>
    <dgm:pt modelId="{2D8FDFC1-C257-4386-9F02-C067C786129C}" type="pres">
      <dgm:prSet presAssocID="{F8E09BF5-BD60-4E2D-831C-C805B1ED0BF6}" presName="iconRect" presStyleLbl="node1" presStyleIdx="2" presStyleCnt="5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46AFEA-F681-4428-984D-F202D3A75F2B}" type="pres">
      <dgm:prSet presAssocID="{F8E09BF5-BD60-4E2D-831C-C805B1ED0BF6}" presName="spaceRect" presStyleCnt="0"/>
      <dgm:spPr/>
    </dgm:pt>
    <dgm:pt modelId="{006F80BD-70EF-4FC5-B831-6CF6E9377591}" type="pres">
      <dgm:prSet presAssocID="{F8E09BF5-BD60-4E2D-831C-C805B1ED0BF6}" presName="parTx" presStyleLbl="revTx" presStyleIdx="2" presStyleCnt="5">
        <dgm:presLayoutVars>
          <dgm:chMax val="0"/>
          <dgm:chPref val="0"/>
        </dgm:presLayoutVars>
      </dgm:prSet>
      <dgm:spPr/>
    </dgm:pt>
    <dgm:pt modelId="{40622EDD-0908-43B5-BB55-D107610AB88A}" type="pres">
      <dgm:prSet presAssocID="{996E3620-3CA4-4E13-BB86-B608C14495E2}" presName="sibTrans" presStyleCnt="0"/>
      <dgm:spPr/>
    </dgm:pt>
    <dgm:pt modelId="{437F8D1B-93D6-4852-B140-FC1ECB89BF3C}" type="pres">
      <dgm:prSet presAssocID="{DFED3F60-860A-433E-AD6D-D7E5ADBC82AB}" presName="compNode" presStyleCnt="0"/>
      <dgm:spPr/>
    </dgm:pt>
    <dgm:pt modelId="{52C05182-9D64-4D69-9C99-89E559CB310E}" type="pres">
      <dgm:prSet presAssocID="{DFED3F60-860A-433E-AD6D-D7E5ADBC82AB}" presName="bgRect" presStyleLbl="bgShp" presStyleIdx="3" presStyleCnt="5"/>
      <dgm:spPr/>
    </dgm:pt>
    <dgm:pt modelId="{583AB18E-6F19-40E9-B7B7-49A77DBC80B5}" type="pres">
      <dgm:prSet presAssocID="{DFED3F60-860A-433E-AD6D-D7E5ADBC82AB}" presName="iconRect" presStyleLbl="node1" presStyleIdx="3" presStyleCnt="5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700B9B2-252B-478C-9139-C68E1095851C}" type="pres">
      <dgm:prSet presAssocID="{DFED3F60-860A-433E-AD6D-D7E5ADBC82AB}" presName="spaceRect" presStyleCnt="0"/>
      <dgm:spPr/>
    </dgm:pt>
    <dgm:pt modelId="{8EE845B3-9C17-4DDF-A752-C228053D8C88}" type="pres">
      <dgm:prSet presAssocID="{DFED3F60-860A-433E-AD6D-D7E5ADBC82AB}" presName="parTx" presStyleLbl="revTx" presStyleIdx="3" presStyleCnt="5">
        <dgm:presLayoutVars>
          <dgm:chMax val="0"/>
          <dgm:chPref val="0"/>
        </dgm:presLayoutVars>
      </dgm:prSet>
      <dgm:spPr/>
    </dgm:pt>
    <dgm:pt modelId="{B3343B21-DD3B-4074-9F41-35E188789BF9}" type="pres">
      <dgm:prSet presAssocID="{14BC5BB4-65FD-443F-94D4-B79FE58DB19A}" presName="sibTrans" presStyleCnt="0"/>
      <dgm:spPr/>
    </dgm:pt>
    <dgm:pt modelId="{45C83815-CF0D-4CE6-890D-B547068A0647}" type="pres">
      <dgm:prSet presAssocID="{E09E7502-E392-4423-B057-D5C07691E7DC}" presName="compNode" presStyleCnt="0"/>
      <dgm:spPr/>
    </dgm:pt>
    <dgm:pt modelId="{0C6A6114-C191-491D-9447-A31AE29E414A}" type="pres">
      <dgm:prSet presAssocID="{E09E7502-E392-4423-B057-D5C07691E7DC}" presName="bgRect" presStyleLbl="bgShp" presStyleIdx="4" presStyleCnt="5"/>
      <dgm:spPr/>
    </dgm:pt>
    <dgm:pt modelId="{35840816-29B2-4AA2-B640-49227581B3E8}" type="pres">
      <dgm:prSet presAssocID="{E09E7502-E392-4423-B057-D5C07691E7DC}" presName="iconRect" presStyleLbl="node1" presStyleIdx="4" presStyleCnt="5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F8C9B77-905B-4DE8-BA50-02A117D9E10E}" type="pres">
      <dgm:prSet presAssocID="{E09E7502-E392-4423-B057-D5C07691E7DC}" presName="spaceRect" presStyleCnt="0"/>
      <dgm:spPr/>
    </dgm:pt>
    <dgm:pt modelId="{425BFDFC-BBCB-4CA3-8455-59A6FB5536FA}" type="pres">
      <dgm:prSet presAssocID="{E09E7502-E392-4423-B057-D5C07691E7D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8F8AC18-0DF2-4E19-B86F-FE7EF40542C3}" type="presOf" srcId="{B7A271BE-0A1A-4073-9F22-5716816D6672}" destId="{83193969-2D88-4C9B-8A6B-530FF59C5FA1}" srcOrd="0" destOrd="0" presId="urn:microsoft.com/office/officeart/2018/2/layout/IconVerticalSolidList"/>
    <dgm:cxn modelId="{98254263-9603-4A1A-9B8B-F650B1F54C51}" srcId="{152D658B-EEC4-4CAC-BD25-C8045E3D7E41}" destId="{F8E09BF5-BD60-4E2D-831C-C805B1ED0BF6}" srcOrd="2" destOrd="0" parTransId="{12681E36-D5EA-49DE-A6B4-4217FB1E9C0D}" sibTransId="{996E3620-3CA4-4E13-BB86-B608C14495E2}"/>
    <dgm:cxn modelId="{26198051-CC5C-4D03-A203-3F4850116D49}" type="presOf" srcId="{152D658B-EEC4-4CAC-BD25-C8045E3D7E41}" destId="{C44B0BA8-AA49-4EF2-8064-5E91E305FA3B}" srcOrd="0" destOrd="0" presId="urn:microsoft.com/office/officeart/2018/2/layout/IconVerticalSolidList"/>
    <dgm:cxn modelId="{C987B57E-2A7C-468E-BDED-1CD9E83027B2}" srcId="{152D658B-EEC4-4CAC-BD25-C8045E3D7E41}" destId="{10A15781-13E1-4B30-8560-6811B700D6CE}" srcOrd="1" destOrd="0" parTransId="{FB62F32D-FC08-4F9C-91D2-0255D69513A2}" sibTransId="{456FD06C-AF77-4ED7-9704-99DABCFEA362}"/>
    <dgm:cxn modelId="{8B80E78D-E58B-44DF-B2EB-3DDC8EFB36B5}" type="presOf" srcId="{F8E09BF5-BD60-4E2D-831C-C805B1ED0BF6}" destId="{006F80BD-70EF-4FC5-B831-6CF6E9377591}" srcOrd="0" destOrd="0" presId="urn:microsoft.com/office/officeart/2018/2/layout/IconVerticalSolidList"/>
    <dgm:cxn modelId="{3A99CF9E-FE16-40C1-83DD-9B3C71F910B8}" type="presOf" srcId="{DFED3F60-860A-433E-AD6D-D7E5ADBC82AB}" destId="{8EE845B3-9C17-4DDF-A752-C228053D8C88}" srcOrd="0" destOrd="0" presId="urn:microsoft.com/office/officeart/2018/2/layout/IconVerticalSolidList"/>
    <dgm:cxn modelId="{E7075BA1-CFD8-4803-9D90-F1D4057DDC2E}" srcId="{152D658B-EEC4-4CAC-BD25-C8045E3D7E41}" destId="{E09E7502-E392-4423-B057-D5C07691E7DC}" srcOrd="4" destOrd="0" parTransId="{DFABC760-44A4-4CBD-AD9A-92F116F53E0A}" sibTransId="{279ABD60-6D33-43D5-AF4D-C426C701779F}"/>
    <dgm:cxn modelId="{9AB962A3-98AA-4C5B-9BB8-47528D707140}" srcId="{152D658B-EEC4-4CAC-BD25-C8045E3D7E41}" destId="{B7A271BE-0A1A-4073-9F22-5716816D6672}" srcOrd="0" destOrd="0" parTransId="{B61955D6-2F1C-42B5-B855-5F6E1D18F296}" sibTransId="{98EDBD5E-4BC1-400A-BA41-06362AA77215}"/>
    <dgm:cxn modelId="{048C39C0-D449-46C5-8854-77C744511CFC}" type="presOf" srcId="{E09E7502-E392-4423-B057-D5C07691E7DC}" destId="{425BFDFC-BBCB-4CA3-8455-59A6FB5536FA}" srcOrd="0" destOrd="0" presId="urn:microsoft.com/office/officeart/2018/2/layout/IconVerticalSolidList"/>
    <dgm:cxn modelId="{97C00BE5-80B8-4F88-BE04-DD0F5937B666}" type="presOf" srcId="{10A15781-13E1-4B30-8560-6811B700D6CE}" destId="{CF2E25A0-0EBB-4753-B6F6-B44C6CD3C358}" srcOrd="0" destOrd="0" presId="urn:microsoft.com/office/officeart/2018/2/layout/IconVerticalSolidList"/>
    <dgm:cxn modelId="{5883ADF8-3352-4E47-8158-AEE3CB1EE9D9}" srcId="{152D658B-EEC4-4CAC-BD25-C8045E3D7E41}" destId="{DFED3F60-860A-433E-AD6D-D7E5ADBC82AB}" srcOrd="3" destOrd="0" parTransId="{B385AD8A-88FE-4941-9AFE-094F5AAF7EE4}" sibTransId="{14BC5BB4-65FD-443F-94D4-B79FE58DB19A}"/>
    <dgm:cxn modelId="{3956F864-1B0C-400C-895A-A5BA8A897D51}" type="presParOf" srcId="{C44B0BA8-AA49-4EF2-8064-5E91E305FA3B}" destId="{6885F5FE-F17B-438F-8D62-158414D3853C}" srcOrd="0" destOrd="0" presId="urn:microsoft.com/office/officeart/2018/2/layout/IconVerticalSolidList"/>
    <dgm:cxn modelId="{A4AE20BE-DCF5-4B32-AE4A-40D1BC5BBF32}" type="presParOf" srcId="{6885F5FE-F17B-438F-8D62-158414D3853C}" destId="{D648346A-4697-4A07-9A6C-7D98D03C7E49}" srcOrd="0" destOrd="0" presId="urn:microsoft.com/office/officeart/2018/2/layout/IconVerticalSolidList"/>
    <dgm:cxn modelId="{75C9E721-71CA-473C-9094-2898D703AA5E}" type="presParOf" srcId="{6885F5FE-F17B-438F-8D62-158414D3853C}" destId="{188692C7-6E85-4D3F-9E51-6606C34E83B2}" srcOrd="1" destOrd="0" presId="urn:microsoft.com/office/officeart/2018/2/layout/IconVerticalSolidList"/>
    <dgm:cxn modelId="{AF926438-C728-446E-8B24-5B91C9782F22}" type="presParOf" srcId="{6885F5FE-F17B-438F-8D62-158414D3853C}" destId="{4035DFEA-1583-4C18-8429-C7D6FCBA4586}" srcOrd="2" destOrd="0" presId="urn:microsoft.com/office/officeart/2018/2/layout/IconVerticalSolidList"/>
    <dgm:cxn modelId="{E155C671-5572-455E-BA18-A01AC5F9A873}" type="presParOf" srcId="{6885F5FE-F17B-438F-8D62-158414D3853C}" destId="{83193969-2D88-4C9B-8A6B-530FF59C5FA1}" srcOrd="3" destOrd="0" presId="urn:microsoft.com/office/officeart/2018/2/layout/IconVerticalSolidList"/>
    <dgm:cxn modelId="{B105A981-EF08-474F-B539-B947ABF8E2D3}" type="presParOf" srcId="{C44B0BA8-AA49-4EF2-8064-5E91E305FA3B}" destId="{FC72DCC6-E962-4246-ADA2-4112306E7CED}" srcOrd="1" destOrd="0" presId="urn:microsoft.com/office/officeart/2018/2/layout/IconVerticalSolidList"/>
    <dgm:cxn modelId="{E7007B98-E858-4DD2-BED8-2F3EEA1BBC75}" type="presParOf" srcId="{C44B0BA8-AA49-4EF2-8064-5E91E305FA3B}" destId="{2B09295E-91C5-44BC-A26E-E6991E09D0DF}" srcOrd="2" destOrd="0" presId="urn:microsoft.com/office/officeart/2018/2/layout/IconVerticalSolidList"/>
    <dgm:cxn modelId="{3162C7BF-C741-417A-95FB-28525639B2F0}" type="presParOf" srcId="{2B09295E-91C5-44BC-A26E-E6991E09D0DF}" destId="{1879450D-DD78-4560-86E3-B4B2532AC111}" srcOrd="0" destOrd="0" presId="urn:microsoft.com/office/officeart/2018/2/layout/IconVerticalSolidList"/>
    <dgm:cxn modelId="{F3272B9A-78B2-41D4-9E8C-3300EE56CE57}" type="presParOf" srcId="{2B09295E-91C5-44BC-A26E-E6991E09D0DF}" destId="{B0458E0C-B197-4B50-823E-360C157F7441}" srcOrd="1" destOrd="0" presId="urn:microsoft.com/office/officeart/2018/2/layout/IconVerticalSolidList"/>
    <dgm:cxn modelId="{C2175E6D-1105-47E8-98BE-63E198F171F3}" type="presParOf" srcId="{2B09295E-91C5-44BC-A26E-E6991E09D0DF}" destId="{6A7170C5-405A-498C-859C-09BB2CB62D16}" srcOrd="2" destOrd="0" presId="urn:microsoft.com/office/officeart/2018/2/layout/IconVerticalSolidList"/>
    <dgm:cxn modelId="{E7A434F2-93F4-4555-B939-D7E973014ACD}" type="presParOf" srcId="{2B09295E-91C5-44BC-A26E-E6991E09D0DF}" destId="{CF2E25A0-0EBB-4753-B6F6-B44C6CD3C358}" srcOrd="3" destOrd="0" presId="urn:microsoft.com/office/officeart/2018/2/layout/IconVerticalSolidList"/>
    <dgm:cxn modelId="{80471286-D7EA-405B-8BFE-80B5903CFAAF}" type="presParOf" srcId="{C44B0BA8-AA49-4EF2-8064-5E91E305FA3B}" destId="{5AE14C5A-387A-4F5A-9B59-1666FDDAED1E}" srcOrd="3" destOrd="0" presId="urn:microsoft.com/office/officeart/2018/2/layout/IconVerticalSolidList"/>
    <dgm:cxn modelId="{1AC5C1B1-D05A-4FBB-BD55-0AFDDFEED06A}" type="presParOf" srcId="{C44B0BA8-AA49-4EF2-8064-5E91E305FA3B}" destId="{D1898EBA-E0AA-426F-B8DB-1B70EED23E1F}" srcOrd="4" destOrd="0" presId="urn:microsoft.com/office/officeart/2018/2/layout/IconVerticalSolidList"/>
    <dgm:cxn modelId="{227D71A1-A6C7-4B57-8914-3B8F203B4686}" type="presParOf" srcId="{D1898EBA-E0AA-426F-B8DB-1B70EED23E1F}" destId="{96C18799-FD56-45BD-88DD-9E92EC8CC542}" srcOrd="0" destOrd="0" presId="urn:microsoft.com/office/officeart/2018/2/layout/IconVerticalSolidList"/>
    <dgm:cxn modelId="{13145F90-4CF8-4EE3-9AD6-90C7FA82821B}" type="presParOf" srcId="{D1898EBA-E0AA-426F-B8DB-1B70EED23E1F}" destId="{2D8FDFC1-C257-4386-9F02-C067C786129C}" srcOrd="1" destOrd="0" presId="urn:microsoft.com/office/officeart/2018/2/layout/IconVerticalSolidList"/>
    <dgm:cxn modelId="{27AB015D-0658-4729-B962-0A30B6429696}" type="presParOf" srcId="{D1898EBA-E0AA-426F-B8DB-1B70EED23E1F}" destId="{B646AFEA-F681-4428-984D-F202D3A75F2B}" srcOrd="2" destOrd="0" presId="urn:microsoft.com/office/officeart/2018/2/layout/IconVerticalSolidList"/>
    <dgm:cxn modelId="{21A8C2FA-88AE-4A61-9229-72904F306776}" type="presParOf" srcId="{D1898EBA-E0AA-426F-B8DB-1B70EED23E1F}" destId="{006F80BD-70EF-4FC5-B831-6CF6E9377591}" srcOrd="3" destOrd="0" presId="urn:microsoft.com/office/officeart/2018/2/layout/IconVerticalSolidList"/>
    <dgm:cxn modelId="{6E9104CF-F139-41F8-8520-3EBD2DF647C1}" type="presParOf" srcId="{C44B0BA8-AA49-4EF2-8064-5E91E305FA3B}" destId="{40622EDD-0908-43B5-BB55-D107610AB88A}" srcOrd="5" destOrd="0" presId="urn:microsoft.com/office/officeart/2018/2/layout/IconVerticalSolidList"/>
    <dgm:cxn modelId="{C7DB716E-8BBE-4FB4-B900-9DFF368268C0}" type="presParOf" srcId="{C44B0BA8-AA49-4EF2-8064-5E91E305FA3B}" destId="{437F8D1B-93D6-4852-B140-FC1ECB89BF3C}" srcOrd="6" destOrd="0" presId="urn:microsoft.com/office/officeart/2018/2/layout/IconVerticalSolidList"/>
    <dgm:cxn modelId="{C95A1423-379D-4A15-8971-B9DDCF51D6CE}" type="presParOf" srcId="{437F8D1B-93D6-4852-B140-FC1ECB89BF3C}" destId="{52C05182-9D64-4D69-9C99-89E559CB310E}" srcOrd="0" destOrd="0" presId="urn:microsoft.com/office/officeart/2018/2/layout/IconVerticalSolidList"/>
    <dgm:cxn modelId="{CF760EC0-3C70-4F4E-B0B4-099371D0C6AF}" type="presParOf" srcId="{437F8D1B-93D6-4852-B140-FC1ECB89BF3C}" destId="{583AB18E-6F19-40E9-B7B7-49A77DBC80B5}" srcOrd="1" destOrd="0" presId="urn:microsoft.com/office/officeart/2018/2/layout/IconVerticalSolidList"/>
    <dgm:cxn modelId="{7470222C-3E4B-4DD4-B496-CAA41949EC5E}" type="presParOf" srcId="{437F8D1B-93D6-4852-B140-FC1ECB89BF3C}" destId="{B700B9B2-252B-478C-9139-C68E1095851C}" srcOrd="2" destOrd="0" presId="urn:microsoft.com/office/officeart/2018/2/layout/IconVerticalSolidList"/>
    <dgm:cxn modelId="{BC5A5601-C4F3-4C58-BD8B-A5B86EBFA626}" type="presParOf" srcId="{437F8D1B-93D6-4852-B140-FC1ECB89BF3C}" destId="{8EE845B3-9C17-4DDF-A752-C228053D8C88}" srcOrd="3" destOrd="0" presId="urn:microsoft.com/office/officeart/2018/2/layout/IconVerticalSolidList"/>
    <dgm:cxn modelId="{AC3F417A-B1A0-4384-936D-53515A93B92B}" type="presParOf" srcId="{C44B0BA8-AA49-4EF2-8064-5E91E305FA3B}" destId="{B3343B21-DD3B-4074-9F41-35E188789BF9}" srcOrd="7" destOrd="0" presId="urn:microsoft.com/office/officeart/2018/2/layout/IconVerticalSolidList"/>
    <dgm:cxn modelId="{46A23ECF-7408-4B65-8E5A-E8EE64E3A473}" type="presParOf" srcId="{C44B0BA8-AA49-4EF2-8064-5E91E305FA3B}" destId="{45C83815-CF0D-4CE6-890D-B547068A0647}" srcOrd="8" destOrd="0" presId="urn:microsoft.com/office/officeart/2018/2/layout/IconVerticalSolidList"/>
    <dgm:cxn modelId="{FAB1F2D8-53EC-4FAD-A5C6-E90EA0140BD1}" type="presParOf" srcId="{45C83815-CF0D-4CE6-890D-B547068A0647}" destId="{0C6A6114-C191-491D-9447-A31AE29E414A}" srcOrd="0" destOrd="0" presId="urn:microsoft.com/office/officeart/2018/2/layout/IconVerticalSolidList"/>
    <dgm:cxn modelId="{FB2DD5E6-5666-44B4-AD8B-070979C5529F}" type="presParOf" srcId="{45C83815-CF0D-4CE6-890D-B547068A0647}" destId="{35840816-29B2-4AA2-B640-49227581B3E8}" srcOrd="1" destOrd="0" presId="urn:microsoft.com/office/officeart/2018/2/layout/IconVerticalSolidList"/>
    <dgm:cxn modelId="{F5DBE35E-5925-4152-B7D1-F9BD618497CE}" type="presParOf" srcId="{45C83815-CF0D-4CE6-890D-B547068A0647}" destId="{6F8C9B77-905B-4DE8-BA50-02A117D9E10E}" srcOrd="2" destOrd="0" presId="urn:microsoft.com/office/officeart/2018/2/layout/IconVerticalSolidList"/>
    <dgm:cxn modelId="{FD03B023-CB20-49F2-A9E4-57DF2BAFF135}" type="presParOf" srcId="{45C83815-CF0D-4CE6-890D-B547068A0647}" destId="{425BFDFC-BBCB-4CA3-8455-59A6FB5536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52308A-187D-414C-8A0E-A59366F7E8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0CB0835-D937-4DCA-B2E0-60865D50BE05}">
      <dgm:prSet custT="1"/>
      <dgm:spPr/>
      <dgm:t>
        <a:bodyPr/>
        <a:lstStyle/>
        <a:p>
          <a:r>
            <a:rPr lang="it-IT" sz="2200" b="0" err="1"/>
            <a:t>inproceedings</a:t>
          </a:r>
          <a:r>
            <a:rPr lang="it-IT" sz="2200" b="0"/>
            <a:t> </a:t>
          </a:r>
          <a:r>
            <a:rPr lang="it-IT" sz="2200" b="0" err="1"/>
            <a:t>article</a:t>
          </a:r>
          <a:endParaRPr lang="it-IT" sz="2200"/>
        </a:p>
      </dgm:t>
    </dgm:pt>
    <dgm:pt modelId="{31E8BAE3-A9AF-4A96-81CA-3942C423BEF6}" type="parTrans" cxnId="{D9F9E57E-AF35-4E0E-A3C1-B3C2380111A0}">
      <dgm:prSet/>
      <dgm:spPr/>
      <dgm:t>
        <a:bodyPr/>
        <a:lstStyle/>
        <a:p>
          <a:endParaRPr lang="it-IT" sz="2200"/>
        </a:p>
      </dgm:t>
    </dgm:pt>
    <dgm:pt modelId="{3FAAA5F7-5D20-4935-8F03-5D6278D5B233}" type="sibTrans" cxnId="{D9F9E57E-AF35-4E0E-A3C1-B3C2380111A0}">
      <dgm:prSet custT="1"/>
      <dgm:spPr/>
      <dgm:t>
        <a:bodyPr/>
        <a:lstStyle/>
        <a:p>
          <a:endParaRPr lang="it-IT" sz="2200"/>
        </a:p>
      </dgm:t>
    </dgm:pt>
    <dgm:pt modelId="{9859999E-328C-47F6-82F8-8C9E1B753684}">
      <dgm:prSet custT="1"/>
      <dgm:spPr/>
      <dgm:t>
        <a:bodyPr/>
        <a:lstStyle/>
        <a:p>
          <a:r>
            <a:rPr lang="it-IT" sz="2200" b="0" err="1"/>
            <a:t>proceedings</a:t>
          </a:r>
          <a:endParaRPr lang="it-IT" sz="2200"/>
        </a:p>
      </dgm:t>
    </dgm:pt>
    <dgm:pt modelId="{882AA553-446E-4AB0-890E-048097E19C34}" type="parTrans" cxnId="{A39FDEE4-8CD1-463B-991A-FF3C13A3CE84}">
      <dgm:prSet/>
      <dgm:spPr/>
      <dgm:t>
        <a:bodyPr/>
        <a:lstStyle/>
        <a:p>
          <a:endParaRPr lang="it-IT" sz="2200"/>
        </a:p>
      </dgm:t>
    </dgm:pt>
    <dgm:pt modelId="{CF4E7EA6-4A73-41D6-8722-8D5BEA3D3173}" type="sibTrans" cxnId="{A39FDEE4-8CD1-463B-991A-FF3C13A3CE84}">
      <dgm:prSet/>
      <dgm:spPr/>
      <dgm:t>
        <a:bodyPr/>
        <a:lstStyle/>
        <a:p>
          <a:endParaRPr lang="it-IT" sz="2200"/>
        </a:p>
      </dgm:t>
    </dgm:pt>
    <dgm:pt modelId="{B82E3938-D935-4221-97E9-B8ED7965F09C}" type="pres">
      <dgm:prSet presAssocID="{C552308A-187D-414C-8A0E-A59366F7E84C}" presName="Name0" presStyleCnt="0">
        <dgm:presLayoutVars>
          <dgm:dir/>
          <dgm:resizeHandles val="exact"/>
        </dgm:presLayoutVars>
      </dgm:prSet>
      <dgm:spPr/>
    </dgm:pt>
    <dgm:pt modelId="{2BD4E501-7D0B-470B-9596-712CFC07642E}" type="pres">
      <dgm:prSet presAssocID="{20CB0835-D937-4DCA-B2E0-60865D50BE05}" presName="node" presStyleLbl="node1" presStyleIdx="0" presStyleCnt="2">
        <dgm:presLayoutVars>
          <dgm:bulletEnabled val="1"/>
        </dgm:presLayoutVars>
      </dgm:prSet>
      <dgm:spPr/>
    </dgm:pt>
    <dgm:pt modelId="{25652456-63CD-4D35-B9FC-EBD7D2378912}" type="pres">
      <dgm:prSet presAssocID="{3FAAA5F7-5D20-4935-8F03-5D6278D5B233}" presName="sibTrans" presStyleLbl="sibTrans2D1" presStyleIdx="0" presStyleCnt="1"/>
      <dgm:spPr/>
    </dgm:pt>
    <dgm:pt modelId="{92D1FA74-A7A9-4DA9-9273-D27A4AE8CC47}" type="pres">
      <dgm:prSet presAssocID="{3FAAA5F7-5D20-4935-8F03-5D6278D5B233}" presName="connectorText" presStyleLbl="sibTrans2D1" presStyleIdx="0" presStyleCnt="1"/>
      <dgm:spPr/>
    </dgm:pt>
    <dgm:pt modelId="{F06BD64A-0E77-41BB-A3F3-E1ABD88EAD20}" type="pres">
      <dgm:prSet presAssocID="{9859999E-328C-47F6-82F8-8C9E1B753684}" presName="node" presStyleLbl="node1" presStyleIdx="1" presStyleCnt="2">
        <dgm:presLayoutVars>
          <dgm:bulletEnabled val="1"/>
        </dgm:presLayoutVars>
      </dgm:prSet>
      <dgm:spPr/>
    </dgm:pt>
  </dgm:ptLst>
  <dgm:cxnLst>
    <dgm:cxn modelId="{DAF61022-9BF2-4BCB-9314-C687FC4835CF}" type="presOf" srcId="{9859999E-328C-47F6-82F8-8C9E1B753684}" destId="{F06BD64A-0E77-41BB-A3F3-E1ABD88EAD20}" srcOrd="0" destOrd="0" presId="urn:microsoft.com/office/officeart/2005/8/layout/process1"/>
    <dgm:cxn modelId="{5BA83368-91E3-4D97-9042-264AD7B94A9A}" type="presOf" srcId="{C552308A-187D-414C-8A0E-A59366F7E84C}" destId="{B82E3938-D935-4221-97E9-B8ED7965F09C}" srcOrd="0" destOrd="0" presId="urn:microsoft.com/office/officeart/2005/8/layout/process1"/>
    <dgm:cxn modelId="{D9F9E57E-AF35-4E0E-A3C1-B3C2380111A0}" srcId="{C552308A-187D-414C-8A0E-A59366F7E84C}" destId="{20CB0835-D937-4DCA-B2E0-60865D50BE05}" srcOrd="0" destOrd="0" parTransId="{31E8BAE3-A9AF-4A96-81CA-3942C423BEF6}" sibTransId="{3FAAA5F7-5D20-4935-8F03-5D6278D5B233}"/>
    <dgm:cxn modelId="{1A231CA6-F12B-4C5E-80F3-D26D15F6385A}" type="presOf" srcId="{20CB0835-D937-4DCA-B2E0-60865D50BE05}" destId="{2BD4E501-7D0B-470B-9596-712CFC07642E}" srcOrd="0" destOrd="0" presId="urn:microsoft.com/office/officeart/2005/8/layout/process1"/>
    <dgm:cxn modelId="{D93B21BC-09AC-4DF4-BF84-0B93773F739E}" type="presOf" srcId="{3FAAA5F7-5D20-4935-8F03-5D6278D5B233}" destId="{92D1FA74-A7A9-4DA9-9273-D27A4AE8CC47}" srcOrd="1" destOrd="0" presId="urn:microsoft.com/office/officeart/2005/8/layout/process1"/>
    <dgm:cxn modelId="{A39FDEE4-8CD1-463B-991A-FF3C13A3CE84}" srcId="{C552308A-187D-414C-8A0E-A59366F7E84C}" destId="{9859999E-328C-47F6-82F8-8C9E1B753684}" srcOrd="1" destOrd="0" parTransId="{882AA553-446E-4AB0-890E-048097E19C34}" sibTransId="{CF4E7EA6-4A73-41D6-8722-8D5BEA3D3173}"/>
    <dgm:cxn modelId="{732513F4-3ADB-447B-8D96-A6C96EE7AEF7}" type="presOf" srcId="{3FAAA5F7-5D20-4935-8F03-5D6278D5B233}" destId="{25652456-63CD-4D35-B9FC-EBD7D2378912}" srcOrd="0" destOrd="0" presId="urn:microsoft.com/office/officeart/2005/8/layout/process1"/>
    <dgm:cxn modelId="{72BC3DA7-D43C-45D0-A42E-221388B4D0E5}" type="presParOf" srcId="{B82E3938-D935-4221-97E9-B8ED7965F09C}" destId="{2BD4E501-7D0B-470B-9596-712CFC07642E}" srcOrd="0" destOrd="0" presId="urn:microsoft.com/office/officeart/2005/8/layout/process1"/>
    <dgm:cxn modelId="{604BD645-F4C8-40A2-9F12-76F7DCD03074}" type="presParOf" srcId="{B82E3938-D935-4221-97E9-B8ED7965F09C}" destId="{25652456-63CD-4D35-B9FC-EBD7D2378912}" srcOrd="1" destOrd="0" presId="urn:microsoft.com/office/officeart/2005/8/layout/process1"/>
    <dgm:cxn modelId="{6734FFFA-CFE0-4B23-9458-EEE9ECA354D5}" type="presParOf" srcId="{25652456-63CD-4D35-B9FC-EBD7D2378912}" destId="{92D1FA74-A7A9-4DA9-9273-D27A4AE8CC47}" srcOrd="0" destOrd="0" presId="urn:microsoft.com/office/officeart/2005/8/layout/process1"/>
    <dgm:cxn modelId="{1FE19831-1FE1-4D5A-8B67-DF21E0D5C85D}" type="presParOf" srcId="{B82E3938-D935-4221-97E9-B8ED7965F09C}" destId="{F06BD64A-0E77-41BB-A3F3-E1ABD88EAD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52308A-187D-414C-8A0E-A59366F7E8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0CB0835-D937-4DCA-B2E0-60865D50BE05}">
      <dgm:prSet custT="1"/>
      <dgm:spPr/>
      <dgm:t>
        <a:bodyPr/>
        <a:lstStyle/>
        <a:p>
          <a:r>
            <a:rPr lang="it-IT" sz="2000" err="1"/>
            <a:t>incollection</a:t>
          </a:r>
          <a:endParaRPr lang="it-IT" sz="2000"/>
        </a:p>
      </dgm:t>
    </dgm:pt>
    <dgm:pt modelId="{31E8BAE3-A9AF-4A96-81CA-3942C423BEF6}" type="parTrans" cxnId="{D9F9E57E-AF35-4E0E-A3C1-B3C2380111A0}">
      <dgm:prSet/>
      <dgm:spPr/>
      <dgm:t>
        <a:bodyPr/>
        <a:lstStyle/>
        <a:p>
          <a:endParaRPr lang="it-IT" sz="2000"/>
        </a:p>
      </dgm:t>
    </dgm:pt>
    <dgm:pt modelId="{3FAAA5F7-5D20-4935-8F03-5D6278D5B233}" type="sibTrans" cxnId="{D9F9E57E-AF35-4E0E-A3C1-B3C2380111A0}">
      <dgm:prSet custT="1"/>
      <dgm:spPr/>
      <dgm:t>
        <a:bodyPr/>
        <a:lstStyle/>
        <a:p>
          <a:endParaRPr lang="it-IT" sz="2000"/>
        </a:p>
      </dgm:t>
    </dgm:pt>
    <dgm:pt modelId="{9859999E-328C-47F6-82F8-8C9E1B753684}">
      <dgm:prSet custT="1"/>
      <dgm:spPr/>
      <dgm:t>
        <a:bodyPr/>
        <a:lstStyle/>
        <a:p>
          <a:r>
            <a:rPr lang="it-IT" sz="2000"/>
            <a:t>book</a:t>
          </a:r>
        </a:p>
      </dgm:t>
    </dgm:pt>
    <dgm:pt modelId="{882AA553-446E-4AB0-890E-048097E19C34}" type="parTrans" cxnId="{A39FDEE4-8CD1-463B-991A-FF3C13A3CE84}">
      <dgm:prSet/>
      <dgm:spPr/>
      <dgm:t>
        <a:bodyPr/>
        <a:lstStyle/>
        <a:p>
          <a:endParaRPr lang="it-IT" sz="2000"/>
        </a:p>
      </dgm:t>
    </dgm:pt>
    <dgm:pt modelId="{CF4E7EA6-4A73-41D6-8722-8D5BEA3D3173}" type="sibTrans" cxnId="{A39FDEE4-8CD1-463B-991A-FF3C13A3CE84}">
      <dgm:prSet/>
      <dgm:spPr/>
      <dgm:t>
        <a:bodyPr/>
        <a:lstStyle/>
        <a:p>
          <a:endParaRPr lang="it-IT" sz="2000"/>
        </a:p>
      </dgm:t>
    </dgm:pt>
    <dgm:pt modelId="{B82E3938-D935-4221-97E9-B8ED7965F09C}" type="pres">
      <dgm:prSet presAssocID="{C552308A-187D-414C-8A0E-A59366F7E84C}" presName="Name0" presStyleCnt="0">
        <dgm:presLayoutVars>
          <dgm:dir/>
          <dgm:resizeHandles val="exact"/>
        </dgm:presLayoutVars>
      </dgm:prSet>
      <dgm:spPr/>
    </dgm:pt>
    <dgm:pt modelId="{2BD4E501-7D0B-470B-9596-712CFC07642E}" type="pres">
      <dgm:prSet presAssocID="{20CB0835-D937-4DCA-B2E0-60865D50BE05}" presName="node" presStyleLbl="node1" presStyleIdx="0" presStyleCnt="2">
        <dgm:presLayoutVars>
          <dgm:bulletEnabled val="1"/>
        </dgm:presLayoutVars>
      </dgm:prSet>
      <dgm:spPr/>
    </dgm:pt>
    <dgm:pt modelId="{25652456-63CD-4D35-B9FC-EBD7D2378912}" type="pres">
      <dgm:prSet presAssocID="{3FAAA5F7-5D20-4935-8F03-5D6278D5B233}" presName="sibTrans" presStyleLbl="sibTrans2D1" presStyleIdx="0" presStyleCnt="1"/>
      <dgm:spPr/>
    </dgm:pt>
    <dgm:pt modelId="{92D1FA74-A7A9-4DA9-9273-D27A4AE8CC47}" type="pres">
      <dgm:prSet presAssocID="{3FAAA5F7-5D20-4935-8F03-5D6278D5B233}" presName="connectorText" presStyleLbl="sibTrans2D1" presStyleIdx="0" presStyleCnt="1"/>
      <dgm:spPr/>
    </dgm:pt>
    <dgm:pt modelId="{F06BD64A-0E77-41BB-A3F3-E1ABD88EAD20}" type="pres">
      <dgm:prSet presAssocID="{9859999E-328C-47F6-82F8-8C9E1B753684}" presName="node" presStyleLbl="node1" presStyleIdx="1" presStyleCnt="2">
        <dgm:presLayoutVars>
          <dgm:bulletEnabled val="1"/>
        </dgm:presLayoutVars>
      </dgm:prSet>
      <dgm:spPr/>
    </dgm:pt>
  </dgm:ptLst>
  <dgm:cxnLst>
    <dgm:cxn modelId="{DAF61022-9BF2-4BCB-9314-C687FC4835CF}" type="presOf" srcId="{9859999E-328C-47F6-82F8-8C9E1B753684}" destId="{F06BD64A-0E77-41BB-A3F3-E1ABD88EAD20}" srcOrd="0" destOrd="0" presId="urn:microsoft.com/office/officeart/2005/8/layout/process1"/>
    <dgm:cxn modelId="{5BA83368-91E3-4D97-9042-264AD7B94A9A}" type="presOf" srcId="{C552308A-187D-414C-8A0E-A59366F7E84C}" destId="{B82E3938-D935-4221-97E9-B8ED7965F09C}" srcOrd="0" destOrd="0" presId="urn:microsoft.com/office/officeart/2005/8/layout/process1"/>
    <dgm:cxn modelId="{D9F9E57E-AF35-4E0E-A3C1-B3C2380111A0}" srcId="{C552308A-187D-414C-8A0E-A59366F7E84C}" destId="{20CB0835-D937-4DCA-B2E0-60865D50BE05}" srcOrd="0" destOrd="0" parTransId="{31E8BAE3-A9AF-4A96-81CA-3942C423BEF6}" sibTransId="{3FAAA5F7-5D20-4935-8F03-5D6278D5B233}"/>
    <dgm:cxn modelId="{1A231CA6-F12B-4C5E-80F3-D26D15F6385A}" type="presOf" srcId="{20CB0835-D937-4DCA-B2E0-60865D50BE05}" destId="{2BD4E501-7D0B-470B-9596-712CFC07642E}" srcOrd="0" destOrd="0" presId="urn:microsoft.com/office/officeart/2005/8/layout/process1"/>
    <dgm:cxn modelId="{D93B21BC-09AC-4DF4-BF84-0B93773F739E}" type="presOf" srcId="{3FAAA5F7-5D20-4935-8F03-5D6278D5B233}" destId="{92D1FA74-A7A9-4DA9-9273-D27A4AE8CC47}" srcOrd="1" destOrd="0" presId="urn:microsoft.com/office/officeart/2005/8/layout/process1"/>
    <dgm:cxn modelId="{A39FDEE4-8CD1-463B-991A-FF3C13A3CE84}" srcId="{C552308A-187D-414C-8A0E-A59366F7E84C}" destId="{9859999E-328C-47F6-82F8-8C9E1B753684}" srcOrd="1" destOrd="0" parTransId="{882AA553-446E-4AB0-890E-048097E19C34}" sibTransId="{CF4E7EA6-4A73-41D6-8722-8D5BEA3D3173}"/>
    <dgm:cxn modelId="{732513F4-3ADB-447B-8D96-A6C96EE7AEF7}" type="presOf" srcId="{3FAAA5F7-5D20-4935-8F03-5D6278D5B233}" destId="{25652456-63CD-4D35-B9FC-EBD7D2378912}" srcOrd="0" destOrd="0" presId="urn:microsoft.com/office/officeart/2005/8/layout/process1"/>
    <dgm:cxn modelId="{72BC3DA7-D43C-45D0-A42E-221388B4D0E5}" type="presParOf" srcId="{B82E3938-D935-4221-97E9-B8ED7965F09C}" destId="{2BD4E501-7D0B-470B-9596-712CFC07642E}" srcOrd="0" destOrd="0" presId="urn:microsoft.com/office/officeart/2005/8/layout/process1"/>
    <dgm:cxn modelId="{604BD645-F4C8-40A2-9F12-76F7DCD03074}" type="presParOf" srcId="{B82E3938-D935-4221-97E9-B8ED7965F09C}" destId="{25652456-63CD-4D35-B9FC-EBD7D2378912}" srcOrd="1" destOrd="0" presId="urn:microsoft.com/office/officeart/2005/8/layout/process1"/>
    <dgm:cxn modelId="{6734FFFA-CFE0-4B23-9458-EEE9ECA354D5}" type="presParOf" srcId="{25652456-63CD-4D35-B9FC-EBD7D2378912}" destId="{92D1FA74-A7A9-4DA9-9273-D27A4AE8CC47}" srcOrd="0" destOrd="0" presId="urn:microsoft.com/office/officeart/2005/8/layout/process1"/>
    <dgm:cxn modelId="{1FE19831-1FE1-4D5A-8B67-DF21E0D5C85D}" type="presParOf" srcId="{B82E3938-D935-4221-97E9-B8ED7965F09C}" destId="{F06BD64A-0E77-41BB-A3F3-E1ABD88EAD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52308A-187D-414C-8A0E-A59366F7E8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0CB0835-D937-4DCA-B2E0-60865D50BE05}">
      <dgm:prSet custT="1"/>
      <dgm:spPr/>
      <dgm:t>
        <a:bodyPr/>
        <a:lstStyle/>
        <a:p>
          <a:r>
            <a:rPr lang="it-IT" sz="2000" err="1"/>
            <a:t>article</a:t>
          </a:r>
          <a:endParaRPr lang="it-IT" sz="2000"/>
        </a:p>
      </dgm:t>
    </dgm:pt>
    <dgm:pt modelId="{31E8BAE3-A9AF-4A96-81CA-3942C423BEF6}" type="parTrans" cxnId="{D9F9E57E-AF35-4E0E-A3C1-B3C2380111A0}">
      <dgm:prSet/>
      <dgm:spPr/>
      <dgm:t>
        <a:bodyPr/>
        <a:lstStyle/>
        <a:p>
          <a:endParaRPr lang="it-IT" sz="2000"/>
        </a:p>
      </dgm:t>
    </dgm:pt>
    <dgm:pt modelId="{3FAAA5F7-5D20-4935-8F03-5D6278D5B233}" type="sibTrans" cxnId="{D9F9E57E-AF35-4E0E-A3C1-B3C2380111A0}">
      <dgm:prSet custT="1"/>
      <dgm:spPr/>
      <dgm:t>
        <a:bodyPr/>
        <a:lstStyle/>
        <a:p>
          <a:endParaRPr lang="it-IT" sz="2000"/>
        </a:p>
      </dgm:t>
    </dgm:pt>
    <dgm:pt modelId="{9859999E-328C-47F6-82F8-8C9E1B753684}">
      <dgm:prSet custT="1"/>
      <dgm:spPr/>
      <dgm:t>
        <a:bodyPr/>
        <a:lstStyle/>
        <a:p>
          <a:r>
            <a:rPr lang="it-IT" sz="2000"/>
            <a:t>journal</a:t>
          </a:r>
        </a:p>
      </dgm:t>
    </dgm:pt>
    <dgm:pt modelId="{882AA553-446E-4AB0-890E-048097E19C34}" type="parTrans" cxnId="{A39FDEE4-8CD1-463B-991A-FF3C13A3CE84}">
      <dgm:prSet/>
      <dgm:spPr/>
      <dgm:t>
        <a:bodyPr/>
        <a:lstStyle/>
        <a:p>
          <a:endParaRPr lang="it-IT" sz="2000"/>
        </a:p>
      </dgm:t>
    </dgm:pt>
    <dgm:pt modelId="{CF4E7EA6-4A73-41D6-8722-8D5BEA3D3173}" type="sibTrans" cxnId="{A39FDEE4-8CD1-463B-991A-FF3C13A3CE84}">
      <dgm:prSet/>
      <dgm:spPr/>
      <dgm:t>
        <a:bodyPr/>
        <a:lstStyle/>
        <a:p>
          <a:endParaRPr lang="it-IT" sz="2000"/>
        </a:p>
      </dgm:t>
    </dgm:pt>
    <dgm:pt modelId="{B82E3938-D935-4221-97E9-B8ED7965F09C}" type="pres">
      <dgm:prSet presAssocID="{C552308A-187D-414C-8A0E-A59366F7E84C}" presName="Name0" presStyleCnt="0">
        <dgm:presLayoutVars>
          <dgm:dir/>
          <dgm:resizeHandles val="exact"/>
        </dgm:presLayoutVars>
      </dgm:prSet>
      <dgm:spPr/>
    </dgm:pt>
    <dgm:pt modelId="{2BD4E501-7D0B-470B-9596-712CFC07642E}" type="pres">
      <dgm:prSet presAssocID="{20CB0835-D937-4DCA-B2E0-60865D50BE05}" presName="node" presStyleLbl="node1" presStyleIdx="0" presStyleCnt="2">
        <dgm:presLayoutVars>
          <dgm:bulletEnabled val="1"/>
        </dgm:presLayoutVars>
      </dgm:prSet>
      <dgm:spPr/>
    </dgm:pt>
    <dgm:pt modelId="{25652456-63CD-4D35-B9FC-EBD7D2378912}" type="pres">
      <dgm:prSet presAssocID="{3FAAA5F7-5D20-4935-8F03-5D6278D5B233}" presName="sibTrans" presStyleLbl="sibTrans2D1" presStyleIdx="0" presStyleCnt="1"/>
      <dgm:spPr/>
    </dgm:pt>
    <dgm:pt modelId="{92D1FA74-A7A9-4DA9-9273-D27A4AE8CC47}" type="pres">
      <dgm:prSet presAssocID="{3FAAA5F7-5D20-4935-8F03-5D6278D5B233}" presName="connectorText" presStyleLbl="sibTrans2D1" presStyleIdx="0" presStyleCnt="1"/>
      <dgm:spPr/>
    </dgm:pt>
    <dgm:pt modelId="{F06BD64A-0E77-41BB-A3F3-E1ABD88EAD20}" type="pres">
      <dgm:prSet presAssocID="{9859999E-328C-47F6-82F8-8C9E1B753684}" presName="node" presStyleLbl="node1" presStyleIdx="1" presStyleCnt="2">
        <dgm:presLayoutVars>
          <dgm:bulletEnabled val="1"/>
        </dgm:presLayoutVars>
      </dgm:prSet>
      <dgm:spPr/>
    </dgm:pt>
  </dgm:ptLst>
  <dgm:cxnLst>
    <dgm:cxn modelId="{DAF61022-9BF2-4BCB-9314-C687FC4835CF}" type="presOf" srcId="{9859999E-328C-47F6-82F8-8C9E1B753684}" destId="{F06BD64A-0E77-41BB-A3F3-E1ABD88EAD20}" srcOrd="0" destOrd="0" presId="urn:microsoft.com/office/officeart/2005/8/layout/process1"/>
    <dgm:cxn modelId="{5BA83368-91E3-4D97-9042-264AD7B94A9A}" type="presOf" srcId="{C552308A-187D-414C-8A0E-A59366F7E84C}" destId="{B82E3938-D935-4221-97E9-B8ED7965F09C}" srcOrd="0" destOrd="0" presId="urn:microsoft.com/office/officeart/2005/8/layout/process1"/>
    <dgm:cxn modelId="{D9F9E57E-AF35-4E0E-A3C1-B3C2380111A0}" srcId="{C552308A-187D-414C-8A0E-A59366F7E84C}" destId="{20CB0835-D937-4DCA-B2E0-60865D50BE05}" srcOrd="0" destOrd="0" parTransId="{31E8BAE3-A9AF-4A96-81CA-3942C423BEF6}" sibTransId="{3FAAA5F7-5D20-4935-8F03-5D6278D5B233}"/>
    <dgm:cxn modelId="{1A231CA6-F12B-4C5E-80F3-D26D15F6385A}" type="presOf" srcId="{20CB0835-D937-4DCA-B2E0-60865D50BE05}" destId="{2BD4E501-7D0B-470B-9596-712CFC07642E}" srcOrd="0" destOrd="0" presId="urn:microsoft.com/office/officeart/2005/8/layout/process1"/>
    <dgm:cxn modelId="{D93B21BC-09AC-4DF4-BF84-0B93773F739E}" type="presOf" srcId="{3FAAA5F7-5D20-4935-8F03-5D6278D5B233}" destId="{92D1FA74-A7A9-4DA9-9273-D27A4AE8CC47}" srcOrd="1" destOrd="0" presId="urn:microsoft.com/office/officeart/2005/8/layout/process1"/>
    <dgm:cxn modelId="{A39FDEE4-8CD1-463B-991A-FF3C13A3CE84}" srcId="{C552308A-187D-414C-8A0E-A59366F7E84C}" destId="{9859999E-328C-47F6-82F8-8C9E1B753684}" srcOrd="1" destOrd="0" parTransId="{882AA553-446E-4AB0-890E-048097E19C34}" sibTransId="{CF4E7EA6-4A73-41D6-8722-8D5BEA3D3173}"/>
    <dgm:cxn modelId="{732513F4-3ADB-447B-8D96-A6C96EE7AEF7}" type="presOf" srcId="{3FAAA5F7-5D20-4935-8F03-5D6278D5B233}" destId="{25652456-63CD-4D35-B9FC-EBD7D2378912}" srcOrd="0" destOrd="0" presId="urn:microsoft.com/office/officeart/2005/8/layout/process1"/>
    <dgm:cxn modelId="{72BC3DA7-D43C-45D0-A42E-221388B4D0E5}" type="presParOf" srcId="{B82E3938-D935-4221-97E9-B8ED7965F09C}" destId="{2BD4E501-7D0B-470B-9596-712CFC07642E}" srcOrd="0" destOrd="0" presId="urn:microsoft.com/office/officeart/2005/8/layout/process1"/>
    <dgm:cxn modelId="{604BD645-F4C8-40A2-9F12-76F7DCD03074}" type="presParOf" srcId="{B82E3938-D935-4221-97E9-B8ED7965F09C}" destId="{25652456-63CD-4D35-B9FC-EBD7D2378912}" srcOrd="1" destOrd="0" presId="urn:microsoft.com/office/officeart/2005/8/layout/process1"/>
    <dgm:cxn modelId="{6734FFFA-CFE0-4B23-9458-EEE9ECA354D5}" type="presParOf" srcId="{25652456-63CD-4D35-B9FC-EBD7D2378912}" destId="{92D1FA74-A7A9-4DA9-9273-D27A4AE8CC47}" srcOrd="0" destOrd="0" presId="urn:microsoft.com/office/officeart/2005/8/layout/process1"/>
    <dgm:cxn modelId="{1FE19831-1FE1-4D5A-8B67-DF21E0D5C85D}" type="presParOf" srcId="{B82E3938-D935-4221-97E9-B8ED7965F09C}" destId="{F06BD64A-0E77-41BB-A3F3-E1ABD88EAD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49DFEC-8C85-43CF-BDC0-A5A442DD8F8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6BF142C-B087-4D52-B88F-A8F4135265C1}">
      <dgm:prSet/>
      <dgm:spPr/>
      <dgm:t>
        <a:bodyPr/>
        <a:lstStyle/>
        <a:p>
          <a:pPr rtl="0"/>
          <a:r>
            <a:rPr lang="it-IT"/>
            <a:t>Publications: </a:t>
          </a:r>
          <a:r>
            <a:rPr lang="it-IT">
              <a:latin typeface="Georgia Pro" panose="02040603050505030304"/>
            </a:rPr>
            <a:t>4.786.307</a:t>
          </a:r>
          <a:endParaRPr lang="it-IT"/>
        </a:p>
      </dgm:t>
    </dgm:pt>
    <dgm:pt modelId="{95DC6F79-2A77-402A-B5DC-5A9BB1E5407F}" type="parTrans" cxnId="{8AB04F03-EC92-40A9-B9E1-31DD4AA30E2A}">
      <dgm:prSet/>
      <dgm:spPr/>
      <dgm:t>
        <a:bodyPr/>
        <a:lstStyle/>
        <a:p>
          <a:endParaRPr lang="it-IT"/>
        </a:p>
      </dgm:t>
    </dgm:pt>
    <dgm:pt modelId="{FD74059D-3EB5-4620-87CF-C51A2DEA049D}" type="sibTrans" cxnId="{8AB04F03-EC92-40A9-B9E1-31DD4AA30E2A}">
      <dgm:prSet/>
      <dgm:spPr/>
      <dgm:t>
        <a:bodyPr/>
        <a:lstStyle/>
        <a:p>
          <a:endParaRPr lang="it-IT"/>
        </a:p>
      </dgm:t>
    </dgm:pt>
    <dgm:pt modelId="{859B17F2-B652-47CC-9B4B-7FCCCF4157EB}">
      <dgm:prSet/>
      <dgm:spPr/>
      <dgm:t>
        <a:bodyPr/>
        <a:lstStyle/>
        <a:p>
          <a:pPr rtl="0"/>
          <a:r>
            <a:rPr lang="it-IT"/>
            <a:t>Venue: </a:t>
          </a:r>
          <a:r>
            <a:rPr lang="it-IT">
              <a:latin typeface="Georgia Pro" panose="02040603050505030304"/>
            </a:rPr>
            <a:t>60.507</a:t>
          </a:r>
          <a:endParaRPr lang="it-IT"/>
        </a:p>
      </dgm:t>
    </dgm:pt>
    <dgm:pt modelId="{3763DCDA-A647-4C45-A2B7-AC77E28DB298}" type="parTrans" cxnId="{10F90230-AC5F-4A96-B63C-5CA619ABA3BE}">
      <dgm:prSet/>
      <dgm:spPr/>
      <dgm:t>
        <a:bodyPr/>
        <a:lstStyle/>
        <a:p>
          <a:endParaRPr lang="it-IT"/>
        </a:p>
      </dgm:t>
    </dgm:pt>
    <dgm:pt modelId="{1097C6C7-12D3-4EAC-B0BB-7541359CBD7B}" type="sibTrans" cxnId="{10F90230-AC5F-4A96-B63C-5CA619ABA3BE}">
      <dgm:prSet/>
      <dgm:spPr/>
      <dgm:t>
        <a:bodyPr/>
        <a:lstStyle/>
        <a:p>
          <a:endParaRPr lang="it-IT"/>
        </a:p>
      </dgm:t>
    </dgm:pt>
    <dgm:pt modelId="{B448375A-3DF6-4214-80DE-F6CBCD55AF92}">
      <dgm:prSet/>
      <dgm:spPr/>
      <dgm:t>
        <a:bodyPr/>
        <a:lstStyle/>
        <a:p>
          <a:r>
            <a:rPr lang="it-IT"/>
            <a:t>Venue con journals: </a:t>
          </a:r>
          <a:r>
            <a:rPr lang="it-IT">
              <a:latin typeface="Georgia Pro" panose="02040603050505030304"/>
            </a:rPr>
            <a:t>461.164</a:t>
          </a:r>
          <a:endParaRPr lang="it-IT"/>
        </a:p>
      </dgm:t>
    </dgm:pt>
    <dgm:pt modelId="{A735C397-B66C-4C5D-B099-2BF03E2550E5}" type="parTrans" cxnId="{067E13C2-5698-4C61-B4D6-EC0E2F351B6E}">
      <dgm:prSet/>
      <dgm:spPr/>
      <dgm:t>
        <a:bodyPr/>
        <a:lstStyle/>
        <a:p>
          <a:endParaRPr lang="it-IT"/>
        </a:p>
      </dgm:t>
    </dgm:pt>
    <dgm:pt modelId="{A43857C1-7B89-4836-9841-E7CE0DE33B6B}" type="sibTrans" cxnId="{067E13C2-5698-4C61-B4D6-EC0E2F351B6E}">
      <dgm:prSet/>
      <dgm:spPr/>
      <dgm:t>
        <a:bodyPr/>
        <a:lstStyle/>
        <a:p>
          <a:endParaRPr lang="it-IT"/>
        </a:p>
      </dgm:t>
    </dgm:pt>
    <dgm:pt modelId="{DD1C3E8B-459F-434E-960F-B39F854C789E}" type="pres">
      <dgm:prSet presAssocID="{FD49DFEC-8C85-43CF-BDC0-A5A442DD8F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45E762-55F3-4F56-9277-B0ACAE8810A7}" type="pres">
      <dgm:prSet presAssocID="{16BF142C-B087-4D52-B88F-A8F4135265C1}" presName="hierRoot1" presStyleCnt="0">
        <dgm:presLayoutVars>
          <dgm:hierBranch val="init"/>
        </dgm:presLayoutVars>
      </dgm:prSet>
      <dgm:spPr/>
    </dgm:pt>
    <dgm:pt modelId="{148ACEFF-07F8-4F89-AFB1-D0FB2D46C262}" type="pres">
      <dgm:prSet presAssocID="{16BF142C-B087-4D52-B88F-A8F4135265C1}" presName="rootComposite1" presStyleCnt="0"/>
      <dgm:spPr/>
    </dgm:pt>
    <dgm:pt modelId="{B4C4598F-4DF0-4B74-81EE-084891D74ED5}" type="pres">
      <dgm:prSet presAssocID="{16BF142C-B087-4D52-B88F-A8F4135265C1}" presName="rootText1" presStyleLbl="node0" presStyleIdx="0" presStyleCnt="3">
        <dgm:presLayoutVars>
          <dgm:chPref val="3"/>
        </dgm:presLayoutVars>
      </dgm:prSet>
      <dgm:spPr/>
    </dgm:pt>
    <dgm:pt modelId="{DB2292A0-F573-474E-A708-B32523763978}" type="pres">
      <dgm:prSet presAssocID="{16BF142C-B087-4D52-B88F-A8F4135265C1}" presName="rootConnector1" presStyleLbl="node1" presStyleIdx="0" presStyleCnt="0"/>
      <dgm:spPr/>
    </dgm:pt>
    <dgm:pt modelId="{591BF32E-A2FA-48A7-818A-15AA61D33494}" type="pres">
      <dgm:prSet presAssocID="{16BF142C-B087-4D52-B88F-A8F4135265C1}" presName="hierChild2" presStyleCnt="0"/>
      <dgm:spPr/>
    </dgm:pt>
    <dgm:pt modelId="{D844180B-3A67-44DB-977D-5F15477CE4A1}" type="pres">
      <dgm:prSet presAssocID="{16BF142C-B087-4D52-B88F-A8F4135265C1}" presName="hierChild3" presStyleCnt="0"/>
      <dgm:spPr/>
    </dgm:pt>
    <dgm:pt modelId="{CD41BD99-F947-42D0-B355-052E9BEBB18E}" type="pres">
      <dgm:prSet presAssocID="{859B17F2-B652-47CC-9B4B-7FCCCF4157EB}" presName="hierRoot1" presStyleCnt="0">
        <dgm:presLayoutVars>
          <dgm:hierBranch val="init"/>
        </dgm:presLayoutVars>
      </dgm:prSet>
      <dgm:spPr/>
    </dgm:pt>
    <dgm:pt modelId="{2B18232E-5D4D-42DF-A192-789B68E145A0}" type="pres">
      <dgm:prSet presAssocID="{859B17F2-B652-47CC-9B4B-7FCCCF4157EB}" presName="rootComposite1" presStyleCnt="0"/>
      <dgm:spPr/>
    </dgm:pt>
    <dgm:pt modelId="{8B85F3EB-7C76-4F27-B161-65CACA74E0CD}" type="pres">
      <dgm:prSet presAssocID="{859B17F2-B652-47CC-9B4B-7FCCCF4157EB}" presName="rootText1" presStyleLbl="node0" presStyleIdx="1" presStyleCnt="3">
        <dgm:presLayoutVars>
          <dgm:chPref val="3"/>
        </dgm:presLayoutVars>
      </dgm:prSet>
      <dgm:spPr/>
    </dgm:pt>
    <dgm:pt modelId="{47E9A60C-9401-416E-B059-AB73ABC2BE1E}" type="pres">
      <dgm:prSet presAssocID="{859B17F2-B652-47CC-9B4B-7FCCCF4157EB}" presName="rootConnector1" presStyleLbl="node1" presStyleIdx="0" presStyleCnt="0"/>
      <dgm:spPr/>
    </dgm:pt>
    <dgm:pt modelId="{D521017E-1F64-4DB9-90A6-6577213773D0}" type="pres">
      <dgm:prSet presAssocID="{859B17F2-B652-47CC-9B4B-7FCCCF4157EB}" presName="hierChild2" presStyleCnt="0"/>
      <dgm:spPr/>
    </dgm:pt>
    <dgm:pt modelId="{F7738FA6-7EBA-4C2D-B067-ED719F66CEDD}" type="pres">
      <dgm:prSet presAssocID="{859B17F2-B652-47CC-9B4B-7FCCCF4157EB}" presName="hierChild3" presStyleCnt="0"/>
      <dgm:spPr/>
    </dgm:pt>
    <dgm:pt modelId="{7BB5CD51-F2A7-4B78-8211-9D8FA8D189B1}" type="pres">
      <dgm:prSet presAssocID="{B448375A-3DF6-4214-80DE-F6CBCD55AF92}" presName="hierRoot1" presStyleCnt="0">
        <dgm:presLayoutVars>
          <dgm:hierBranch val="init"/>
        </dgm:presLayoutVars>
      </dgm:prSet>
      <dgm:spPr/>
    </dgm:pt>
    <dgm:pt modelId="{AC701785-FF27-431F-A394-AC5F5416355B}" type="pres">
      <dgm:prSet presAssocID="{B448375A-3DF6-4214-80DE-F6CBCD55AF92}" presName="rootComposite1" presStyleCnt="0"/>
      <dgm:spPr/>
    </dgm:pt>
    <dgm:pt modelId="{201A8228-B479-4B90-AADE-377C2F0F9888}" type="pres">
      <dgm:prSet presAssocID="{B448375A-3DF6-4214-80DE-F6CBCD55AF92}" presName="rootText1" presStyleLbl="node0" presStyleIdx="2" presStyleCnt="3">
        <dgm:presLayoutVars>
          <dgm:chPref val="3"/>
        </dgm:presLayoutVars>
      </dgm:prSet>
      <dgm:spPr/>
    </dgm:pt>
    <dgm:pt modelId="{396E46C3-8DF4-4B3C-8AF3-0451598A88D7}" type="pres">
      <dgm:prSet presAssocID="{B448375A-3DF6-4214-80DE-F6CBCD55AF92}" presName="rootConnector1" presStyleLbl="node1" presStyleIdx="0" presStyleCnt="0"/>
      <dgm:spPr/>
    </dgm:pt>
    <dgm:pt modelId="{D0D18827-7449-4CAF-9347-EAC55065BF9E}" type="pres">
      <dgm:prSet presAssocID="{B448375A-3DF6-4214-80DE-F6CBCD55AF92}" presName="hierChild2" presStyleCnt="0"/>
      <dgm:spPr/>
    </dgm:pt>
    <dgm:pt modelId="{143640BC-35B5-4FB9-9544-E382DE67F632}" type="pres">
      <dgm:prSet presAssocID="{B448375A-3DF6-4214-80DE-F6CBCD55AF92}" presName="hierChild3" presStyleCnt="0"/>
      <dgm:spPr/>
    </dgm:pt>
  </dgm:ptLst>
  <dgm:cxnLst>
    <dgm:cxn modelId="{8AB04F03-EC92-40A9-B9E1-31DD4AA30E2A}" srcId="{FD49DFEC-8C85-43CF-BDC0-A5A442DD8F80}" destId="{16BF142C-B087-4D52-B88F-A8F4135265C1}" srcOrd="0" destOrd="0" parTransId="{95DC6F79-2A77-402A-B5DC-5A9BB1E5407F}" sibTransId="{FD74059D-3EB5-4620-87CF-C51A2DEA049D}"/>
    <dgm:cxn modelId="{2AB0EE18-C341-49A8-9E02-8FF0BA3228E0}" type="presOf" srcId="{FD49DFEC-8C85-43CF-BDC0-A5A442DD8F80}" destId="{DD1C3E8B-459F-434E-960F-B39F854C789E}" srcOrd="0" destOrd="0" presId="urn:microsoft.com/office/officeart/2009/3/layout/HorizontalOrganizationChart"/>
    <dgm:cxn modelId="{2B93881A-AD71-4BAF-B8B7-CCA313B05798}" type="presOf" srcId="{859B17F2-B652-47CC-9B4B-7FCCCF4157EB}" destId="{47E9A60C-9401-416E-B059-AB73ABC2BE1E}" srcOrd="1" destOrd="0" presId="urn:microsoft.com/office/officeart/2009/3/layout/HorizontalOrganizationChart"/>
    <dgm:cxn modelId="{95A16028-F312-4FDF-A333-A063645E7409}" type="presOf" srcId="{B448375A-3DF6-4214-80DE-F6CBCD55AF92}" destId="{396E46C3-8DF4-4B3C-8AF3-0451598A88D7}" srcOrd="1" destOrd="0" presId="urn:microsoft.com/office/officeart/2009/3/layout/HorizontalOrganizationChart"/>
    <dgm:cxn modelId="{18496C28-4A16-4AFB-B1D9-F85F07B1E132}" type="presOf" srcId="{16BF142C-B087-4D52-B88F-A8F4135265C1}" destId="{DB2292A0-F573-474E-A708-B32523763978}" srcOrd="1" destOrd="0" presId="urn:microsoft.com/office/officeart/2009/3/layout/HorizontalOrganizationChart"/>
    <dgm:cxn modelId="{10F90230-AC5F-4A96-B63C-5CA619ABA3BE}" srcId="{FD49DFEC-8C85-43CF-BDC0-A5A442DD8F80}" destId="{859B17F2-B652-47CC-9B4B-7FCCCF4157EB}" srcOrd="1" destOrd="0" parTransId="{3763DCDA-A647-4C45-A2B7-AC77E28DB298}" sibTransId="{1097C6C7-12D3-4EAC-B0BB-7541359CBD7B}"/>
    <dgm:cxn modelId="{EE769977-18F9-43FD-AB7A-7F7841AF7F82}" type="presOf" srcId="{16BF142C-B087-4D52-B88F-A8F4135265C1}" destId="{B4C4598F-4DF0-4B74-81EE-084891D74ED5}" srcOrd="0" destOrd="0" presId="urn:microsoft.com/office/officeart/2009/3/layout/HorizontalOrganizationChart"/>
    <dgm:cxn modelId="{6C21E959-9B46-4029-9A4F-BAD4970461B9}" type="presOf" srcId="{859B17F2-B652-47CC-9B4B-7FCCCF4157EB}" destId="{8B85F3EB-7C76-4F27-B161-65CACA74E0CD}" srcOrd="0" destOrd="0" presId="urn:microsoft.com/office/officeart/2009/3/layout/HorizontalOrganizationChart"/>
    <dgm:cxn modelId="{2D0F858C-C992-428E-A594-0A9415353DB2}" type="presOf" srcId="{B448375A-3DF6-4214-80DE-F6CBCD55AF92}" destId="{201A8228-B479-4B90-AADE-377C2F0F9888}" srcOrd="0" destOrd="0" presId="urn:microsoft.com/office/officeart/2009/3/layout/HorizontalOrganizationChart"/>
    <dgm:cxn modelId="{067E13C2-5698-4C61-B4D6-EC0E2F351B6E}" srcId="{FD49DFEC-8C85-43CF-BDC0-A5A442DD8F80}" destId="{B448375A-3DF6-4214-80DE-F6CBCD55AF92}" srcOrd="2" destOrd="0" parTransId="{A735C397-B66C-4C5D-B099-2BF03E2550E5}" sibTransId="{A43857C1-7B89-4836-9841-E7CE0DE33B6B}"/>
    <dgm:cxn modelId="{F16363F1-5B31-4781-A7BD-C2E3F5507B57}" type="presParOf" srcId="{DD1C3E8B-459F-434E-960F-B39F854C789E}" destId="{3145E762-55F3-4F56-9277-B0ACAE8810A7}" srcOrd="0" destOrd="0" presId="urn:microsoft.com/office/officeart/2009/3/layout/HorizontalOrganizationChart"/>
    <dgm:cxn modelId="{B3F980DC-83FC-42B7-B4E9-48CECA31BBAD}" type="presParOf" srcId="{3145E762-55F3-4F56-9277-B0ACAE8810A7}" destId="{148ACEFF-07F8-4F89-AFB1-D0FB2D46C262}" srcOrd="0" destOrd="0" presId="urn:microsoft.com/office/officeart/2009/3/layout/HorizontalOrganizationChart"/>
    <dgm:cxn modelId="{E658EB8B-D66D-44CB-8823-45528BB5D849}" type="presParOf" srcId="{148ACEFF-07F8-4F89-AFB1-D0FB2D46C262}" destId="{B4C4598F-4DF0-4B74-81EE-084891D74ED5}" srcOrd="0" destOrd="0" presId="urn:microsoft.com/office/officeart/2009/3/layout/HorizontalOrganizationChart"/>
    <dgm:cxn modelId="{7084DE41-97AE-4B14-860D-84DF8D11B4DC}" type="presParOf" srcId="{148ACEFF-07F8-4F89-AFB1-D0FB2D46C262}" destId="{DB2292A0-F573-474E-A708-B32523763978}" srcOrd="1" destOrd="0" presId="urn:microsoft.com/office/officeart/2009/3/layout/HorizontalOrganizationChart"/>
    <dgm:cxn modelId="{5EE4087D-C683-4E7A-A600-8D86149B272B}" type="presParOf" srcId="{3145E762-55F3-4F56-9277-B0ACAE8810A7}" destId="{591BF32E-A2FA-48A7-818A-15AA61D33494}" srcOrd="1" destOrd="0" presId="urn:microsoft.com/office/officeart/2009/3/layout/HorizontalOrganizationChart"/>
    <dgm:cxn modelId="{8C2D58FC-127A-4DAF-9CD5-D34E6DF3AD04}" type="presParOf" srcId="{3145E762-55F3-4F56-9277-B0ACAE8810A7}" destId="{D844180B-3A67-44DB-977D-5F15477CE4A1}" srcOrd="2" destOrd="0" presId="urn:microsoft.com/office/officeart/2009/3/layout/HorizontalOrganizationChart"/>
    <dgm:cxn modelId="{8B9C23F3-3438-4792-989D-1A376409CA7A}" type="presParOf" srcId="{DD1C3E8B-459F-434E-960F-B39F854C789E}" destId="{CD41BD99-F947-42D0-B355-052E9BEBB18E}" srcOrd="1" destOrd="0" presId="urn:microsoft.com/office/officeart/2009/3/layout/HorizontalOrganizationChart"/>
    <dgm:cxn modelId="{0262AE3F-6BE0-4314-AF16-925DD77DBF82}" type="presParOf" srcId="{CD41BD99-F947-42D0-B355-052E9BEBB18E}" destId="{2B18232E-5D4D-42DF-A192-789B68E145A0}" srcOrd="0" destOrd="0" presId="urn:microsoft.com/office/officeart/2009/3/layout/HorizontalOrganizationChart"/>
    <dgm:cxn modelId="{6696BF7B-9121-47C7-A15B-CCF898CBA3B7}" type="presParOf" srcId="{2B18232E-5D4D-42DF-A192-789B68E145A0}" destId="{8B85F3EB-7C76-4F27-B161-65CACA74E0CD}" srcOrd="0" destOrd="0" presId="urn:microsoft.com/office/officeart/2009/3/layout/HorizontalOrganizationChart"/>
    <dgm:cxn modelId="{C73C0187-3ED6-49DE-ADC4-CC7B0DF8ED27}" type="presParOf" srcId="{2B18232E-5D4D-42DF-A192-789B68E145A0}" destId="{47E9A60C-9401-416E-B059-AB73ABC2BE1E}" srcOrd="1" destOrd="0" presId="urn:microsoft.com/office/officeart/2009/3/layout/HorizontalOrganizationChart"/>
    <dgm:cxn modelId="{4CF0913D-8BD8-497F-A793-5F8402E4E240}" type="presParOf" srcId="{CD41BD99-F947-42D0-B355-052E9BEBB18E}" destId="{D521017E-1F64-4DB9-90A6-6577213773D0}" srcOrd="1" destOrd="0" presId="urn:microsoft.com/office/officeart/2009/3/layout/HorizontalOrganizationChart"/>
    <dgm:cxn modelId="{47AE275B-5B6C-4DC3-845A-B0414D25AFA9}" type="presParOf" srcId="{CD41BD99-F947-42D0-B355-052E9BEBB18E}" destId="{F7738FA6-7EBA-4C2D-B067-ED719F66CEDD}" srcOrd="2" destOrd="0" presId="urn:microsoft.com/office/officeart/2009/3/layout/HorizontalOrganizationChart"/>
    <dgm:cxn modelId="{0527D8A4-BED4-4EF5-BF02-F3116AB9CF69}" type="presParOf" srcId="{DD1C3E8B-459F-434E-960F-B39F854C789E}" destId="{7BB5CD51-F2A7-4B78-8211-9D8FA8D189B1}" srcOrd="2" destOrd="0" presId="urn:microsoft.com/office/officeart/2009/3/layout/HorizontalOrganizationChart"/>
    <dgm:cxn modelId="{79A2AA23-2990-4863-BA00-0E9AF4898F47}" type="presParOf" srcId="{7BB5CD51-F2A7-4B78-8211-9D8FA8D189B1}" destId="{AC701785-FF27-431F-A394-AC5F5416355B}" srcOrd="0" destOrd="0" presId="urn:microsoft.com/office/officeart/2009/3/layout/HorizontalOrganizationChart"/>
    <dgm:cxn modelId="{AE158694-A2C5-4ADB-8495-A2F467B69E39}" type="presParOf" srcId="{AC701785-FF27-431F-A394-AC5F5416355B}" destId="{201A8228-B479-4B90-AADE-377C2F0F9888}" srcOrd="0" destOrd="0" presId="urn:microsoft.com/office/officeart/2009/3/layout/HorizontalOrganizationChart"/>
    <dgm:cxn modelId="{F3C783C2-9D2D-4016-BDF7-245977079BAB}" type="presParOf" srcId="{AC701785-FF27-431F-A394-AC5F5416355B}" destId="{396E46C3-8DF4-4B3C-8AF3-0451598A88D7}" srcOrd="1" destOrd="0" presId="urn:microsoft.com/office/officeart/2009/3/layout/HorizontalOrganizationChart"/>
    <dgm:cxn modelId="{25CE768A-A613-4268-9794-1A641E540CDF}" type="presParOf" srcId="{7BB5CD51-F2A7-4B78-8211-9D8FA8D189B1}" destId="{D0D18827-7449-4CAF-9347-EAC55065BF9E}" srcOrd="1" destOrd="0" presId="urn:microsoft.com/office/officeart/2009/3/layout/HorizontalOrganizationChart"/>
    <dgm:cxn modelId="{487E59AE-647D-4B70-BF41-57AD7108E628}" type="presParOf" srcId="{7BB5CD51-F2A7-4B78-8211-9D8FA8D189B1}" destId="{143640BC-35B5-4FB9-9544-E382DE67F63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1B0801-BF5A-4AF0-B081-AF80E546D0C9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F85309-4A81-4A92-82E7-35FF22A17ABD}">
      <dgm:prSet/>
      <dgm:spPr/>
      <dgm:t>
        <a:bodyPr/>
        <a:lstStyle/>
        <a:p>
          <a:r>
            <a:rPr lang="it-I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Okapi BM25F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1C86B4-357A-412E-A21E-ACF4019BEB8A}" type="parTrans" cxnId="{D0BEE829-CAEC-42A2-8E42-61603FF7596D}">
      <dgm:prSet/>
      <dgm:spPr/>
      <dgm:t>
        <a:bodyPr/>
        <a:lstStyle/>
        <a:p>
          <a:endParaRPr lang="en-US"/>
        </a:p>
      </dgm:t>
    </dgm:pt>
    <dgm:pt modelId="{8E9A22FD-9725-4172-968C-CF8296C816F4}" type="sibTrans" cxnId="{D0BEE829-CAEC-42A2-8E42-61603FF7596D}">
      <dgm:prSet/>
      <dgm:spPr/>
      <dgm:t>
        <a:bodyPr/>
        <a:lstStyle/>
        <a:p>
          <a:endParaRPr lang="en-US"/>
        </a:p>
      </dgm:t>
    </dgm:pt>
    <dgm:pt modelId="{6023552B-A5AD-46E4-8D1F-607354CF7159}">
      <dgm:prSet/>
      <dgm:spPr/>
      <dgm:t>
        <a:bodyPr/>
        <a:lstStyle/>
        <a:p>
          <a:r>
            <a:rPr lang="it-I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Frequenza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83C71D2-5768-425E-8779-CF084F56C1C1}" type="parTrans" cxnId="{189F8786-6306-4ACE-90BB-76EA5CA59607}">
      <dgm:prSet/>
      <dgm:spPr/>
      <dgm:t>
        <a:bodyPr/>
        <a:lstStyle/>
        <a:p>
          <a:endParaRPr lang="en-US"/>
        </a:p>
      </dgm:t>
    </dgm:pt>
    <dgm:pt modelId="{082F01EF-0C8D-4882-9022-051D9B9A187C}" type="sibTrans" cxnId="{189F8786-6306-4ACE-90BB-76EA5CA59607}">
      <dgm:prSet/>
      <dgm:spPr/>
      <dgm:t>
        <a:bodyPr/>
        <a:lstStyle/>
        <a:p>
          <a:endParaRPr lang="en-US"/>
        </a:p>
      </dgm:t>
    </dgm:pt>
    <dgm:pt modelId="{233EE887-6252-4EB4-98CF-DA944BDC9630}">
      <dgm:prSet/>
      <dgm:spPr/>
      <dgm:t>
        <a:bodyPr/>
        <a:lstStyle/>
        <a:p>
          <a:r>
            <a:rPr lang="it-I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Altre opzioni: Fuzzy-</a:t>
          </a:r>
          <a:r>
            <a:rPr lang="it-IT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term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63D63C-D128-4D0B-9168-50223E38E6D8}" type="parTrans" cxnId="{CA4EBC49-9C48-4361-9443-7956829A4338}">
      <dgm:prSet/>
      <dgm:spPr/>
      <dgm:t>
        <a:bodyPr/>
        <a:lstStyle/>
        <a:p>
          <a:endParaRPr lang="en-US"/>
        </a:p>
      </dgm:t>
    </dgm:pt>
    <dgm:pt modelId="{5C1B9396-1521-4DFE-919A-85915D661623}" type="sibTrans" cxnId="{CA4EBC49-9C48-4361-9443-7956829A4338}">
      <dgm:prSet/>
      <dgm:spPr/>
      <dgm:t>
        <a:bodyPr/>
        <a:lstStyle/>
        <a:p>
          <a:endParaRPr lang="en-US"/>
        </a:p>
      </dgm:t>
    </dgm:pt>
    <dgm:pt modelId="{75744917-A936-450D-8ED9-9AF61A3B0F91}" type="pres">
      <dgm:prSet presAssocID="{811B0801-BF5A-4AF0-B081-AF80E546D0C9}" presName="linear" presStyleCnt="0">
        <dgm:presLayoutVars>
          <dgm:dir/>
          <dgm:animLvl val="lvl"/>
          <dgm:resizeHandles val="exact"/>
        </dgm:presLayoutVars>
      </dgm:prSet>
      <dgm:spPr/>
    </dgm:pt>
    <dgm:pt modelId="{64C08791-E4DD-4F7D-B737-BCD8CCEBA9AD}" type="pres">
      <dgm:prSet presAssocID="{65F85309-4A81-4A92-82E7-35FF22A17ABD}" presName="parentLin" presStyleCnt="0"/>
      <dgm:spPr/>
    </dgm:pt>
    <dgm:pt modelId="{C10C9D0F-3076-4284-94DD-311C5D2D9720}" type="pres">
      <dgm:prSet presAssocID="{65F85309-4A81-4A92-82E7-35FF22A17ABD}" presName="parentLeftMargin" presStyleLbl="node1" presStyleIdx="0" presStyleCnt="3"/>
      <dgm:spPr/>
    </dgm:pt>
    <dgm:pt modelId="{42AC6BD0-D167-420E-9C75-E641A0AA1144}" type="pres">
      <dgm:prSet presAssocID="{65F85309-4A81-4A92-82E7-35FF22A17A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1BAC49-5943-4B23-BA48-924DA616C356}" type="pres">
      <dgm:prSet presAssocID="{65F85309-4A81-4A92-82E7-35FF22A17ABD}" presName="negativeSpace" presStyleCnt="0"/>
      <dgm:spPr/>
    </dgm:pt>
    <dgm:pt modelId="{930887FD-965E-43B9-BEA0-DA8F347F8FB5}" type="pres">
      <dgm:prSet presAssocID="{65F85309-4A81-4A92-82E7-35FF22A17ABD}" presName="childText" presStyleLbl="conFgAcc1" presStyleIdx="0" presStyleCnt="3">
        <dgm:presLayoutVars>
          <dgm:bulletEnabled val="1"/>
        </dgm:presLayoutVars>
      </dgm:prSet>
      <dgm:spPr/>
    </dgm:pt>
    <dgm:pt modelId="{42399896-A27A-45EB-821A-EE382D2E3B0F}" type="pres">
      <dgm:prSet presAssocID="{8E9A22FD-9725-4172-968C-CF8296C816F4}" presName="spaceBetweenRectangles" presStyleCnt="0"/>
      <dgm:spPr/>
    </dgm:pt>
    <dgm:pt modelId="{1993C910-2C92-4EC4-BF32-99D0A39096AD}" type="pres">
      <dgm:prSet presAssocID="{6023552B-A5AD-46E4-8D1F-607354CF7159}" presName="parentLin" presStyleCnt="0"/>
      <dgm:spPr/>
    </dgm:pt>
    <dgm:pt modelId="{805A930D-F9C8-4668-8AE7-D716740AD3EA}" type="pres">
      <dgm:prSet presAssocID="{6023552B-A5AD-46E4-8D1F-607354CF7159}" presName="parentLeftMargin" presStyleLbl="node1" presStyleIdx="0" presStyleCnt="3"/>
      <dgm:spPr/>
    </dgm:pt>
    <dgm:pt modelId="{2BE5F148-6E53-4C9B-BEDF-D30A47F3228B}" type="pres">
      <dgm:prSet presAssocID="{6023552B-A5AD-46E4-8D1F-607354CF715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B93598-F36C-44DD-B900-95EEDFF37273}" type="pres">
      <dgm:prSet presAssocID="{6023552B-A5AD-46E4-8D1F-607354CF7159}" presName="negativeSpace" presStyleCnt="0"/>
      <dgm:spPr/>
    </dgm:pt>
    <dgm:pt modelId="{1177C1FB-8681-484D-99DA-7EF2B241C0F3}" type="pres">
      <dgm:prSet presAssocID="{6023552B-A5AD-46E4-8D1F-607354CF7159}" presName="childText" presStyleLbl="conFgAcc1" presStyleIdx="1" presStyleCnt="3">
        <dgm:presLayoutVars>
          <dgm:bulletEnabled val="1"/>
        </dgm:presLayoutVars>
      </dgm:prSet>
      <dgm:spPr/>
    </dgm:pt>
    <dgm:pt modelId="{8494BC06-857D-482F-A37B-43A4876B4B07}" type="pres">
      <dgm:prSet presAssocID="{082F01EF-0C8D-4882-9022-051D9B9A187C}" presName="spaceBetweenRectangles" presStyleCnt="0"/>
      <dgm:spPr/>
    </dgm:pt>
    <dgm:pt modelId="{798C40BA-6DC1-4D1A-8DA2-815AA21E60BC}" type="pres">
      <dgm:prSet presAssocID="{233EE887-6252-4EB4-98CF-DA944BDC9630}" presName="parentLin" presStyleCnt="0"/>
      <dgm:spPr/>
    </dgm:pt>
    <dgm:pt modelId="{92BDFCA5-40D7-44DC-998B-6C0FF8387EEA}" type="pres">
      <dgm:prSet presAssocID="{233EE887-6252-4EB4-98CF-DA944BDC9630}" presName="parentLeftMargin" presStyleLbl="node1" presStyleIdx="1" presStyleCnt="3"/>
      <dgm:spPr/>
    </dgm:pt>
    <dgm:pt modelId="{F89F0E24-3047-4402-8EC5-C76B26ECE571}" type="pres">
      <dgm:prSet presAssocID="{233EE887-6252-4EB4-98CF-DA944BDC96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AC32EEF-DB6A-47BA-B708-DC2E14498D30}" type="pres">
      <dgm:prSet presAssocID="{233EE887-6252-4EB4-98CF-DA944BDC9630}" presName="negativeSpace" presStyleCnt="0"/>
      <dgm:spPr/>
    </dgm:pt>
    <dgm:pt modelId="{2FF97A6A-1E84-4DCF-A32F-16F45E567455}" type="pres">
      <dgm:prSet presAssocID="{233EE887-6252-4EB4-98CF-DA944BDC963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88AB17-2C57-43ED-BECC-5B09B1E9ED07}" type="presOf" srcId="{65F85309-4A81-4A92-82E7-35FF22A17ABD}" destId="{C10C9D0F-3076-4284-94DD-311C5D2D9720}" srcOrd="0" destOrd="0" presId="urn:microsoft.com/office/officeart/2005/8/layout/list1"/>
    <dgm:cxn modelId="{D0BEE829-CAEC-42A2-8E42-61603FF7596D}" srcId="{811B0801-BF5A-4AF0-B081-AF80E546D0C9}" destId="{65F85309-4A81-4A92-82E7-35FF22A17ABD}" srcOrd="0" destOrd="0" parTransId="{521C86B4-357A-412E-A21E-ACF4019BEB8A}" sibTransId="{8E9A22FD-9725-4172-968C-CF8296C816F4}"/>
    <dgm:cxn modelId="{CA4EBC49-9C48-4361-9443-7956829A4338}" srcId="{811B0801-BF5A-4AF0-B081-AF80E546D0C9}" destId="{233EE887-6252-4EB4-98CF-DA944BDC9630}" srcOrd="2" destOrd="0" parTransId="{F463D63C-D128-4D0B-9168-50223E38E6D8}" sibTransId="{5C1B9396-1521-4DFE-919A-85915D661623}"/>
    <dgm:cxn modelId="{9C39C075-B27B-461A-96EB-525A5D5AC7C0}" type="presOf" srcId="{233EE887-6252-4EB4-98CF-DA944BDC9630}" destId="{92BDFCA5-40D7-44DC-998B-6C0FF8387EEA}" srcOrd="0" destOrd="0" presId="urn:microsoft.com/office/officeart/2005/8/layout/list1"/>
    <dgm:cxn modelId="{E9C5F678-6D50-465C-A63D-0F0D6B75FDB8}" type="presOf" srcId="{65F85309-4A81-4A92-82E7-35FF22A17ABD}" destId="{42AC6BD0-D167-420E-9C75-E641A0AA1144}" srcOrd="1" destOrd="0" presId="urn:microsoft.com/office/officeart/2005/8/layout/list1"/>
    <dgm:cxn modelId="{47340A84-1CB3-434C-8F55-11B2CB76B8C3}" type="presOf" srcId="{811B0801-BF5A-4AF0-B081-AF80E546D0C9}" destId="{75744917-A936-450D-8ED9-9AF61A3B0F91}" srcOrd="0" destOrd="0" presId="urn:microsoft.com/office/officeart/2005/8/layout/list1"/>
    <dgm:cxn modelId="{189F8786-6306-4ACE-90BB-76EA5CA59607}" srcId="{811B0801-BF5A-4AF0-B081-AF80E546D0C9}" destId="{6023552B-A5AD-46E4-8D1F-607354CF7159}" srcOrd="1" destOrd="0" parTransId="{B83C71D2-5768-425E-8779-CF084F56C1C1}" sibTransId="{082F01EF-0C8D-4882-9022-051D9B9A187C}"/>
    <dgm:cxn modelId="{E2AC6392-1F7F-415F-A947-6559826333B6}" type="presOf" srcId="{6023552B-A5AD-46E4-8D1F-607354CF7159}" destId="{2BE5F148-6E53-4C9B-BEDF-D30A47F3228B}" srcOrd="1" destOrd="0" presId="urn:microsoft.com/office/officeart/2005/8/layout/list1"/>
    <dgm:cxn modelId="{F92555AA-94A1-4E31-B057-A224D92F0AB8}" type="presOf" srcId="{233EE887-6252-4EB4-98CF-DA944BDC9630}" destId="{F89F0E24-3047-4402-8EC5-C76B26ECE571}" srcOrd="1" destOrd="0" presId="urn:microsoft.com/office/officeart/2005/8/layout/list1"/>
    <dgm:cxn modelId="{C15DEFC9-EE4C-49B3-BF60-53B467DB2CD3}" type="presOf" srcId="{6023552B-A5AD-46E4-8D1F-607354CF7159}" destId="{805A930D-F9C8-4668-8AE7-D716740AD3EA}" srcOrd="0" destOrd="0" presId="urn:microsoft.com/office/officeart/2005/8/layout/list1"/>
    <dgm:cxn modelId="{B3F43859-32B5-4C29-835C-314C51E1899B}" type="presParOf" srcId="{75744917-A936-450D-8ED9-9AF61A3B0F91}" destId="{64C08791-E4DD-4F7D-B737-BCD8CCEBA9AD}" srcOrd="0" destOrd="0" presId="urn:microsoft.com/office/officeart/2005/8/layout/list1"/>
    <dgm:cxn modelId="{7B132FDE-546D-4E58-8903-0A568BB6733E}" type="presParOf" srcId="{64C08791-E4DD-4F7D-B737-BCD8CCEBA9AD}" destId="{C10C9D0F-3076-4284-94DD-311C5D2D9720}" srcOrd="0" destOrd="0" presId="urn:microsoft.com/office/officeart/2005/8/layout/list1"/>
    <dgm:cxn modelId="{4996B147-9DC7-478D-9C81-654CDCAED038}" type="presParOf" srcId="{64C08791-E4DD-4F7D-B737-BCD8CCEBA9AD}" destId="{42AC6BD0-D167-420E-9C75-E641A0AA1144}" srcOrd="1" destOrd="0" presId="urn:microsoft.com/office/officeart/2005/8/layout/list1"/>
    <dgm:cxn modelId="{79232D47-0C1D-4C63-956F-AC0A050DA37D}" type="presParOf" srcId="{75744917-A936-450D-8ED9-9AF61A3B0F91}" destId="{2B1BAC49-5943-4B23-BA48-924DA616C356}" srcOrd="1" destOrd="0" presId="urn:microsoft.com/office/officeart/2005/8/layout/list1"/>
    <dgm:cxn modelId="{70908296-F0AD-457A-A316-F6F927855ED6}" type="presParOf" srcId="{75744917-A936-450D-8ED9-9AF61A3B0F91}" destId="{930887FD-965E-43B9-BEA0-DA8F347F8FB5}" srcOrd="2" destOrd="0" presId="urn:microsoft.com/office/officeart/2005/8/layout/list1"/>
    <dgm:cxn modelId="{FFD43A2A-75BB-4E21-818A-5F8E5A140593}" type="presParOf" srcId="{75744917-A936-450D-8ED9-9AF61A3B0F91}" destId="{42399896-A27A-45EB-821A-EE382D2E3B0F}" srcOrd="3" destOrd="0" presId="urn:microsoft.com/office/officeart/2005/8/layout/list1"/>
    <dgm:cxn modelId="{E5FD875C-245C-4FCB-A849-7C23FEB648F2}" type="presParOf" srcId="{75744917-A936-450D-8ED9-9AF61A3B0F91}" destId="{1993C910-2C92-4EC4-BF32-99D0A39096AD}" srcOrd="4" destOrd="0" presId="urn:microsoft.com/office/officeart/2005/8/layout/list1"/>
    <dgm:cxn modelId="{5B5FAEF6-2C43-4555-A494-2B4221B67DEF}" type="presParOf" srcId="{1993C910-2C92-4EC4-BF32-99D0A39096AD}" destId="{805A930D-F9C8-4668-8AE7-D716740AD3EA}" srcOrd="0" destOrd="0" presId="urn:microsoft.com/office/officeart/2005/8/layout/list1"/>
    <dgm:cxn modelId="{81359A77-5A8F-4571-90FE-76FF5EC9276D}" type="presParOf" srcId="{1993C910-2C92-4EC4-BF32-99D0A39096AD}" destId="{2BE5F148-6E53-4C9B-BEDF-D30A47F3228B}" srcOrd="1" destOrd="0" presId="urn:microsoft.com/office/officeart/2005/8/layout/list1"/>
    <dgm:cxn modelId="{E9459DC7-6788-4133-BFDA-D926E7BFB659}" type="presParOf" srcId="{75744917-A936-450D-8ED9-9AF61A3B0F91}" destId="{23B93598-F36C-44DD-B900-95EEDFF37273}" srcOrd="5" destOrd="0" presId="urn:microsoft.com/office/officeart/2005/8/layout/list1"/>
    <dgm:cxn modelId="{5BF2C5A2-6F75-4529-B8E1-7E60BC734ABB}" type="presParOf" srcId="{75744917-A936-450D-8ED9-9AF61A3B0F91}" destId="{1177C1FB-8681-484D-99DA-7EF2B241C0F3}" srcOrd="6" destOrd="0" presId="urn:microsoft.com/office/officeart/2005/8/layout/list1"/>
    <dgm:cxn modelId="{6B545AFC-65BE-4EE8-AAAC-765EC47BE746}" type="presParOf" srcId="{75744917-A936-450D-8ED9-9AF61A3B0F91}" destId="{8494BC06-857D-482F-A37B-43A4876B4B07}" srcOrd="7" destOrd="0" presId="urn:microsoft.com/office/officeart/2005/8/layout/list1"/>
    <dgm:cxn modelId="{B92E4590-E229-4E18-956B-B335CF90108F}" type="presParOf" srcId="{75744917-A936-450D-8ED9-9AF61A3B0F91}" destId="{798C40BA-6DC1-4D1A-8DA2-815AA21E60BC}" srcOrd="8" destOrd="0" presId="urn:microsoft.com/office/officeart/2005/8/layout/list1"/>
    <dgm:cxn modelId="{9B44CD14-47A8-49C6-8668-7F55D1C4049E}" type="presParOf" srcId="{798C40BA-6DC1-4D1A-8DA2-815AA21E60BC}" destId="{92BDFCA5-40D7-44DC-998B-6C0FF8387EEA}" srcOrd="0" destOrd="0" presId="urn:microsoft.com/office/officeart/2005/8/layout/list1"/>
    <dgm:cxn modelId="{5B54CC61-202D-4E89-B0C1-9A85A0465736}" type="presParOf" srcId="{798C40BA-6DC1-4D1A-8DA2-815AA21E60BC}" destId="{F89F0E24-3047-4402-8EC5-C76B26ECE571}" srcOrd="1" destOrd="0" presId="urn:microsoft.com/office/officeart/2005/8/layout/list1"/>
    <dgm:cxn modelId="{A5400116-5D25-4748-92E3-B06D4784F5A9}" type="presParOf" srcId="{75744917-A936-450D-8ED9-9AF61A3B0F91}" destId="{3AC32EEF-DB6A-47BA-B708-DC2E14498D30}" srcOrd="9" destOrd="0" presId="urn:microsoft.com/office/officeart/2005/8/layout/list1"/>
    <dgm:cxn modelId="{7C432C3D-2688-4125-912E-7265C3DB2E44}" type="presParOf" srcId="{75744917-A936-450D-8ED9-9AF61A3B0F91}" destId="{2FF97A6A-1E84-4DCF-A32F-16F45E5674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346A-4697-4A07-9A6C-7D98D03C7E49}">
      <dsp:nvSpPr>
        <dsp:cNvPr id="0" name=""/>
        <dsp:cNvSpPr/>
      </dsp:nvSpPr>
      <dsp:spPr>
        <a:xfrm>
          <a:off x="0" y="3827"/>
          <a:ext cx="6266011" cy="8153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692C7-6E85-4D3F-9E51-6606C34E83B2}">
      <dsp:nvSpPr>
        <dsp:cNvPr id="0" name=""/>
        <dsp:cNvSpPr/>
      </dsp:nvSpPr>
      <dsp:spPr>
        <a:xfrm>
          <a:off x="246632" y="187273"/>
          <a:ext cx="448423" cy="44842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93969-2D88-4C9B-8A6B-530FF59C5FA1}">
      <dsp:nvSpPr>
        <dsp:cNvPr id="0" name=""/>
        <dsp:cNvSpPr/>
      </dsp:nvSpPr>
      <dsp:spPr>
        <a:xfrm>
          <a:off x="941689" y="3827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kern="1200"/>
            <a:t>Analisi</a:t>
          </a:r>
          <a:r>
            <a:rPr lang="it-IT" sz="1900" kern="1200"/>
            <a:t> e </a:t>
          </a:r>
          <a:r>
            <a:rPr lang="it-IT" sz="1900" b="0" kern="1200"/>
            <a:t>parsing</a:t>
          </a:r>
          <a:r>
            <a:rPr lang="it-IT" sz="1900" kern="1200"/>
            <a:t> del file XML</a:t>
          </a:r>
          <a:endParaRPr lang="en-US" sz="1900" kern="1200"/>
        </a:p>
      </dsp:txBody>
      <dsp:txXfrm>
        <a:off x="941689" y="3827"/>
        <a:ext cx="5324321" cy="815315"/>
      </dsp:txXfrm>
    </dsp:sp>
    <dsp:sp modelId="{1879450D-DD78-4560-86E3-B4B2532AC111}">
      <dsp:nvSpPr>
        <dsp:cNvPr id="0" name=""/>
        <dsp:cNvSpPr/>
      </dsp:nvSpPr>
      <dsp:spPr>
        <a:xfrm>
          <a:off x="0" y="1022971"/>
          <a:ext cx="6266011" cy="8153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58E0C-B197-4B50-823E-360C157F7441}">
      <dsp:nvSpPr>
        <dsp:cNvPr id="0" name=""/>
        <dsp:cNvSpPr/>
      </dsp:nvSpPr>
      <dsp:spPr>
        <a:xfrm>
          <a:off x="246632" y="1206417"/>
          <a:ext cx="448423" cy="448423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E25A0-0EBB-4753-B6F6-B44C6CD3C358}">
      <dsp:nvSpPr>
        <dsp:cNvPr id="0" name=""/>
        <dsp:cNvSpPr/>
      </dsp:nvSpPr>
      <dsp:spPr>
        <a:xfrm>
          <a:off x="941689" y="1022971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Modellazione degli indici</a:t>
          </a:r>
          <a:endParaRPr lang="en-US" sz="1900" kern="1200"/>
        </a:p>
      </dsp:txBody>
      <dsp:txXfrm>
        <a:off x="941689" y="1022971"/>
        <a:ext cx="5324321" cy="815315"/>
      </dsp:txXfrm>
    </dsp:sp>
    <dsp:sp modelId="{96C18799-FD56-45BD-88DD-9E92EC8CC542}">
      <dsp:nvSpPr>
        <dsp:cNvPr id="0" name=""/>
        <dsp:cNvSpPr/>
      </dsp:nvSpPr>
      <dsp:spPr>
        <a:xfrm>
          <a:off x="0" y="2042115"/>
          <a:ext cx="6266011" cy="8153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FDFC1-C257-4386-9F02-C067C786129C}">
      <dsp:nvSpPr>
        <dsp:cNvPr id="0" name=""/>
        <dsp:cNvSpPr/>
      </dsp:nvSpPr>
      <dsp:spPr>
        <a:xfrm>
          <a:off x="246632" y="2225561"/>
          <a:ext cx="448423" cy="448423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F80BD-70EF-4FC5-B831-6CF6E9377591}">
      <dsp:nvSpPr>
        <dsp:cNvPr id="0" name=""/>
        <dsp:cNvSpPr/>
      </dsp:nvSpPr>
      <dsp:spPr>
        <a:xfrm>
          <a:off x="941689" y="2042115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Parsing della query utente</a:t>
          </a:r>
          <a:endParaRPr lang="en-US" sz="1900" kern="1200"/>
        </a:p>
      </dsp:txBody>
      <dsp:txXfrm>
        <a:off x="941689" y="2042115"/>
        <a:ext cx="5324321" cy="815315"/>
      </dsp:txXfrm>
    </dsp:sp>
    <dsp:sp modelId="{52C05182-9D64-4D69-9C99-89E559CB310E}">
      <dsp:nvSpPr>
        <dsp:cNvPr id="0" name=""/>
        <dsp:cNvSpPr/>
      </dsp:nvSpPr>
      <dsp:spPr>
        <a:xfrm>
          <a:off x="0" y="3061259"/>
          <a:ext cx="6266011" cy="8153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AB18E-6F19-40E9-B7B7-49A77DBC80B5}">
      <dsp:nvSpPr>
        <dsp:cNvPr id="0" name=""/>
        <dsp:cNvSpPr/>
      </dsp:nvSpPr>
      <dsp:spPr>
        <a:xfrm>
          <a:off x="246632" y="3244705"/>
          <a:ext cx="448423" cy="448423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845B3-9C17-4DDF-A752-C228053D8C88}">
      <dsp:nvSpPr>
        <dsp:cNvPr id="0" name=""/>
        <dsp:cNvSpPr/>
      </dsp:nvSpPr>
      <dsp:spPr>
        <a:xfrm>
          <a:off x="941689" y="3061259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Algoritmi di ricerca</a:t>
          </a:r>
          <a:endParaRPr lang="en-US" sz="1900" kern="1200"/>
        </a:p>
      </dsp:txBody>
      <dsp:txXfrm>
        <a:off x="941689" y="3061259"/>
        <a:ext cx="5324321" cy="815315"/>
      </dsp:txXfrm>
    </dsp:sp>
    <dsp:sp modelId="{0C6A6114-C191-491D-9447-A31AE29E414A}">
      <dsp:nvSpPr>
        <dsp:cNvPr id="0" name=""/>
        <dsp:cNvSpPr/>
      </dsp:nvSpPr>
      <dsp:spPr>
        <a:xfrm>
          <a:off x="0" y="4080403"/>
          <a:ext cx="6266011" cy="8153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40816-29B2-4AA2-B640-49227581B3E8}">
      <dsp:nvSpPr>
        <dsp:cNvPr id="0" name=""/>
        <dsp:cNvSpPr/>
      </dsp:nvSpPr>
      <dsp:spPr>
        <a:xfrm>
          <a:off x="246632" y="4263849"/>
          <a:ext cx="448423" cy="448423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BFDFC-BBCB-4CA3-8455-59A6FB5536FA}">
      <dsp:nvSpPr>
        <dsp:cNvPr id="0" name=""/>
        <dsp:cNvSpPr/>
      </dsp:nvSpPr>
      <dsp:spPr>
        <a:xfrm>
          <a:off x="941689" y="4080403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Gestione dei risultati</a:t>
          </a:r>
        </a:p>
      </dsp:txBody>
      <dsp:txXfrm>
        <a:off x="941689" y="4080403"/>
        <a:ext cx="5324321" cy="815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E501-7D0B-470B-9596-712CFC07642E}">
      <dsp:nvSpPr>
        <dsp:cNvPr id="0" name=""/>
        <dsp:cNvSpPr/>
      </dsp:nvSpPr>
      <dsp:spPr>
        <a:xfrm>
          <a:off x="3002" y="0"/>
          <a:ext cx="1828083" cy="764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kern="1200" err="1"/>
            <a:t>inproceedings</a:t>
          </a:r>
          <a:r>
            <a:rPr lang="it-IT" sz="2200" b="0" kern="1200"/>
            <a:t> </a:t>
          </a:r>
          <a:r>
            <a:rPr lang="it-IT" sz="2200" b="0" kern="1200" err="1"/>
            <a:t>article</a:t>
          </a:r>
          <a:endParaRPr lang="it-IT" sz="2200" kern="1200"/>
        </a:p>
      </dsp:txBody>
      <dsp:txXfrm>
        <a:off x="25402" y="22400"/>
        <a:ext cx="1783283" cy="719982"/>
      </dsp:txXfrm>
    </dsp:sp>
    <dsp:sp modelId="{25652456-63CD-4D35-B9FC-EBD7D2378912}">
      <dsp:nvSpPr>
        <dsp:cNvPr id="0" name=""/>
        <dsp:cNvSpPr/>
      </dsp:nvSpPr>
      <dsp:spPr>
        <a:xfrm>
          <a:off x="2013894" y="155708"/>
          <a:ext cx="387553" cy="45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200" kern="1200"/>
        </a:p>
      </dsp:txBody>
      <dsp:txXfrm>
        <a:off x="2013894" y="246381"/>
        <a:ext cx="271287" cy="272018"/>
      </dsp:txXfrm>
    </dsp:sp>
    <dsp:sp modelId="{F06BD64A-0E77-41BB-A3F3-E1ABD88EAD20}">
      <dsp:nvSpPr>
        <dsp:cNvPr id="0" name=""/>
        <dsp:cNvSpPr/>
      </dsp:nvSpPr>
      <dsp:spPr>
        <a:xfrm>
          <a:off x="2562319" y="0"/>
          <a:ext cx="1828083" cy="764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kern="1200" err="1"/>
            <a:t>proceedings</a:t>
          </a:r>
          <a:endParaRPr lang="it-IT" sz="2200" kern="1200"/>
        </a:p>
      </dsp:txBody>
      <dsp:txXfrm>
        <a:off x="2584719" y="22400"/>
        <a:ext cx="1783283" cy="719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E501-7D0B-470B-9596-712CFC07642E}">
      <dsp:nvSpPr>
        <dsp:cNvPr id="0" name=""/>
        <dsp:cNvSpPr/>
      </dsp:nvSpPr>
      <dsp:spPr>
        <a:xfrm>
          <a:off x="858" y="0"/>
          <a:ext cx="1829870" cy="764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err="1"/>
            <a:t>incollection</a:t>
          </a:r>
          <a:endParaRPr lang="it-IT" sz="2000" kern="1200"/>
        </a:p>
      </dsp:txBody>
      <dsp:txXfrm>
        <a:off x="23258" y="22400"/>
        <a:ext cx="1785070" cy="719982"/>
      </dsp:txXfrm>
    </dsp:sp>
    <dsp:sp modelId="{25652456-63CD-4D35-B9FC-EBD7D2378912}">
      <dsp:nvSpPr>
        <dsp:cNvPr id="0" name=""/>
        <dsp:cNvSpPr/>
      </dsp:nvSpPr>
      <dsp:spPr>
        <a:xfrm>
          <a:off x="2013715" y="155487"/>
          <a:ext cx="387932" cy="453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2013715" y="246248"/>
        <a:ext cx="271552" cy="272285"/>
      </dsp:txXfrm>
    </dsp:sp>
    <dsp:sp modelId="{F06BD64A-0E77-41BB-A3F3-E1ABD88EAD20}">
      <dsp:nvSpPr>
        <dsp:cNvPr id="0" name=""/>
        <dsp:cNvSpPr/>
      </dsp:nvSpPr>
      <dsp:spPr>
        <a:xfrm>
          <a:off x="2562676" y="0"/>
          <a:ext cx="1829870" cy="764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book</a:t>
          </a:r>
        </a:p>
      </dsp:txBody>
      <dsp:txXfrm>
        <a:off x="2585076" y="22400"/>
        <a:ext cx="1785070" cy="719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E501-7D0B-470B-9596-712CFC07642E}">
      <dsp:nvSpPr>
        <dsp:cNvPr id="0" name=""/>
        <dsp:cNvSpPr/>
      </dsp:nvSpPr>
      <dsp:spPr>
        <a:xfrm>
          <a:off x="855" y="0"/>
          <a:ext cx="1823995" cy="764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err="1"/>
            <a:t>article</a:t>
          </a:r>
          <a:endParaRPr lang="it-IT" sz="2000" kern="1200"/>
        </a:p>
      </dsp:txBody>
      <dsp:txXfrm>
        <a:off x="23255" y="22400"/>
        <a:ext cx="1779195" cy="719982"/>
      </dsp:txXfrm>
    </dsp:sp>
    <dsp:sp modelId="{25652456-63CD-4D35-B9FC-EBD7D2378912}">
      <dsp:nvSpPr>
        <dsp:cNvPr id="0" name=""/>
        <dsp:cNvSpPr/>
      </dsp:nvSpPr>
      <dsp:spPr>
        <a:xfrm>
          <a:off x="2007250" y="156215"/>
          <a:ext cx="386687" cy="452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2007250" y="246685"/>
        <a:ext cx="270681" cy="271410"/>
      </dsp:txXfrm>
    </dsp:sp>
    <dsp:sp modelId="{F06BD64A-0E77-41BB-A3F3-E1ABD88EAD20}">
      <dsp:nvSpPr>
        <dsp:cNvPr id="0" name=""/>
        <dsp:cNvSpPr/>
      </dsp:nvSpPr>
      <dsp:spPr>
        <a:xfrm>
          <a:off x="2554449" y="0"/>
          <a:ext cx="1823995" cy="764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journal</a:t>
          </a:r>
        </a:p>
      </dsp:txBody>
      <dsp:txXfrm>
        <a:off x="2576849" y="22400"/>
        <a:ext cx="1779195" cy="719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4598F-4DF0-4B74-81EE-084891D74ED5}">
      <dsp:nvSpPr>
        <dsp:cNvPr id="0" name=""/>
        <dsp:cNvSpPr/>
      </dsp:nvSpPr>
      <dsp:spPr>
        <a:xfrm>
          <a:off x="1102426" y="1470"/>
          <a:ext cx="3913761" cy="119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Publications: </a:t>
          </a:r>
          <a:r>
            <a:rPr lang="it-IT" sz="2900" kern="1200">
              <a:latin typeface="Georgia Pro" panose="02040603050505030304"/>
            </a:rPr>
            <a:t>4.786.307</a:t>
          </a:r>
          <a:endParaRPr lang="it-IT" sz="2900" kern="1200"/>
        </a:p>
      </dsp:txBody>
      <dsp:txXfrm>
        <a:off x="1102426" y="1470"/>
        <a:ext cx="3913761" cy="1193697"/>
      </dsp:txXfrm>
    </dsp:sp>
    <dsp:sp modelId="{8B85F3EB-7C76-4F27-B161-65CACA74E0CD}">
      <dsp:nvSpPr>
        <dsp:cNvPr id="0" name=""/>
        <dsp:cNvSpPr/>
      </dsp:nvSpPr>
      <dsp:spPr>
        <a:xfrm>
          <a:off x="1102426" y="1684387"/>
          <a:ext cx="3913761" cy="119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Venue: </a:t>
          </a:r>
          <a:r>
            <a:rPr lang="it-IT" sz="2900" kern="1200">
              <a:latin typeface="Georgia Pro" panose="02040603050505030304"/>
            </a:rPr>
            <a:t>60.507</a:t>
          </a:r>
          <a:endParaRPr lang="it-IT" sz="2900" kern="1200"/>
        </a:p>
      </dsp:txBody>
      <dsp:txXfrm>
        <a:off x="1102426" y="1684387"/>
        <a:ext cx="3913761" cy="1193697"/>
      </dsp:txXfrm>
    </dsp:sp>
    <dsp:sp modelId="{201A8228-B479-4B90-AADE-377C2F0F9888}">
      <dsp:nvSpPr>
        <dsp:cNvPr id="0" name=""/>
        <dsp:cNvSpPr/>
      </dsp:nvSpPr>
      <dsp:spPr>
        <a:xfrm>
          <a:off x="1102426" y="3367305"/>
          <a:ext cx="3913761" cy="119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Venue con journals: </a:t>
          </a:r>
          <a:r>
            <a:rPr lang="it-IT" sz="2900" kern="1200">
              <a:latin typeface="Georgia Pro" panose="02040603050505030304"/>
            </a:rPr>
            <a:t>461.164</a:t>
          </a:r>
          <a:endParaRPr lang="it-IT" sz="2900" kern="1200"/>
        </a:p>
      </dsp:txBody>
      <dsp:txXfrm>
        <a:off x="1102426" y="3367305"/>
        <a:ext cx="3913761" cy="11936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887FD-965E-43B9-BEA0-DA8F347F8FB5}">
      <dsp:nvSpPr>
        <dsp:cNvPr id="0" name=""/>
        <dsp:cNvSpPr/>
      </dsp:nvSpPr>
      <dsp:spPr>
        <a:xfrm>
          <a:off x="0" y="932373"/>
          <a:ext cx="626601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C6BD0-D167-420E-9C75-E641A0AA1144}">
      <dsp:nvSpPr>
        <dsp:cNvPr id="0" name=""/>
        <dsp:cNvSpPr/>
      </dsp:nvSpPr>
      <dsp:spPr>
        <a:xfrm>
          <a:off x="313300" y="489573"/>
          <a:ext cx="4386207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Okapi BM25F</a:t>
          </a:r>
          <a:endParaRPr lang="en-US" sz="3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6531" y="532804"/>
        <a:ext cx="4299745" cy="799138"/>
      </dsp:txXfrm>
    </dsp:sp>
    <dsp:sp modelId="{1177C1FB-8681-484D-99DA-7EF2B241C0F3}">
      <dsp:nvSpPr>
        <dsp:cNvPr id="0" name=""/>
        <dsp:cNvSpPr/>
      </dsp:nvSpPr>
      <dsp:spPr>
        <a:xfrm>
          <a:off x="0" y="2293173"/>
          <a:ext cx="626601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55029"/>
              <a:satOff val="-2934"/>
              <a:lumOff val="-6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5F148-6E53-4C9B-BEDF-D30A47F3228B}">
      <dsp:nvSpPr>
        <dsp:cNvPr id="0" name=""/>
        <dsp:cNvSpPr/>
      </dsp:nvSpPr>
      <dsp:spPr>
        <a:xfrm>
          <a:off x="313300" y="1850373"/>
          <a:ext cx="4386207" cy="885600"/>
        </a:xfrm>
        <a:prstGeom prst="roundRect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Frequenza</a:t>
          </a:r>
          <a:endParaRPr lang="en-US" sz="3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6531" y="1893604"/>
        <a:ext cx="4299745" cy="799138"/>
      </dsp:txXfrm>
    </dsp:sp>
    <dsp:sp modelId="{2FF97A6A-1E84-4DCF-A32F-16F45E567455}">
      <dsp:nvSpPr>
        <dsp:cNvPr id="0" name=""/>
        <dsp:cNvSpPr/>
      </dsp:nvSpPr>
      <dsp:spPr>
        <a:xfrm>
          <a:off x="0" y="3653973"/>
          <a:ext cx="626601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F0E24-3047-4402-8EC5-C76B26ECE571}">
      <dsp:nvSpPr>
        <dsp:cNvPr id="0" name=""/>
        <dsp:cNvSpPr/>
      </dsp:nvSpPr>
      <dsp:spPr>
        <a:xfrm>
          <a:off x="313300" y="3211173"/>
          <a:ext cx="4386207" cy="885600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Altre opzioni: Fuzzy-</a:t>
          </a:r>
          <a:r>
            <a:rPr lang="it-IT" sz="30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term</a:t>
          </a:r>
          <a:endParaRPr lang="en-US" sz="3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6531" y="3254404"/>
        <a:ext cx="4299745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5046630-84D6-446C-A006-F081FFF120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14BC106-27D5-4616-AF33-DE2C01BE88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C0A10-08F2-4987-A546-76033F5E1B91}" type="datetimeFigureOut">
              <a:rPr lang="it-IT" smtClean="0"/>
              <a:t>17/01/2020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146FDE-9A24-4C36-9C08-E71BB3C992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494614-EA71-4FF2-87DD-17FE312F5F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672D-337C-485F-A6D9-EF464598C5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15415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7E0B-F58C-414F-AB60-F68CECCADE6F}" type="datetimeFigureOut">
              <a:rPr lang="it-IT" smtClean="0"/>
              <a:t>17/01/2020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698A6-9A09-4DC6-869B-62C4EE425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753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4CC0-8DFC-4304-9DC7-C5B020228D99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AABF-F619-455A-AF2B-2DE40686EDC7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8ED-0B54-48E3-8ED9-D796C46540DF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4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01A9-985E-4B8E-A1D1-5A3B9482A51E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06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F17-62FF-4FD0-855D-CD8396DD6905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0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984-F028-4E01-9240-9C0AFC67EC06}" type="datetime1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42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86C-6109-45A3-9723-30FB1317765F}" type="datetime1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2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36F7-6558-4BA2-9CA3-A12A881D867C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D75B-1D09-4E71-884A-158953375BAF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83A4-7D1A-4470-B6C4-8FF803DCD5E6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8BAD-2D95-45F4-A01A-D955A7E29B40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28E-E5AD-4C16-90FE-13D241197923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1FA9-C04D-4CBA-AC5A-E3E6C44FAA9E}" type="datetime1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EB8-7B08-4D2C-8283-9E0E06A195E0}" type="datetime1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ACD1-F798-4057-B1B3-28AFC947AA55}" type="datetime1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FF3D-75DA-4DF0-9828-CF88B7326B65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6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FA4-0F03-4E59-99FE-6FDBB13785AA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481914-821C-4511-AD6A-120D964128A8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9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31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20.svg"/><Relationship Id="rId10" Type="http://schemas.microsoft.com/office/2007/relationships/diagramDrawing" Target="../diagrams/drawing5.xml"/><Relationship Id="rId4" Type="http://schemas.openxmlformats.org/officeDocument/2006/relationships/image" Target="../media/image19.png"/><Relationship Id="rId9" Type="http://schemas.openxmlformats.org/officeDocument/2006/relationships/diagramColors" Target="../diagrams/colors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25.svg"/><Relationship Id="rId10" Type="http://schemas.microsoft.com/office/2007/relationships/diagramDrawing" Target="../diagrams/drawing6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4.xml"/><Relationship Id="rId7" Type="http://schemas.openxmlformats.org/officeDocument/2006/relationships/image" Target="../media/image14.png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image" Target="../media/image17.png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302B4-A71B-471D-AFC4-4E065B81B2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C1E7F71-EADD-47DA-A494-6C422C416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083497"/>
            <a:ext cx="9440034" cy="1828801"/>
          </a:xfrm>
        </p:spPr>
        <p:txBody>
          <a:bodyPr>
            <a:normAutofit/>
          </a:bodyPr>
          <a:lstStyle/>
          <a:p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 for DBLP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A2EE56-56D5-45CD-9A2B-87C0EC51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64" y="4067719"/>
            <a:ext cx="3808325" cy="1451432"/>
          </a:xfrm>
        </p:spPr>
        <p:txBody>
          <a:bodyPr>
            <a:normAutofit/>
          </a:bodyPr>
          <a:lstStyle/>
          <a:p>
            <a:pPr algn="l"/>
            <a:r>
              <a:rPr lang="it-IT" dirty="0" err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Authors</a:t>
            </a:r>
            <a:r>
              <a:rPr lang="it-IT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l"/>
            <a:r>
              <a:rPr lang="it-IT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Piccinni Marco</a:t>
            </a:r>
          </a:p>
          <a:p>
            <a:pPr algn="l"/>
            <a:r>
              <a:rPr lang="it-IT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Tortoli Daniele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5DE1D0A-5E00-4DCD-A166-8A60BA62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412" y="6010276"/>
            <a:ext cx="42270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BF6D285-FF0F-47DC-8880-8329138A3E65}"/>
              </a:ext>
            </a:extLst>
          </p:cNvPr>
          <p:cNvSpPr txBox="1">
            <a:spLocks/>
          </p:cNvSpPr>
          <p:nvPr/>
        </p:nvSpPr>
        <p:spPr>
          <a:xfrm>
            <a:off x="8807736" y="2964550"/>
            <a:ext cx="2217316" cy="5347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- with </a:t>
            </a:r>
            <a:r>
              <a:rPr lang="it-IT" sz="24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Whoosh</a:t>
            </a:r>
            <a:endParaRPr lang="it-IT" sz="24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7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1342">
        <p15:prstTrans prst="drape"/>
      </p:transition>
    </mc:Choice>
    <mc:Fallback xmlns="">
      <p:transition spd="slow" advTm="2134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14B6A-F38D-47DB-85DF-2CA02B3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particolare: Journal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6E6B6-A605-439A-BF73-D4FB56D08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0207"/>
            <a:ext cx="10353762" cy="3930992"/>
          </a:xfrm>
        </p:spPr>
        <p:txBody>
          <a:bodyPr>
            <a:normAutofit/>
          </a:bodyPr>
          <a:lstStyle/>
          <a:p>
            <a:pPr indent="-305435"/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Se durante il </a:t>
            </a:r>
            <a:r>
              <a:rPr lang="it-IT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parsing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 delle pubblicazioni viene trovato l'attributo journal:</a:t>
            </a:r>
            <a:endParaRPr lang="it-IT" dirty="0"/>
          </a:p>
          <a:p>
            <a:pPr marL="871220" lvl="1" indent="-269875">
              <a:buAutoNum type="arabicPeriod"/>
            </a:pP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    Controllo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univocità </a:t>
            </a:r>
            <a:r>
              <a:rPr lang="it-IT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key  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per evitare duplicazione</a:t>
            </a:r>
            <a:r>
              <a:rPr lang="it-IT" sz="2000" dirty="0"/>
              <a:t> </a:t>
            </a:r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marL="871220" lvl="1" indent="-269875">
              <a:buAutoNum type="arabicPeriod"/>
            </a:pPr>
            <a:r>
              <a:rPr lang="it-IT" sz="2000" dirty="0"/>
              <a:t>    Creazione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 di </a:t>
            </a:r>
            <a:r>
              <a:rPr lang="it-IT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key = &lt;</a:t>
            </a:r>
            <a:r>
              <a:rPr lang="it-IT" sz="2000" i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nome_journal</a:t>
            </a:r>
            <a:r>
              <a:rPr lang="it-IT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&gt;/</a:t>
            </a:r>
            <a:r>
              <a:rPr lang="it-IT" sz="2000" i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year</a:t>
            </a:r>
            <a:r>
              <a:rPr lang="it-IT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/volume/</a:t>
            </a:r>
            <a:r>
              <a:rPr lang="it-IT" sz="2000" i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number</a:t>
            </a:r>
            <a:endParaRPr lang="it-IT" sz="2000" i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871220" lvl="1" indent="-269875">
              <a:buAutoNum type="arabicPeriod"/>
            </a:pP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    </a:t>
            </a:r>
            <a:r>
              <a:rPr lang="it-IT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Journal 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salvato su file</a:t>
            </a:r>
          </a:p>
          <a:p>
            <a:pPr marL="871220" lvl="1" indent="-269875">
              <a:buAutoNum type="arabicPeriod"/>
            </a:pP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    Aggiornata </a:t>
            </a:r>
            <a:r>
              <a:rPr lang="it-IT" sz="2000" i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crossref</a:t>
            </a:r>
            <a:r>
              <a:rPr lang="it-IT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 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della relativa pubblicazione</a:t>
            </a:r>
          </a:p>
          <a:p>
            <a:pPr marL="37465" indent="0">
              <a:buNone/>
            </a:pP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indent="-305435"/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Aggiunti all'indice </a:t>
            </a:r>
            <a:r>
              <a:rPr lang="it-IT" i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venue</a:t>
            </a:r>
            <a:r>
              <a:rPr lang="it-IT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 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dopo la sua creazione 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A0A09E-15F8-4DEF-8D8E-0905F303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DA6B65-AC20-4EFA-866B-5F1BE99F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4852946-0A83-419F-8FD1-0E4BC9A241DE}"/>
              </a:ext>
            </a:extLst>
          </p:cNvPr>
          <p:cNvSpPr/>
          <p:nvPr/>
        </p:nvSpPr>
        <p:spPr>
          <a:xfrm>
            <a:off x="263569" y="214559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7" name="Rettangolo 6" descr="Gears">
            <a:extLst>
              <a:ext uri="{FF2B5EF4-FFF2-40B4-BE49-F238E27FC236}">
                <a16:creationId xmlns:a16="http://schemas.microsoft.com/office/drawing/2014/main" id="{8F4AD8BC-23CB-4488-AF52-FB7DA7795020}"/>
              </a:ext>
            </a:extLst>
          </p:cNvPr>
          <p:cNvSpPr/>
          <p:nvPr/>
        </p:nvSpPr>
        <p:spPr>
          <a:xfrm>
            <a:off x="541136" y="492126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83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"/>
    </mc:Choice>
    <mc:Fallback xmlns="">
      <p:transition spd="slow" advTm="11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14B6A-F38D-47DB-85DF-2CA02B3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particolare: Journal</a:t>
            </a:r>
            <a:br>
              <a:rPr lang="it-IT" dirty="0"/>
            </a:b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0ABA86B-ED66-429F-88AD-F3F6E9831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293049"/>
            <a:ext cx="4856841" cy="1933218"/>
          </a:xfrm>
        </p:spPr>
        <p:txBody>
          <a:bodyPr/>
          <a:lstStyle/>
          <a:p>
            <a:pPr marL="36900" indent="0">
              <a:buNone/>
            </a:pPr>
            <a:r>
              <a:rPr lang="it-IT" dirty="0"/>
              <a:t>PRO</a:t>
            </a:r>
          </a:p>
          <a:p>
            <a:pPr lvl="1"/>
            <a:r>
              <a:rPr lang="it-IT" dirty="0"/>
              <a:t>Riferimenti più specifici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529CD20D-091A-4CEE-A6DC-6FD264A8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5" y="3293049"/>
            <a:ext cx="4856841" cy="2138287"/>
          </a:xfrm>
        </p:spPr>
        <p:txBody>
          <a:bodyPr/>
          <a:lstStyle/>
          <a:p>
            <a:pPr marL="36900" indent="0">
              <a:buNone/>
            </a:pPr>
            <a:r>
              <a:rPr lang="it-IT" dirty="0"/>
              <a:t>CONTRO</a:t>
            </a:r>
          </a:p>
          <a:p>
            <a:pPr lvl="1"/>
            <a:r>
              <a:rPr lang="it-IT" dirty="0"/>
              <a:t>Numero di riviste più elevato</a:t>
            </a:r>
          </a:p>
          <a:p>
            <a:pPr marL="450000" lvl="1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A0A09E-15F8-4DEF-8D8E-0905F303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DA6B65-AC20-4EFA-866B-5F1BE99F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4852946-0A83-419F-8FD1-0E4BC9A241DE}"/>
              </a:ext>
            </a:extLst>
          </p:cNvPr>
          <p:cNvSpPr/>
          <p:nvPr/>
        </p:nvSpPr>
        <p:spPr>
          <a:xfrm>
            <a:off x="263569" y="214559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7" name="Rettangolo 6" descr="Gears">
            <a:extLst>
              <a:ext uri="{FF2B5EF4-FFF2-40B4-BE49-F238E27FC236}">
                <a16:creationId xmlns:a16="http://schemas.microsoft.com/office/drawing/2014/main" id="{8F4AD8BC-23CB-4488-AF52-FB7DA7795020}"/>
              </a:ext>
            </a:extLst>
          </p:cNvPr>
          <p:cNvSpPr/>
          <p:nvPr/>
        </p:nvSpPr>
        <p:spPr>
          <a:xfrm>
            <a:off x="541136" y="492126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1424E273-F58A-4400-A375-CD9FD5DCAF90}"/>
              </a:ext>
            </a:extLst>
          </p:cNvPr>
          <p:cNvSpPr txBox="1">
            <a:spLocks/>
          </p:cNvSpPr>
          <p:nvPr/>
        </p:nvSpPr>
        <p:spPr>
          <a:xfrm>
            <a:off x="2974873" y="1463343"/>
            <a:ext cx="6242253" cy="7788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i="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Scelta della chiave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E8A45C2-2EC7-40AD-BBE0-847361963062}"/>
              </a:ext>
            </a:extLst>
          </p:cNvPr>
          <p:cNvCxnSpPr>
            <a:cxnSpLocks/>
          </p:cNvCxnSpPr>
          <p:nvPr/>
        </p:nvCxnSpPr>
        <p:spPr>
          <a:xfrm>
            <a:off x="6090675" y="3148149"/>
            <a:ext cx="10651" cy="1515291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6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"/>
    </mc:Choice>
    <mc:Fallback xmlns="">
      <p:transition spd="slow" advTm="11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14B6A-F38D-47DB-85DF-2CA02B3F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6377"/>
            <a:ext cx="10353762" cy="906710"/>
          </a:xfrm>
        </p:spPr>
        <p:txBody>
          <a:bodyPr/>
          <a:lstStyle/>
          <a:p>
            <a:r>
              <a:rPr lang="it-IT"/>
              <a:t>Caso particolare: Journal</a:t>
            </a:r>
          </a:p>
        </p:txBody>
      </p:sp>
      <p:pic>
        <p:nvPicPr>
          <p:cNvPr id="8" name="Immagine 8" descr="Immagine che contiene testo, sedendo, tavolo, telefono&#10;&#10;Descrizione generata con affidabilità molto elevata">
            <a:extLst>
              <a:ext uri="{FF2B5EF4-FFF2-40B4-BE49-F238E27FC236}">
                <a16:creationId xmlns:a16="http://schemas.microsoft.com/office/drawing/2014/main" id="{52EB0CF1-C803-4208-ACC4-346533570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700" y="1933972"/>
            <a:ext cx="11319415" cy="39512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A0A09E-15F8-4DEF-8D8E-0905F303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DA6B65-AC20-4EFA-866B-5F1BE99F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4852946-0A83-419F-8FD1-0E4BC9A241DE}"/>
              </a:ext>
            </a:extLst>
          </p:cNvPr>
          <p:cNvSpPr/>
          <p:nvPr/>
        </p:nvSpPr>
        <p:spPr>
          <a:xfrm>
            <a:off x="335644" y="31187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7" name="Rettangolo 6" descr="Gears">
            <a:extLst>
              <a:ext uri="{FF2B5EF4-FFF2-40B4-BE49-F238E27FC236}">
                <a16:creationId xmlns:a16="http://schemas.microsoft.com/office/drawing/2014/main" id="{8F4AD8BC-23CB-4488-AF52-FB7DA7795020}"/>
              </a:ext>
            </a:extLst>
          </p:cNvPr>
          <p:cNvSpPr/>
          <p:nvPr/>
        </p:nvSpPr>
        <p:spPr>
          <a:xfrm>
            <a:off x="613211" y="589439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F0EE5757-20C0-4B6D-B457-E6A59D9BA780}"/>
              </a:ext>
            </a:extLst>
          </p:cNvPr>
          <p:cNvSpPr txBox="1">
            <a:spLocks/>
          </p:cNvSpPr>
          <p:nvPr/>
        </p:nvSpPr>
        <p:spPr>
          <a:xfrm>
            <a:off x="876526" y="842403"/>
            <a:ext cx="10353762" cy="9067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/>
              <a:t>Esempi di key</a:t>
            </a:r>
          </a:p>
        </p:txBody>
      </p:sp>
    </p:spTree>
    <p:extLst>
      <p:ext uri="{BB962C8B-B14F-4D97-AF65-F5344CB8AC3E}">
        <p14:creationId xmlns:p14="http://schemas.microsoft.com/office/powerpoint/2010/main" val="14882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71"/>
    </mc:Choice>
    <mc:Fallback xmlns="">
      <p:transition spd="slow" advTm="2227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38B549-996A-4593-B42F-4C5E30B0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C184C-0776-4CFD-9B76-538F233F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6" name="Segnaposto piè di pagina 5">
            <a:extLst>
              <a:ext uri="{FF2B5EF4-FFF2-40B4-BE49-F238E27FC236}">
                <a16:creationId xmlns:a16="http://schemas.microsoft.com/office/drawing/2014/main" id="{0DBBF6B6-48C3-4054-AF24-2E42E04BBEB9}"/>
              </a:ext>
            </a:extLst>
          </p:cNvPr>
          <p:cNvSpPr txBox="1">
            <a:spLocks/>
          </p:cNvSpPr>
          <p:nvPr/>
        </p:nvSpPr>
        <p:spPr>
          <a:xfrm>
            <a:off x="612950" y="5883275"/>
            <a:ext cx="341315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27" name="Segnaposto numero diapositiva 6">
            <a:extLst>
              <a:ext uri="{FF2B5EF4-FFF2-40B4-BE49-F238E27FC236}">
                <a16:creationId xmlns:a16="http://schemas.microsoft.com/office/drawing/2014/main" id="{B1BEA28C-46C6-400D-AFF1-3F0329227752}"/>
              </a:ext>
            </a:extLst>
          </p:cNvPr>
          <p:cNvSpPr txBox="1">
            <a:spLocks/>
          </p:cNvSpPr>
          <p:nvPr/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71EDA20E-33AD-44AE-9B7B-0FC3ACF85808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29" name="Rettangolo 28" descr="Gears">
            <a:extLst>
              <a:ext uri="{FF2B5EF4-FFF2-40B4-BE49-F238E27FC236}">
                <a16:creationId xmlns:a16="http://schemas.microsoft.com/office/drawing/2014/main" id="{3B0A88D2-CEA5-4FB6-956C-B06D1A9A7B66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5918C080-4EE4-40CD-B84D-6795033B500E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olo 1">
            <a:extLst>
              <a:ext uri="{FF2B5EF4-FFF2-40B4-BE49-F238E27FC236}">
                <a16:creationId xmlns:a16="http://schemas.microsoft.com/office/drawing/2014/main" id="{22AD4B4F-69E8-4697-8A81-776CB5A9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50" y="1714208"/>
            <a:ext cx="3706889" cy="1821918"/>
          </a:xfrm>
        </p:spPr>
        <p:txBody>
          <a:bodyPr>
            <a:normAutofit/>
          </a:bodyPr>
          <a:lstStyle/>
          <a:p>
            <a:r>
              <a:rPr lang="it-IT" sz="4400" dirty="0"/>
              <a:t>Schema degli indici</a:t>
            </a:r>
          </a:p>
        </p:txBody>
      </p:sp>
      <p:sp>
        <p:nvSpPr>
          <p:cNvPr id="32" name="Segnaposto testo 8">
            <a:extLst>
              <a:ext uri="{FF2B5EF4-FFF2-40B4-BE49-F238E27FC236}">
                <a16:creationId xmlns:a16="http://schemas.microsoft.com/office/drawing/2014/main" id="{448D3496-7206-4658-B323-6E5CE3A81466}"/>
              </a:ext>
            </a:extLst>
          </p:cNvPr>
          <p:cNvSpPr txBox="1">
            <a:spLocks/>
          </p:cNvSpPr>
          <p:nvPr/>
        </p:nvSpPr>
        <p:spPr>
          <a:xfrm>
            <a:off x="203270" y="3894509"/>
            <a:ext cx="4232516" cy="5434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it-IT" sz="2400" err="1">
                <a:latin typeface="+mj-lt"/>
              </a:rPr>
              <a:t>Publication</a:t>
            </a:r>
            <a:endParaRPr lang="it-IT" sz="2400">
              <a:latin typeface="+mj-lt"/>
            </a:endParaRPr>
          </a:p>
        </p:txBody>
      </p:sp>
      <p:sp>
        <p:nvSpPr>
          <p:cNvPr id="34" name="Segnaposto contenuto 7">
            <a:extLst>
              <a:ext uri="{FF2B5EF4-FFF2-40B4-BE49-F238E27FC236}">
                <a16:creationId xmlns:a16="http://schemas.microsoft.com/office/drawing/2014/main" id="{E6AA4132-CF83-4657-806E-EF3EF76B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694" y="503706"/>
            <a:ext cx="4697945" cy="5850587"/>
          </a:xfrm>
        </p:spPr>
        <p:txBody>
          <a:bodyPr>
            <a:noAutofit/>
          </a:bodyPr>
          <a:lstStyle/>
          <a:p>
            <a:pPr marL="36830" indent="0">
              <a:buNone/>
            </a:pPr>
            <a:r>
              <a:rPr lang="en-US" dirty="0"/>
              <a:t>	 </a:t>
            </a:r>
            <a:r>
              <a:rPr lang="en-US" dirty="0" err="1"/>
              <a:t>pubtype</a:t>
            </a:r>
            <a:r>
              <a:rPr lang="en-US" dirty="0"/>
              <a:t>  =  TEXT(stored  =  True)</a:t>
            </a:r>
            <a:endParaRPr lang="it-IT" dirty="0"/>
          </a:p>
          <a:p>
            <a:pPr marL="36830" indent="0">
              <a:buNone/>
            </a:pPr>
            <a:r>
              <a:rPr lang="en-US" dirty="0"/>
              <a:t>        key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author  =  TEXT(stored  =  True)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title  =  TEXT(stored  =  True)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pages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year  =  TEXT(stored  =  True)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journal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volume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number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</a:t>
            </a:r>
            <a:r>
              <a:rPr lang="en-US" dirty="0" err="1"/>
              <a:t>url</a:t>
            </a:r>
            <a:r>
              <a:rPr lang="en-US" dirty="0"/>
              <a:t>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</a:t>
            </a:r>
            <a:r>
              <a:rPr lang="en-US" dirty="0" err="1"/>
              <a:t>ee</a:t>
            </a:r>
            <a:r>
              <a:rPr lang="en-US" dirty="0"/>
              <a:t>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</a:t>
            </a:r>
            <a:r>
              <a:rPr lang="en-US" dirty="0" err="1"/>
              <a:t>crossref</a:t>
            </a:r>
            <a:r>
              <a:rPr lang="en-US" dirty="0"/>
              <a:t>  =  ID(stored = True)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9997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96"/>
    </mc:Choice>
    <mc:Fallback xmlns="">
      <p:transition spd="slow" advTm="725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20" name="Segnaposto piè di pagina 5">
            <a:extLst>
              <a:ext uri="{FF2B5EF4-FFF2-40B4-BE49-F238E27FC236}">
                <a16:creationId xmlns:a16="http://schemas.microsoft.com/office/drawing/2014/main" id="{6B4D21D7-B707-4D9D-81FD-1DD062A0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21" name="Segnaposto numero diapositiva 6">
            <a:extLst>
              <a:ext uri="{FF2B5EF4-FFF2-40B4-BE49-F238E27FC236}">
                <a16:creationId xmlns:a16="http://schemas.microsoft.com/office/drawing/2014/main" id="{421556F9-E555-4978-BAED-6E828531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C0D2473D-6A64-460F-AA0C-12A3B4FF4828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23" name="Rettangolo 22" descr="Gears">
            <a:extLst>
              <a:ext uri="{FF2B5EF4-FFF2-40B4-BE49-F238E27FC236}">
                <a16:creationId xmlns:a16="http://schemas.microsoft.com/office/drawing/2014/main" id="{EC3C7593-B6BF-4792-B650-3EC0D6C0AB01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276BBB8-CE82-4DDA-BBD8-66C41321C465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contenuto 7">
            <a:extLst>
              <a:ext uri="{FF2B5EF4-FFF2-40B4-BE49-F238E27FC236}">
                <a16:creationId xmlns:a16="http://schemas.microsoft.com/office/drawing/2014/main" id="{3AFC9232-C201-4530-87A5-787C8290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694" y="503706"/>
            <a:ext cx="4697945" cy="5850587"/>
          </a:xfrm>
        </p:spPr>
        <p:txBody>
          <a:bodyPr>
            <a:noAutofit/>
          </a:bodyPr>
          <a:lstStyle/>
          <a:p>
            <a:pPr marL="36830" indent="0">
              <a:buNone/>
            </a:pPr>
            <a:r>
              <a:rPr lang="en-US" dirty="0"/>
              <a:t>	 </a:t>
            </a:r>
            <a:r>
              <a:rPr lang="en-US" dirty="0" err="1"/>
              <a:t>pubtype</a:t>
            </a:r>
            <a:r>
              <a:rPr lang="en-US" dirty="0"/>
              <a:t>  =  TEXT(stored  =  True)</a:t>
            </a:r>
            <a:endParaRPr lang="it-IT" dirty="0"/>
          </a:p>
          <a:p>
            <a:pPr marL="36830" indent="0">
              <a:buNone/>
            </a:pPr>
            <a:r>
              <a:rPr lang="en-US" dirty="0"/>
              <a:t>        key  =  ID(stored = True)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author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marL="36830" indent="0">
              <a:buNone/>
            </a:pPr>
            <a:r>
              <a:rPr lang="en-US" dirty="0"/>
              <a:t>        title  =  TEXT(stored  =  True)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       journal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       publisher = TEXT(stored = True)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       </a:t>
            </a:r>
            <a:r>
              <a:rPr lang="en-US" dirty="0" err="1"/>
              <a:t>url</a:t>
            </a:r>
            <a:r>
              <a:rPr lang="en-US" dirty="0"/>
              <a:t>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       </a:t>
            </a:r>
            <a:r>
              <a:rPr lang="en-US" dirty="0" err="1"/>
              <a:t>ee</a:t>
            </a:r>
            <a:r>
              <a:rPr lang="en-US" dirty="0"/>
              <a:t> 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year 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       </a:t>
            </a:r>
            <a:r>
              <a:rPr lang="en-US" dirty="0" err="1"/>
              <a:t>isbn</a:t>
            </a:r>
            <a:r>
              <a:rPr lang="en-US" dirty="0"/>
              <a:t> =  STORED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</p:txBody>
      </p:sp>
      <p:sp>
        <p:nvSpPr>
          <p:cNvPr id="33" name="Titolo 1">
            <a:extLst>
              <a:ext uri="{FF2B5EF4-FFF2-40B4-BE49-F238E27FC236}">
                <a16:creationId xmlns:a16="http://schemas.microsoft.com/office/drawing/2014/main" id="{242ECD5F-8F2E-478A-A619-7D7DC618A2EA}"/>
              </a:ext>
            </a:extLst>
          </p:cNvPr>
          <p:cNvSpPr txBox="1">
            <a:spLocks/>
          </p:cNvSpPr>
          <p:nvPr/>
        </p:nvSpPr>
        <p:spPr>
          <a:xfrm>
            <a:off x="563113" y="1713870"/>
            <a:ext cx="3706889" cy="18219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/>
              <a:t>Schema degli indici</a:t>
            </a:r>
          </a:p>
        </p:txBody>
      </p:sp>
      <p:sp>
        <p:nvSpPr>
          <p:cNvPr id="35" name="Segnaposto testo 8">
            <a:extLst>
              <a:ext uri="{FF2B5EF4-FFF2-40B4-BE49-F238E27FC236}">
                <a16:creationId xmlns:a16="http://schemas.microsoft.com/office/drawing/2014/main" id="{7EDD756F-2F6F-4750-B7CC-13B12942B282}"/>
              </a:ext>
            </a:extLst>
          </p:cNvPr>
          <p:cNvSpPr txBox="1">
            <a:spLocks/>
          </p:cNvSpPr>
          <p:nvPr/>
        </p:nvSpPr>
        <p:spPr>
          <a:xfrm>
            <a:off x="244303" y="3887910"/>
            <a:ext cx="4085212" cy="5434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it-IT" sz="2400" err="1">
                <a:latin typeface="+mj-lt"/>
              </a:rPr>
              <a:t>Venue</a:t>
            </a:r>
            <a:endParaRPr lang="it-IT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06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96"/>
    </mc:Choice>
    <mc:Fallback xmlns="">
      <p:transition spd="slow" advTm="72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61" y="327248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/>
              <a:t>Analisi degli indici</a:t>
            </a: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38B549-996A-4593-B42F-4C5E30B0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C184C-0776-4CFD-9B76-538F233F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Segnaposto testo 8">
            <a:extLst>
              <a:ext uri="{FF2B5EF4-FFF2-40B4-BE49-F238E27FC236}">
                <a16:creationId xmlns:a16="http://schemas.microsoft.com/office/drawing/2014/main" id="{761F18D5-F0B7-48F3-98F1-EAE0203F4B1A}"/>
              </a:ext>
            </a:extLst>
          </p:cNvPr>
          <p:cNvSpPr txBox="1">
            <a:spLocks/>
          </p:cNvSpPr>
          <p:nvPr/>
        </p:nvSpPr>
        <p:spPr>
          <a:xfrm>
            <a:off x="1549" y="4525864"/>
            <a:ext cx="4672680" cy="5434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7465" indent="0" algn="ctr">
              <a:buNone/>
            </a:pPr>
            <a:r>
              <a:rPr lang="it-IT" sz="2400" i="1">
                <a:latin typeface="+mj-lt"/>
              </a:rPr>
              <a:t>Dati</a:t>
            </a:r>
            <a:endParaRPr lang="it-IT" sz="2400" i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35D8F8A8-5065-48EA-804E-ABB76C7003D6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Diagramma 7">
            <a:extLst>
              <a:ext uri="{FF2B5EF4-FFF2-40B4-BE49-F238E27FC236}">
                <a16:creationId xmlns:a16="http://schemas.microsoft.com/office/drawing/2014/main" id="{ECBA71D2-60A2-404F-B2D2-B9EFFF7BA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323519"/>
              </p:ext>
            </p:extLst>
          </p:nvPr>
        </p:nvGraphicFramePr>
        <p:xfrm>
          <a:off x="5148943" y="965200"/>
          <a:ext cx="6118614" cy="4562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2732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96"/>
    </mc:Choice>
    <mc:Fallback xmlns="">
      <p:transition spd="slow" advTm="725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/>
              <a:t>Parsing delle interrogazioni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 anchor="ctr">
            <a:normAutofit/>
          </a:bodyPr>
          <a:lstStyle/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1700"/>
              <a:t>Si spezza l’interrogazione dell’utente dividendo le ricerche come da sintassi</a:t>
            </a:r>
          </a:p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1700"/>
              <a:t>Le singole interrogazioni sono adattate secondo il </a:t>
            </a:r>
            <a:r>
              <a:rPr lang="it-IT" sz="1700" i="1" err="1"/>
              <a:t>Whoosh</a:t>
            </a:r>
            <a:r>
              <a:rPr lang="it-IT" sz="1700" i="1"/>
              <a:t> Query Language</a:t>
            </a:r>
          </a:p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1700"/>
              <a:t>Le query sono collegate tra loro in OR</a:t>
            </a:r>
          </a:p>
          <a:p>
            <a:pPr marL="36900" indent="0">
              <a:lnSpc>
                <a:spcPct val="90000"/>
              </a:lnSpc>
              <a:buNone/>
            </a:pPr>
            <a:endParaRPr lang="it-IT" sz="1700"/>
          </a:p>
          <a:p>
            <a:pPr marL="36900" indent="0">
              <a:lnSpc>
                <a:spcPct val="90000"/>
              </a:lnSpc>
              <a:buNone/>
            </a:pPr>
            <a:r>
              <a:rPr lang="it-IT" sz="1700"/>
              <a:t>Casi particolari:</a:t>
            </a:r>
          </a:p>
          <a:p>
            <a:pPr lvl="1">
              <a:lnSpc>
                <a:spcPct val="90000"/>
              </a:lnSpc>
            </a:pPr>
            <a:r>
              <a:rPr lang="it-IT" sz="1700" i="1" err="1"/>
              <a:t>Search_pattern</a:t>
            </a:r>
            <a:r>
              <a:rPr lang="it-IT" sz="1700" i="1"/>
              <a:t> </a:t>
            </a:r>
            <a:r>
              <a:rPr lang="it-IT" sz="1700"/>
              <a:t>senza </a:t>
            </a:r>
            <a:r>
              <a:rPr lang="it-IT" sz="1700" i="1" err="1"/>
              <a:t>element_field</a:t>
            </a:r>
            <a:r>
              <a:rPr lang="it-IT" sz="1700"/>
              <a:t> sono cercati in entrambi gli indici</a:t>
            </a:r>
          </a:p>
          <a:p>
            <a:pPr lvl="1">
              <a:lnSpc>
                <a:spcPct val="90000"/>
              </a:lnSpc>
            </a:pPr>
            <a:r>
              <a:rPr lang="it-IT" sz="1700" i="1" err="1"/>
              <a:t>Phrasal</a:t>
            </a:r>
            <a:r>
              <a:rPr lang="it-IT" sz="1700" i="1"/>
              <a:t> </a:t>
            </a:r>
            <a:r>
              <a:rPr lang="it-IT" sz="1700" i="1" err="1"/>
              <a:t>retrieval</a:t>
            </a:r>
            <a:r>
              <a:rPr lang="it-IT" sz="1700" i="1"/>
              <a:t> </a:t>
            </a:r>
            <a:r>
              <a:rPr lang="it-IT" sz="1700"/>
              <a:t>ammessa secondo il formato:</a:t>
            </a:r>
            <a:r>
              <a:rPr lang="en-US" sz="1700" i="1"/>
              <a:t>“search</a:t>
            </a:r>
            <a:r>
              <a:rPr lang="it-IT" sz="1700" i="1"/>
              <a:t>_</a:t>
            </a:r>
            <a:r>
              <a:rPr lang="en-US" sz="1700" i="1"/>
              <a:t>pattern”</a:t>
            </a:r>
            <a:endParaRPr lang="it-IT" sz="1700" i="1"/>
          </a:p>
          <a:p>
            <a:pPr lvl="1">
              <a:lnSpc>
                <a:spcPct val="90000"/>
              </a:lnSpc>
            </a:pPr>
            <a:r>
              <a:rPr lang="it-IT" sz="1700"/>
              <a:t>Ricerche meno </a:t>
            </a:r>
            <a:r>
              <a:rPr lang="it-IT" sz="1700" err="1"/>
              <a:t>specfiche</a:t>
            </a:r>
            <a:r>
              <a:rPr lang="it-IT" sz="1700"/>
              <a:t>: </a:t>
            </a:r>
            <a:r>
              <a:rPr lang="it-IT" sz="1700" i="1" err="1"/>
              <a:t>Prefix</a:t>
            </a:r>
            <a:r>
              <a:rPr lang="it-IT" sz="1700"/>
              <a:t> e </a:t>
            </a:r>
            <a:r>
              <a:rPr lang="it-IT" sz="1700" i="1" err="1"/>
              <a:t>suffix</a:t>
            </a:r>
            <a:r>
              <a:rPr lang="it-IT" sz="1700"/>
              <a:t> ( * , ? 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D0A6E1-C30A-4012-8700-786F5093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E082F5-B252-49CD-8795-1DC97B9B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184D846-F81B-4F75-876C-17952A37FF5D}"/>
              </a:ext>
            </a:extLst>
          </p:cNvPr>
          <p:cNvSpPr/>
          <p:nvPr/>
        </p:nvSpPr>
        <p:spPr>
          <a:xfrm>
            <a:off x="562681" y="34660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068698"/>
              <a:satOff val="-12584"/>
              <a:lumOff val="8366"/>
              <a:alphaOff val="0"/>
            </a:schemeClr>
          </a:fillRef>
          <a:effectRef idx="0">
            <a:schemeClr val="accent5">
              <a:hueOff val="1068698"/>
              <a:satOff val="-12584"/>
              <a:lumOff val="8366"/>
              <a:alphaOff val="0"/>
            </a:schemeClr>
          </a:effectRef>
          <a:fontRef idx="minor"/>
        </p:style>
      </p:sp>
      <p:sp>
        <p:nvSpPr>
          <p:cNvPr id="9" name="Rettangolo 8" descr="Database">
            <a:extLst>
              <a:ext uri="{FF2B5EF4-FFF2-40B4-BE49-F238E27FC236}">
                <a16:creationId xmlns:a16="http://schemas.microsoft.com/office/drawing/2014/main" id="{BF8500E6-7881-4E1D-AF30-3255F56DA622}"/>
              </a:ext>
            </a:extLst>
          </p:cNvPr>
          <p:cNvSpPr/>
          <p:nvPr/>
        </p:nvSpPr>
        <p:spPr>
          <a:xfrm>
            <a:off x="840248" y="624167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E9C2B09-866C-46D2-822F-85F83D59448E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8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64"/>
    </mc:Choice>
    <mc:Fallback xmlns="">
      <p:transition spd="slow" advTm="8026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/>
              <a:t>Struttura </a:t>
            </a:r>
            <a:br>
              <a:rPr lang="it-IT" sz="3600" dirty="0"/>
            </a:br>
            <a:r>
              <a:rPr lang="it-IT" sz="3600"/>
              <a:t>dei </a:t>
            </a:r>
            <a:r>
              <a:rPr lang="it-IT" sz="3600" dirty="0"/>
              <a:t>documenti</a:t>
            </a:r>
            <a:endParaRPr lang="it-IT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827" y="531037"/>
            <a:ext cx="6118614" cy="1895474"/>
          </a:xfrm>
        </p:spPr>
        <p:txBody>
          <a:bodyPr anchor="ctr">
            <a:normAutofit/>
          </a:bodyPr>
          <a:lstStyle/>
          <a:p>
            <a:pPr marL="449580" lvl="1" indent="0">
              <a:lnSpc>
                <a:spcPct val="90000"/>
              </a:lnSpc>
              <a:buNone/>
            </a:pPr>
            <a:r>
              <a:rPr lang="it-IT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I risultati della ricerca sono una lista di documenti, ognuno 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con </a:t>
            </a:r>
            <a:r>
              <a:rPr lang="it-IT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una struttura ben definita:</a:t>
            </a:r>
          </a:p>
          <a:p>
            <a:pPr marL="449580" lvl="1" indent="0">
              <a:lnSpc>
                <a:spcPct val="90000"/>
              </a:lnSpc>
              <a:buNone/>
            </a:pPr>
            <a:r>
              <a:rPr lang="it-IT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doc </a:t>
            </a:r>
            <a:r>
              <a:rPr lang="it-IT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= {'key': &lt;string&gt;, 'score': &lt;float&gt;, 'ven': &lt;dict&gt;, 'pub': &lt;list&gt;, 'alternative': &lt;list&gt;}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D0A6E1-C30A-4012-8700-786F5093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E082F5-B252-49CD-8795-1DC97B9B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184D846-F81B-4F75-876C-17952A37FF5D}"/>
              </a:ext>
            </a:extLst>
          </p:cNvPr>
          <p:cNvSpPr/>
          <p:nvPr/>
        </p:nvSpPr>
        <p:spPr>
          <a:xfrm>
            <a:off x="562681" y="34660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068698"/>
              <a:satOff val="-12584"/>
              <a:lumOff val="8366"/>
              <a:alphaOff val="0"/>
            </a:schemeClr>
          </a:fillRef>
          <a:effectRef idx="0">
            <a:schemeClr val="accent5">
              <a:hueOff val="1068698"/>
              <a:satOff val="-12584"/>
              <a:lumOff val="8366"/>
              <a:alphaOff val="0"/>
            </a:schemeClr>
          </a:effectRef>
          <a:fontRef idx="minor"/>
        </p:style>
      </p:sp>
      <p:sp>
        <p:nvSpPr>
          <p:cNvPr id="9" name="Rettangolo 8" descr="Database">
            <a:extLst>
              <a:ext uri="{FF2B5EF4-FFF2-40B4-BE49-F238E27FC236}">
                <a16:creationId xmlns:a16="http://schemas.microsoft.com/office/drawing/2014/main" id="{BF8500E6-7881-4E1D-AF30-3255F56DA622}"/>
              </a:ext>
            </a:extLst>
          </p:cNvPr>
          <p:cNvSpPr/>
          <p:nvPr/>
        </p:nvSpPr>
        <p:spPr>
          <a:xfrm>
            <a:off x="840248" y="624167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E9C2B09-866C-46D2-822F-85F83D59448E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E0035F-319E-492A-B252-B35E395E4C1F}"/>
              </a:ext>
            </a:extLst>
          </p:cNvPr>
          <p:cNvSpPr txBox="1"/>
          <p:nvPr/>
        </p:nvSpPr>
        <p:spPr>
          <a:xfrm>
            <a:off x="5309190" y="2270052"/>
            <a:ext cx="651775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ea typeface="+mn-lt"/>
                <a:cs typeface="+mn-lt"/>
              </a:rPr>
              <a:t>'pub' </a:t>
            </a:r>
            <a:r>
              <a:rPr lang="it-IT" sz="2000">
                <a:solidFill>
                  <a:srgbClr val="DADADA"/>
                </a:solidFill>
                <a:ea typeface="+mn-lt"/>
                <a:cs typeface="+mn-lt"/>
              </a:rPr>
              <a:t>= {'author': &lt;string&gt;, 'crossref': &lt;string&gt;, </a:t>
            </a:r>
            <a:endParaRPr lang="it-IT" sz="2000" dirty="0">
              <a:solidFill>
                <a:srgbClr val="DADADA"/>
              </a:solidFill>
              <a:ea typeface="+mn-lt"/>
              <a:cs typeface="+mn-lt"/>
            </a:endParaRPr>
          </a:p>
          <a:p>
            <a:r>
              <a:rPr lang="it-IT" sz="2000">
                <a:solidFill>
                  <a:srgbClr val="DADADA"/>
                </a:solidFill>
                <a:ea typeface="+mn-lt"/>
                <a:cs typeface="+mn-lt"/>
              </a:rPr>
              <a:t>'ee': &lt;string&gt;, 'journal': &lt;string&gt;, 'key': &lt;string&gt;, </a:t>
            </a:r>
          </a:p>
          <a:p>
            <a:r>
              <a:rPr lang="it-IT" sz="2000" dirty="0">
                <a:solidFill>
                  <a:srgbClr val="DADADA"/>
                </a:solidFill>
                <a:ea typeface="+mn-lt"/>
                <a:cs typeface="+mn-lt"/>
              </a:rPr>
              <a:t>'number': &lt;string&gt;, 'pages': &lt;string&gt;, </a:t>
            </a:r>
          </a:p>
          <a:p>
            <a:r>
              <a:rPr lang="it-IT" sz="2000">
                <a:solidFill>
                  <a:srgbClr val="DADADA"/>
                </a:solidFill>
                <a:ea typeface="+mn-lt"/>
                <a:cs typeface="+mn-lt"/>
              </a:rPr>
              <a:t>'pubtype':&lt;string&gt;, 'title': &lt;string&gt;, 'url': &lt;string&gt;, </a:t>
            </a:r>
            <a:endParaRPr lang="it-IT"/>
          </a:p>
          <a:p>
            <a:r>
              <a:rPr lang="it-IT" sz="2000">
                <a:solidFill>
                  <a:srgbClr val="DADADA"/>
                </a:solidFill>
                <a:ea typeface="+mn-lt"/>
                <a:cs typeface="+mn-lt"/>
              </a:rPr>
              <a:t>'volume': </a:t>
            </a:r>
            <a:r>
              <a:rPr lang="it-IT" sz="2000" dirty="0">
                <a:solidFill>
                  <a:srgbClr val="DADADA"/>
                </a:solidFill>
                <a:ea typeface="+mn-lt"/>
                <a:cs typeface="+mn-lt"/>
              </a:rPr>
              <a:t>&lt;string&gt;, 'year': &lt;string&gt;, </a:t>
            </a:r>
            <a:r>
              <a:rPr lang="it-IT" sz="2000" dirty="0">
                <a:solidFill>
                  <a:srgbClr val="00B050"/>
                </a:solidFill>
                <a:ea typeface="+mn-lt"/>
                <a:cs typeface="+mn-lt"/>
              </a:rPr>
              <a:t>'o_score': &lt;float&gt;</a:t>
            </a:r>
            <a:r>
              <a:rPr lang="it-IT" sz="2000" dirty="0">
                <a:solidFill>
                  <a:srgbClr val="DADADA"/>
                </a:solidFill>
                <a:ea typeface="+mn-lt"/>
                <a:cs typeface="+mn-lt"/>
              </a:rPr>
              <a:t>}</a:t>
            </a:r>
            <a:endParaRPr lang="it-IT" sz="2000">
              <a:solidFill>
                <a:srgbClr val="DADADA"/>
              </a:solidFill>
              <a:cs typeface="Dubai" panose="02040603050505030304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DA45F9-289E-41E7-A80F-DDAC924E1613}"/>
              </a:ext>
            </a:extLst>
          </p:cNvPr>
          <p:cNvSpPr txBox="1"/>
          <p:nvPr/>
        </p:nvSpPr>
        <p:spPr>
          <a:xfrm>
            <a:off x="5309190" y="4104168"/>
            <a:ext cx="649117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ea typeface="+mn-lt"/>
                <a:cs typeface="+mn-lt"/>
              </a:rPr>
              <a:t>'ven' </a:t>
            </a:r>
            <a:r>
              <a:rPr lang="it-IT" sz="2000" dirty="0">
                <a:solidFill>
                  <a:srgbClr val="DADADA"/>
                </a:solidFill>
                <a:ea typeface="+mn-lt"/>
                <a:cs typeface="+mn-lt"/>
              </a:rPr>
              <a:t>= {</a:t>
            </a:r>
            <a:r>
              <a:rPr lang="it-IT" sz="2000" dirty="0">
                <a:ea typeface="+mn-lt"/>
                <a:cs typeface="+mn-lt"/>
              </a:rPr>
              <a:t>'author': &lt;string&gt;, 'ee': &lt;string&gt;, </a:t>
            </a:r>
            <a:endParaRPr lang="it-IT" sz="2000" dirty="0">
              <a:solidFill>
                <a:srgbClr val="DADADA"/>
              </a:solidFill>
              <a:ea typeface="+mn-lt"/>
              <a:cs typeface="+mn-lt"/>
            </a:endParaRPr>
          </a:p>
          <a:p>
            <a:r>
              <a:rPr lang="it-IT" sz="2000">
                <a:ea typeface="+mn-lt"/>
                <a:cs typeface="+mn-lt"/>
              </a:rPr>
              <a:t>'isbn': &lt;string&gt;, 'key': &lt;string&gt;,</a:t>
            </a:r>
            <a:endParaRPr lang="it-IT" sz="2000" dirty="0">
              <a:solidFill>
                <a:srgbClr val="DADADA"/>
              </a:solidFill>
              <a:ea typeface="+mn-lt"/>
              <a:cs typeface="+mn-lt"/>
            </a:endParaRPr>
          </a:p>
          <a:p>
            <a:r>
              <a:rPr lang="it-IT" sz="2000">
                <a:ea typeface="+mn-lt"/>
                <a:cs typeface="+mn-lt"/>
              </a:rPr>
              <a:t> 'publisher': &lt;string&gt;, 'pubtype': &lt;string&gt;, </a:t>
            </a:r>
            <a:endParaRPr lang="it-IT" sz="2000">
              <a:solidFill>
                <a:srgbClr val="DADADA"/>
              </a:solidFill>
              <a:ea typeface="+mn-lt"/>
              <a:cs typeface="+mn-lt"/>
            </a:endParaRPr>
          </a:p>
          <a:p>
            <a:r>
              <a:rPr lang="it-IT" sz="2000">
                <a:ea typeface="+mn-lt"/>
                <a:cs typeface="+mn-lt"/>
              </a:rPr>
              <a:t>'journal': </a:t>
            </a:r>
            <a:r>
              <a:rPr lang="it-IT" sz="2000" dirty="0">
                <a:ea typeface="+mn-lt"/>
                <a:cs typeface="+mn-lt"/>
              </a:rPr>
              <a:t>&lt;string&gt;, 'title': &lt;string&gt;, 'url': &lt;string&gt;, </a:t>
            </a:r>
            <a:endParaRPr lang="it-IT" sz="2000">
              <a:solidFill>
                <a:srgbClr val="DADADA"/>
              </a:solidFill>
              <a:ea typeface="+mn-lt"/>
              <a:cs typeface="+mn-lt"/>
            </a:endParaRPr>
          </a:p>
          <a:p>
            <a:r>
              <a:rPr lang="it-IT" sz="2000" dirty="0">
                <a:ea typeface="+mn-lt"/>
                <a:cs typeface="+mn-lt"/>
              </a:rPr>
              <a:t>'year': &lt;string&gt;, </a:t>
            </a:r>
            <a:r>
              <a:rPr lang="it-IT" sz="2000" dirty="0">
                <a:solidFill>
                  <a:srgbClr val="DADADA"/>
                </a:solidFill>
                <a:ea typeface="+mn-lt"/>
                <a:cs typeface="+mn-lt"/>
              </a:rPr>
              <a:t> </a:t>
            </a:r>
            <a:r>
              <a:rPr lang="it-IT" sz="2000">
                <a:solidFill>
                  <a:srgbClr val="00B050"/>
                </a:solidFill>
                <a:ea typeface="+mn-lt"/>
                <a:cs typeface="+mn-lt"/>
              </a:rPr>
              <a:t>'o_score': &lt;float&gt;</a:t>
            </a:r>
            <a:r>
              <a:rPr lang="it-IT" sz="2000" dirty="0">
                <a:solidFill>
                  <a:srgbClr val="DADADA"/>
                </a:solidFill>
                <a:ea typeface="+mn-lt"/>
                <a:cs typeface="+mn-lt"/>
              </a:rPr>
              <a:t>}</a:t>
            </a:r>
            <a:endParaRPr lang="it-IT" sz="2000">
              <a:solidFill>
                <a:srgbClr val="DADADA"/>
              </a:solidFill>
              <a:cs typeface="Dubai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21673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264"/>
    </mc:Choice>
    <mc:Fallback>
      <p:transition spd="slow" advTm="8026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F6E97-0E95-416C-B7EC-6BE4FC17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it-IT" sz="4000"/>
              <a:t>Algoritmi</a:t>
            </a:r>
            <a:r>
              <a:rPr lang="it-IT"/>
              <a:t> di ricerca</a:t>
            </a:r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14F56-AC0A-46B6-BEA0-012CF086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EA7C52-2550-4DD5-B6A6-58E75CAF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60E1C569-4849-4484-BD88-2B7211D0115D}"/>
              </a:ext>
            </a:extLst>
          </p:cNvPr>
          <p:cNvSpPr/>
          <p:nvPr/>
        </p:nvSpPr>
        <p:spPr>
          <a:xfrm>
            <a:off x="607948" y="524783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11" name="Rettangolo 10" descr="Magnifying glass">
            <a:extLst>
              <a:ext uri="{FF2B5EF4-FFF2-40B4-BE49-F238E27FC236}">
                <a16:creationId xmlns:a16="http://schemas.microsoft.com/office/drawing/2014/main" id="{9795C960-F284-44BC-B4BD-5319C20A62C2}"/>
              </a:ext>
            </a:extLst>
          </p:cNvPr>
          <p:cNvSpPr/>
          <p:nvPr/>
        </p:nvSpPr>
        <p:spPr>
          <a:xfrm>
            <a:off x="795179" y="712015"/>
            <a:ext cx="517115" cy="51711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B2642711-F09A-4185-8F58-D2F48C0F8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3661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F75054F-D533-480D-A8D7-8A94793FDA33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1"/>
    </mc:Choice>
    <mc:Fallback xmlns="">
      <p:transition spd="slow" advTm="493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3F6E97-0E95-416C-B7EC-6BE4FC17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50" y="1928788"/>
            <a:ext cx="3413156" cy="1930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Algoritmi</a:t>
            </a:r>
            <a:r>
              <a:rPr lang="en-US" sz="3600"/>
              <a:t> di </a:t>
            </a:r>
            <a:r>
              <a:rPr lang="en-US" sz="3600" err="1"/>
              <a:t>ricerca</a:t>
            </a:r>
            <a:endParaRPr lang="en-US" sz="36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14F56-AC0A-46B6-BEA0-012CF086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Gestione Avanzata dell’Informazione – UNIMORE- 2019/2020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EA7C52-2550-4DD5-B6A6-58E75CAF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00" smtClean="0"/>
              <a:pPr>
                <a:spcAft>
                  <a:spcPts val="600"/>
                </a:spcAft>
              </a:pPr>
              <a:t>19</a:t>
            </a:fld>
            <a:endParaRPr lang="en-US" sz="100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3A9EA65-E695-4CA6-971F-349C7ACC9509}"/>
              </a:ext>
            </a:extLst>
          </p:cNvPr>
          <p:cNvSpPr/>
          <p:nvPr/>
        </p:nvSpPr>
        <p:spPr>
          <a:xfrm>
            <a:off x="232902" y="235741"/>
            <a:ext cx="1064023" cy="106402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17" name="Rettangolo 16" descr="Magnifying glass">
            <a:extLst>
              <a:ext uri="{FF2B5EF4-FFF2-40B4-BE49-F238E27FC236}">
                <a16:creationId xmlns:a16="http://schemas.microsoft.com/office/drawing/2014/main" id="{D9F0493D-CAAB-4B82-9C0F-5CC4D910CC94}"/>
              </a:ext>
            </a:extLst>
          </p:cNvPr>
          <p:cNvSpPr/>
          <p:nvPr/>
        </p:nvSpPr>
        <p:spPr>
          <a:xfrm>
            <a:off x="489409" y="436829"/>
            <a:ext cx="617133" cy="61713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79F66E3-6F31-49E6-9A1A-FA031C749C71}"/>
              </a:ext>
            </a:extLst>
          </p:cNvPr>
          <p:cNvSpPr txBox="1"/>
          <p:nvPr/>
        </p:nvSpPr>
        <p:spPr>
          <a:xfrm>
            <a:off x="1628404" y="3876876"/>
            <a:ext cx="1197955" cy="489109"/>
          </a:xfrm>
          <a:prstGeom prst="roundRect">
            <a:avLst>
              <a:gd name="adj" fmla="val 321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ubai"/>
              </a:rPr>
              <a:t>BM25F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F1470D8-B050-4646-8AF1-027C2CE8D716}"/>
              </a:ext>
            </a:extLst>
          </p:cNvPr>
          <p:cNvSpPr txBox="1"/>
          <p:nvPr/>
        </p:nvSpPr>
        <p:spPr>
          <a:xfrm>
            <a:off x="366154" y="4731031"/>
            <a:ext cx="42729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Best Match 25 Model with Extension to Multiple </a:t>
            </a:r>
            <a:r>
              <a:rPr lang="en-US" sz="140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Weighted</a:t>
            </a:r>
            <a:r>
              <a:rPr lang="it-IT" sz="140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Fields</a:t>
            </a:r>
            <a:endParaRPr lang="it-IT" sz="1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7A383DF2-F995-4815-9646-03369DDC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006" y="1670550"/>
            <a:ext cx="6118614" cy="3516899"/>
          </a:xfrm>
        </p:spPr>
        <p:txBody>
          <a:bodyPr anchor="ctr">
            <a:noAutofit/>
          </a:bodyPr>
          <a:lstStyle/>
          <a:p>
            <a:pPr indent="-305435"/>
            <a:r>
              <a:rPr lang="it-IT" sz="2000" dirty="0"/>
              <a:t>Estensione del modello BM25</a:t>
            </a:r>
            <a:endParaRPr lang="it-IT" dirty="0"/>
          </a:p>
          <a:p>
            <a:pPr indent="-305435"/>
            <a:r>
              <a:rPr lang="it-IT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Basato sui modelli probabilistici e su </a:t>
            </a:r>
            <a:r>
              <a:rPr lang="it-IT" sz="2000" i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tf-idf</a:t>
            </a:r>
            <a:endParaRPr lang="it-IT" sz="2000" i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indent="-305435"/>
            <a:r>
              <a:rPr lang="it-IT" sz="2000"/>
              <a:t>Applicabile a documenti strutturati consistenti di </a:t>
            </a:r>
            <a:r>
              <a:rPr lang="it-IT" sz="2000" dirty="0"/>
              <a:t>campi multipli</a:t>
            </a:r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indent="-305435"/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indent="-305435"/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indent="-305435"/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indent="-305435"/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indent="-305435"/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 panose="02040603050505030304"/>
              </a:rPr>
              <a:t>Ne esistono diverse implementazione open source:</a:t>
            </a:r>
            <a:b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 panose="02040603050505030304"/>
              </a:rPr>
            </a:br>
            <a:r>
              <a:rPr lang="it-IT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Whoosh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 usa quella Okapi</a:t>
            </a:r>
            <a:endParaRPr lang="it-IT" sz="2000" i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39F5027-8B22-42C8-A9D0-5DFECB751811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75709E-D717-462C-876B-7040667CB556}"/>
              </a:ext>
            </a:extLst>
          </p:cNvPr>
          <p:cNvSpPr txBox="1"/>
          <p:nvPr/>
        </p:nvSpPr>
        <p:spPr>
          <a:xfrm>
            <a:off x="6239540" y="2996609"/>
            <a:ext cx="5232990" cy="17481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it-IT">
                <a:solidFill>
                  <a:srgbClr val="DADADA"/>
                </a:solidFill>
              </a:rPr>
              <a:t>L'idea</a:t>
            </a:r>
            <a:r>
              <a:rPr lang="it-IT" dirty="0">
                <a:solidFill>
                  <a:srgbClr val="DADADA"/>
                </a:solidFill>
                <a:ea typeface="+mn-lt"/>
                <a:cs typeface="+mn-lt"/>
              </a:rPr>
              <a:t> generale è che alcuni campi abbiano più importanza di altri</a:t>
            </a:r>
            <a:endParaRPr lang="en-US" dirty="0">
              <a:solidFill>
                <a:srgbClr val="DADADA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it-IT" dirty="0">
                <a:solidFill>
                  <a:srgbClr val="DADADA"/>
                </a:solidFill>
                <a:ea typeface="+mn-lt"/>
                <a:cs typeface="+mn-lt"/>
              </a:rPr>
              <a:t>Un match del titolo con la query utente si prevede essere </a:t>
            </a:r>
            <a:r>
              <a:rPr lang="it-IT">
                <a:solidFill>
                  <a:srgbClr val="DADADA"/>
                </a:solidFill>
                <a:ea typeface="+mn-lt"/>
                <a:cs typeface="+mn-lt"/>
              </a:rPr>
              <a:t>più</a:t>
            </a:r>
            <a:r>
              <a:rPr lang="it-IT" dirty="0">
                <a:solidFill>
                  <a:srgbClr val="DADADA"/>
                </a:solidFill>
                <a:ea typeface="+mn-lt"/>
                <a:cs typeface="+mn-lt"/>
              </a:rPr>
              <a:t> rilevante che un match con una parte di testo!</a:t>
            </a:r>
          </a:p>
        </p:txBody>
      </p:sp>
    </p:spTree>
    <p:extLst>
      <p:ext uri="{BB962C8B-B14F-4D97-AF65-F5344CB8AC3E}">
        <p14:creationId xmlns:p14="http://schemas.microsoft.com/office/powerpoint/2010/main" val="20970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80"/>
    </mc:Choice>
    <mc:Fallback xmlns="">
      <p:transition spd="slow" advTm="503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CE5EF0-4A55-4762-ADBB-D567E27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/>
              <a:t>Obiettivi del progetto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11B14FC-8E96-4ADF-ACAD-C3DA5616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 anchor="ctr">
            <a:normAutofit/>
          </a:bodyPr>
          <a:lstStyle/>
          <a:p>
            <a:r>
              <a:rPr lang="it-IT"/>
              <a:t>Realizzazione di un sistema di ricerca full-text che consenta di effettuare ricerche nella bibliografia di DBLP ordinando i risultati secondo un modello di ranking. </a:t>
            </a:r>
          </a:p>
          <a:p>
            <a:r>
              <a:rPr lang="it-IT"/>
              <a:t>Il sistema è quindi responsabile di due aspetti: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/>
              <a:t>Creazione e gestione degli indici a partire dal file XML di DBLP.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/>
              <a:t>Supporto per ricerche full-text in base al linguaggio proposto.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8A0AD6-393D-4700-8679-9D46C5F3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6DF356-ACDB-4574-B83E-C45F699B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E62C82D-9FBE-4F3D-B335-BE7E86BF3688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5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65"/>
    </mc:Choice>
    <mc:Fallback xmlns="">
      <p:transition spd="slow" advTm="5416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3F6E97-0E95-416C-B7EC-6BE4FC17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50" y="1928788"/>
            <a:ext cx="3413156" cy="1930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Algoritmi</a:t>
            </a:r>
            <a:r>
              <a:rPr lang="en-US" sz="3600"/>
              <a:t> di </a:t>
            </a:r>
            <a:r>
              <a:rPr lang="en-US" sz="3600" err="1"/>
              <a:t>ricerca</a:t>
            </a:r>
            <a:endParaRPr lang="en-US" sz="36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14F56-AC0A-46B6-BEA0-012CF086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Gestione Avanzata dell’Informazione – UNIMORE- 2019/2020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EA7C52-2550-4DD5-B6A6-58E75CAF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00" smtClean="0"/>
              <a:pPr>
                <a:spcAft>
                  <a:spcPts val="600"/>
                </a:spcAft>
              </a:pPr>
              <a:t>20</a:t>
            </a:fld>
            <a:endParaRPr lang="en-US" sz="100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3A9EA65-E695-4CA6-971F-349C7ACC9509}"/>
              </a:ext>
            </a:extLst>
          </p:cNvPr>
          <p:cNvSpPr/>
          <p:nvPr/>
        </p:nvSpPr>
        <p:spPr>
          <a:xfrm>
            <a:off x="232902" y="235741"/>
            <a:ext cx="1064023" cy="106402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17" name="Rettangolo 16" descr="Magnifying glass">
            <a:extLst>
              <a:ext uri="{FF2B5EF4-FFF2-40B4-BE49-F238E27FC236}">
                <a16:creationId xmlns:a16="http://schemas.microsoft.com/office/drawing/2014/main" id="{D9F0493D-CAAB-4B82-9C0F-5CC4D910CC94}"/>
              </a:ext>
            </a:extLst>
          </p:cNvPr>
          <p:cNvSpPr/>
          <p:nvPr/>
        </p:nvSpPr>
        <p:spPr>
          <a:xfrm>
            <a:off x="489409" y="436829"/>
            <a:ext cx="617133" cy="61713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7A383DF2-F995-4815-9646-03369DDC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006" y="1670550"/>
            <a:ext cx="6118614" cy="3516899"/>
          </a:xfrm>
        </p:spPr>
        <p:txBody>
          <a:bodyPr anchor="ctr">
            <a:noAutofit/>
          </a:bodyPr>
          <a:lstStyle/>
          <a:p>
            <a:r>
              <a:rPr lang="it-IT" sz="2000" dirty="0">
                <a:cs typeface="Dubai"/>
              </a:rPr>
              <a:t>Il peso di un termine che occorre in un documento è semplicemente proporzionale alla frequenza del termine</a:t>
            </a:r>
          </a:p>
          <a:p>
            <a:r>
              <a:rPr lang="it-IT" sz="2000" dirty="0">
                <a:cs typeface="Dubai"/>
              </a:rPr>
              <a:t>Implementato da </a:t>
            </a:r>
            <a:r>
              <a:rPr lang="it-IT" sz="2000" dirty="0" err="1">
                <a:cs typeface="Dubai"/>
              </a:rPr>
              <a:t>Whoosh</a:t>
            </a:r>
            <a:r>
              <a:rPr lang="it-IT" sz="2000" dirty="0">
                <a:cs typeface="Dubai"/>
              </a:rPr>
              <a:t> sotto la classe </a:t>
            </a:r>
            <a:r>
              <a:rPr lang="it-IT" sz="2000" i="1" dirty="0" err="1">
                <a:ea typeface="+mn-lt"/>
                <a:cs typeface="+mn-lt"/>
              </a:rPr>
              <a:t>whoosh.scoring.Frequency</a:t>
            </a:r>
            <a:endParaRPr lang="it-IT" sz="2000" i="1" dirty="0">
              <a:ea typeface="+mn-lt"/>
              <a:cs typeface="+mn-lt"/>
            </a:endParaRPr>
          </a:p>
          <a:p>
            <a:r>
              <a:rPr lang="it-IT" sz="2000" dirty="0">
                <a:ea typeface="+mn-lt"/>
                <a:cs typeface="+mn-lt"/>
              </a:rPr>
              <a:t>Spesso usato come fattore di peso nelle ricerche di </a:t>
            </a:r>
            <a:r>
              <a:rPr lang="it-IT" sz="2000" i="1" dirty="0">
                <a:ea typeface="+mn-lt"/>
                <a:cs typeface="+mn-lt"/>
              </a:rPr>
              <a:t>information </a:t>
            </a:r>
            <a:r>
              <a:rPr lang="it-IT" sz="2000" i="1" dirty="0" err="1">
                <a:ea typeface="+mn-lt"/>
                <a:cs typeface="+mn-lt"/>
              </a:rPr>
              <a:t>retrieval</a:t>
            </a:r>
            <a:endParaRPr lang="it-IT" sz="2000" i="1" dirty="0">
              <a:ea typeface="+mn-lt"/>
              <a:cs typeface="+mn-lt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7D4A96-E94F-45FD-A83C-FA19DD6ED953}"/>
              </a:ext>
            </a:extLst>
          </p:cNvPr>
          <p:cNvSpPr txBox="1"/>
          <p:nvPr/>
        </p:nvSpPr>
        <p:spPr>
          <a:xfrm>
            <a:off x="1612946" y="4382040"/>
            <a:ext cx="1413164" cy="489109"/>
          </a:xfrm>
          <a:prstGeom prst="roundRect">
            <a:avLst>
              <a:gd name="adj" fmla="val 321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ubai"/>
              </a:rPr>
              <a:t>Frequency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00CF577-97B4-446F-92EB-06B4CC49DD64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80"/>
    </mc:Choice>
    <mc:Fallback xmlns="">
      <p:transition spd="slow" advTm="5038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3F6E97-0E95-416C-B7EC-6BE4FC17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50" y="1928788"/>
            <a:ext cx="3413156" cy="1930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Algoritmi</a:t>
            </a:r>
            <a:r>
              <a:rPr lang="en-US" sz="3600"/>
              <a:t> di </a:t>
            </a:r>
            <a:r>
              <a:rPr lang="en-US" sz="3600" err="1"/>
              <a:t>ricerca</a:t>
            </a:r>
            <a:endParaRPr lang="en-US" sz="36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14F56-AC0A-46B6-BEA0-012CF086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Gestione Avanzata dell’Informazione – UNIMORE- 2019/2020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EA7C52-2550-4DD5-B6A6-58E75CAF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00" smtClean="0"/>
              <a:pPr>
                <a:spcAft>
                  <a:spcPts val="600"/>
                </a:spcAft>
              </a:pPr>
              <a:t>21</a:t>
            </a:fld>
            <a:endParaRPr lang="en-US" sz="100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3A9EA65-E695-4CA6-971F-349C7ACC9509}"/>
              </a:ext>
            </a:extLst>
          </p:cNvPr>
          <p:cNvSpPr/>
          <p:nvPr/>
        </p:nvSpPr>
        <p:spPr>
          <a:xfrm>
            <a:off x="232902" y="235741"/>
            <a:ext cx="1064023" cy="106402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17" name="Rettangolo 16" descr="Magnifying glass">
            <a:extLst>
              <a:ext uri="{FF2B5EF4-FFF2-40B4-BE49-F238E27FC236}">
                <a16:creationId xmlns:a16="http://schemas.microsoft.com/office/drawing/2014/main" id="{D9F0493D-CAAB-4B82-9C0F-5CC4D910CC94}"/>
              </a:ext>
            </a:extLst>
          </p:cNvPr>
          <p:cNvSpPr/>
          <p:nvPr/>
        </p:nvSpPr>
        <p:spPr>
          <a:xfrm>
            <a:off x="489409" y="436829"/>
            <a:ext cx="617133" cy="61713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7A383DF2-F995-4815-9646-03369DDC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006" y="1670550"/>
            <a:ext cx="6118614" cy="3516899"/>
          </a:xfrm>
        </p:spPr>
        <p:txBody>
          <a:bodyPr anchor="ctr">
            <a:noAutofit/>
          </a:bodyPr>
          <a:lstStyle/>
          <a:p>
            <a:r>
              <a:rPr lang="it-IT" sz="2000">
                <a:cs typeface="Dubai"/>
              </a:rPr>
              <a:t>Trova i documenti contenenti parole simili al termine dato</a:t>
            </a:r>
          </a:p>
          <a:p>
            <a:r>
              <a:rPr lang="it-IT" sz="2000">
                <a:ea typeface="+mn-lt"/>
                <a:cs typeface="+mn-lt"/>
              </a:rPr>
              <a:t>Opzione implementata da </a:t>
            </a:r>
            <a:r>
              <a:rPr lang="it-IT" sz="2000" i="1" err="1">
                <a:ea typeface="+mn-lt"/>
                <a:cs typeface="+mn-lt"/>
              </a:rPr>
              <a:t>Whoosh</a:t>
            </a:r>
            <a:r>
              <a:rPr lang="it-IT" sz="2000" i="1">
                <a:ea typeface="+mn-lt"/>
                <a:cs typeface="+mn-lt"/>
              </a:rPr>
              <a:t> </a:t>
            </a:r>
            <a:r>
              <a:rPr lang="it-IT" sz="2000">
                <a:ea typeface="+mn-lt"/>
                <a:cs typeface="+mn-lt"/>
              </a:rPr>
              <a:t>sotto la classe:</a:t>
            </a:r>
            <a:endParaRPr lang="it-IT" sz="2000">
              <a:cs typeface="Dubai"/>
            </a:endParaRPr>
          </a:p>
          <a:p>
            <a:endParaRPr lang="it-IT" sz="20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9396E-4545-49C1-B005-628A6C988EC0}"/>
              </a:ext>
            </a:extLst>
          </p:cNvPr>
          <p:cNvSpPr txBox="1"/>
          <p:nvPr/>
        </p:nvSpPr>
        <p:spPr>
          <a:xfrm>
            <a:off x="1589861" y="4626595"/>
            <a:ext cx="1459334" cy="489109"/>
          </a:xfrm>
          <a:prstGeom prst="roundRect">
            <a:avLst>
              <a:gd name="adj" fmla="val 321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ubai"/>
              </a:rPr>
              <a:t>Fuzzy-</a:t>
            </a:r>
            <a:r>
              <a:rPr lang="it-IT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ubai"/>
              </a:rPr>
              <a:t>term</a:t>
            </a:r>
            <a:endParaRPr lang="it-IT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uba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DEDCEE-295A-4469-8230-706A2BBCA034}"/>
              </a:ext>
            </a:extLst>
          </p:cNvPr>
          <p:cNvSpPr txBox="1"/>
          <p:nvPr/>
        </p:nvSpPr>
        <p:spPr>
          <a:xfrm>
            <a:off x="5467043" y="5053228"/>
            <a:ext cx="5618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err="1">
                <a:latin typeface="Dubai"/>
              </a:rPr>
              <a:t>class.</a:t>
            </a:r>
            <a:r>
              <a:rPr lang="it-IT" i="1" err="1"/>
              <a:t>whoosh.query.FuzzyTerm</a:t>
            </a:r>
            <a:r>
              <a:rPr lang="it-IT" i="1">
                <a:latin typeface="Dubai"/>
                <a:ea typeface="Lato"/>
                <a:cs typeface="Lato"/>
              </a:rPr>
              <a:t>(</a:t>
            </a:r>
            <a:r>
              <a:rPr lang="it-IT" i="1" err="1">
                <a:latin typeface="Dubai"/>
                <a:ea typeface="Lato"/>
                <a:cs typeface="Lato"/>
              </a:rPr>
              <a:t>fieldname</a:t>
            </a:r>
            <a:r>
              <a:rPr lang="it-IT" i="1">
                <a:latin typeface="Dubai"/>
                <a:ea typeface="Lato"/>
                <a:cs typeface="Lato"/>
              </a:rPr>
              <a:t>, text, </a:t>
            </a:r>
            <a:r>
              <a:rPr lang="it-IT" i="1" err="1">
                <a:latin typeface="Dubai"/>
                <a:ea typeface="Lato"/>
                <a:cs typeface="Lato"/>
              </a:rPr>
              <a:t>boost</a:t>
            </a:r>
            <a:r>
              <a:rPr lang="it-IT" i="1">
                <a:latin typeface="Dubai"/>
                <a:ea typeface="Lato"/>
                <a:cs typeface="Lato"/>
              </a:rPr>
              <a:t>=1.0, </a:t>
            </a:r>
            <a:r>
              <a:rPr lang="it-IT" i="1" err="1">
                <a:latin typeface="Dubai"/>
                <a:ea typeface="Lato"/>
                <a:cs typeface="Lato"/>
              </a:rPr>
              <a:t>maxdist</a:t>
            </a:r>
            <a:r>
              <a:rPr lang="it-IT" i="1">
                <a:latin typeface="Dubai"/>
                <a:ea typeface="Lato"/>
                <a:cs typeface="Lato"/>
              </a:rPr>
              <a:t>=1, </a:t>
            </a:r>
            <a:r>
              <a:rPr lang="it-IT" i="1" err="1">
                <a:latin typeface="Dubai"/>
                <a:ea typeface="Lato"/>
                <a:cs typeface="Lato"/>
              </a:rPr>
              <a:t>prefixlength</a:t>
            </a:r>
            <a:r>
              <a:rPr lang="it-IT" i="1">
                <a:latin typeface="Dubai"/>
                <a:ea typeface="Lato"/>
                <a:cs typeface="Lato"/>
              </a:rPr>
              <a:t>=1, </a:t>
            </a:r>
            <a:r>
              <a:rPr lang="it-IT" i="1" err="1">
                <a:latin typeface="Dubai"/>
                <a:ea typeface="Lato"/>
                <a:cs typeface="Lato"/>
              </a:rPr>
              <a:t>constantscore</a:t>
            </a:r>
            <a:r>
              <a:rPr lang="it-IT" i="1">
                <a:latin typeface="Dubai"/>
                <a:ea typeface="Lato"/>
                <a:cs typeface="Lato"/>
              </a:rPr>
              <a:t>=True)</a:t>
            </a:r>
            <a:endParaRPr lang="it-IT" i="1">
              <a:latin typeface="Dubai"/>
              <a:ea typeface="+mn-lt"/>
              <a:cs typeface="+mn-lt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D2B4FF0-7D35-413E-A8BB-556E7ECECDEC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80"/>
    </mc:Choice>
    <mc:Fallback xmlns="">
      <p:transition spd="slow" advTm="5038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CE87B-4A46-48F7-A9B0-BF70CE47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19162" y="345192"/>
            <a:ext cx="10353762" cy="1257300"/>
          </a:xfrm>
        </p:spPr>
        <p:txBody>
          <a:bodyPr/>
          <a:lstStyle/>
          <a:p>
            <a:r>
              <a:rPr lang="it-IT" err="1"/>
              <a:t>Threshold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B0E81A-C7BB-4895-886F-96A53552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0778E9-C667-4301-84F9-1F224109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0190462-C5BA-4BBC-AC62-350339C08E7F}"/>
              </a:ext>
            </a:extLst>
          </p:cNvPr>
          <p:cNvSpPr/>
          <p:nvPr/>
        </p:nvSpPr>
        <p:spPr>
          <a:xfrm>
            <a:off x="607948" y="524783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7" name="Rettangolo 6" descr="Magnifying glass">
            <a:extLst>
              <a:ext uri="{FF2B5EF4-FFF2-40B4-BE49-F238E27FC236}">
                <a16:creationId xmlns:a16="http://schemas.microsoft.com/office/drawing/2014/main" id="{5B109802-FB19-41F9-A2AA-27E1AB9AFA13}"/>
              </a:ext>
            </a:extLst>
          </p:cNvPr>
          <p:cNvSpPr/>
          <p:nvPr/>
        </p:nvSpPr>
        <p:spPr>
          <a:xfrm>
            <a:off x="795179" y="712015"/>
            <a:ext cx="517115" cy="51711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1" name="Tabella 8">
            <a:extLst>
              <a:ext uri="{FF2B5EF4-FFF2-40B4-BE49-F238E27FC236}">
                <a16:creationId xmlns:a16="http://schemas.microsoft.com/office/drawing/2014/main" id="{181FDAC7-172F-4FC8-88E6-173D7013B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33283"/>
              </p:ext>
            </p:extLst>
          </p:nvPr>
        </p:nvGraphicFramePr>
        <p:xfrm>
          <a:off x="5142542" y="1304709"/>
          <a:ext cx="288604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20">
                  <a:extLst>
                    <a:ext uri="{9D8B030D-6E8A-4147-A177-3AD203B41FA5}">
                      <a16:colId xmlns:a16="http://schemas.microsoft.com/office/drawing/2014/main" val="4061613692"/>
                    </a:ext>
                  </a:extLst>
                </a:gridCol>
                <a:gridCol w="1443020">
                  <a:extLst>
                    <a:ext uri="{9D8B030D-6E8A-4147-A177-3AD203B41FA5}">
                      <a16:colId xmlns:a16="http://schemas.microsoft.com/office/drawing/2014/main" val="848437678"/>
                    </a:ext>
                  </a:extLst>
                </a:gridCol>
              </a:tblGrid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crossref</a:t>
                      </a:r>
                      <a:endParaRPr lang="it-IT" sz="1600" err="1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698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highlight>
                            <a:srgbClr val="FFFF00"/>
                          </a:highlight>
                          <a:latin typeface="Cambria Math"/>
                        </a:rPr>
                        <a:t>pub score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highlight>
                            <a:srgbClr val="FF0000"/>
                          </a:highlight>
                          <a:latin typeface="Cambria Math"/>
                        </a:rPr>
                        <a:t>pub crossref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73251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crossref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02124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pub crossref 3</a:t>
                      </a:r>
                      <a:endParaRPr lang="it-IT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0423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highlight>
                            <a:srgbClr val="00FFFF"/>
                          </a:highlight>
                          <a:latin typeface="Cambria Math"/>
                        </a:rPr>
                        <a:t>pub crossref 4</a:t>
                      </a:r>
                      <a:endParaRPr lang="it-IT">
                        <a:highlight>
                          <a:srgbClr val="00FFFF"/>
                        </a:highlight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96699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63289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pub </a:t>
                      </a:r>
                      <a:r>
                        <a:rPr lang="it-IT" sz="1600" b="0" i="0" u="none" strike="noStrike" noProof="0" err="1">
                          <a:latin typeface="Cambria Math"/>
                        </a:rPr>
                        <a:t>crossref</a:t>
                      </a:r>
                      <a:r>
                        <a:rPr lang="it-IT" sz="1600" b="0" i="0" u="none" strike="noStrike" noProof="0">
                          <a:latin typeface="Cambria Math"/>
                        </a:rPr>
                        <a:t> N</a:t>
                      </a:r>
                      <a:endParaRPr lang="it-IT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04427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0B78E7-A899-413C-8843-65B962E91C90}"/>
              </a:ext>
            </a:extLst>
          </p:cNvPr>
          <p:cNvSpPr txBox="1"/>
          <p:nvPr/>
        </p:nvSpPr>
        <p:spPr>
          <a:xfrm>
            <a:off x="5497237" y="916622"/>
            <a:ext cx="2319733" cy="312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i="1">
                <a:latin typeface="Cambria Math"/>
                <a:ea typeface="Cambria Math"/>
              </a:rPr>
              <a:t>(a) </a:t>
            </a:r>
            <a:r>
              <a:rPr lang="it-IT" sz="1400" i="1" err="1">
                <a:latin typeface="Cambria Math"/>
                <a:ea typeface="Cambria Math"/>
              </a:rPr>
              <a:t>publications</a:t>
            </a:r>
            <a:endParaRPr lang="it-IT" sz="1400" i="1">
              <a:latin typeface="Cambria Math"/>
              <a:ea typeface="Cambria Math"/>
              <a:cs typeface="Duba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050006-6311-4B53-931F-B617B79BEC8F}"/>
              </a:ext>
            </a:extLst>
          </p:cNvPr>
          <p:cNvSpPr txBox="1"/>
          <p:nvPr/>
        </p:nvSpPr>
        <p:spPr>
          <a:xfrm>
            <a:off x="9370806" y="916657"/>
            <a:ext cx="2319733" cy="312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i="1">
                <a:latin typeface="Cambria Math"/>
                <a:ea typeface="Cambria Math"/>
              </a:rPr>
              <a:t>(b) </a:t>
            </a:r>
            <a:r>
              <a:rPr lang="it-IT" sz="1400" i="1" err="1">
                <a:latin typeface="Cambria Math"/>
                <a:ea typeface="Cambria Math"/>
              </a:rPr>
              <a:t>venue</a:t>
            </a:r>
            <a:endParaRPr lang="it-IT" sz="1400" i="1" err="1">
              <a:latin typeface="Cambria Math"/>
              <a:ea typeface="Cambria Math"/>
              <a:cs typeface="Dubai"/>
            </a:endParaRPr>
          </a:p>
        </p:txBody>
      </p:sp>
      <p:graphicFrame>
        <p:nvGraphicFramePr>
          <p:cNvPr id="15" name="Tabella 8">
            <a:extLst>
              <a:ext uri="{FF2B5EF4-FFF2-40B4-BE49-F238E27FC236}">
                <a16:creationId xmlns:a16="http://schemas.microsoft.com/office/drawing/2014/main" id="{5A5711FD-3B55-4595-8B6C-3579A2F5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83881"/>
              </p:ext>
            </p:extLst>
          </p:nvPr>
        </p:nvGraphicFramePr>
        <p:xfrm>
          <a:off x="9158722" y="1322466"/>
          <a:ext cx="280295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477">
                  <a:extLst>
                    <a:ext uri="{9D8B030D-6E8A-4147-A177-3AD203B41FA5}">
                      <a16:colId xmlns:a16="http://schemas.microsoft.com/office/drawing/2014/main" val="4061613692"/>
                    </a:ext>
                  </a:extLst>
                </a:gridCol>
                <a:gridCol w="1401477">
                  <a:extLst>
                    <a:ext uri="{9D8B030D-6E8A-4147-A177-3AD203B41FA5}">
                      <a16:colId xmlns:a16="http://schemas.microsoft.com/office/drawing/2014/main" val="848437678"/>
                    </a:ext>
                  </a:extLst>
                </a:gridCol>
              </a:tblGrid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score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698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highlight>
                            <a:srgbClr val="00FFFF"/>
                          </a:highlight>
                          <a:latin typeface="Cambria Math"/>
                        </a:rPr>
                        <a:t>venue key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highlight>
                            <a:srgbClr val="FFFF00"/>
                          </a:highlight>
                          <a:latin typeface="Cambria Math"/>
                        </a:rPr>
                        <a:t>venue score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73251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key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score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02124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highlight>
                            <a:srgbClr val="FF0000"/>
                          </a:highlight>
                          <a:latin typeface="Cambria Math"/>
                        </a:rPr>
                        <a:t>venue key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venue score 3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0423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key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venue score 4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96699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63289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key N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venue score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04427"/>
                  </a:ext>
                </a:extLst>
              </a:tr>
            </a:tbl>
          </a:graphicData>
        </a:graphic>
      </p:graphicFrame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F48C58B-3C34-43CA-9695-A591F5515377}"/>
              </a:ext>
            </a:extLst>
          </p:cNvPr>
          <p:cNvCxnSpPr>
            <a:cxnSpLocks/>
          </p:cNvCxnSpPr>
          <p:nvPr/>
        </p:nvCxnSpPr>
        <p:spPr>
          <a:xfrm>
            <a:off x="8139687" y="1823304"/>
            <a:ext cx="950982" cy="69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A855BF9-BE73-4B13-88D6-B928E9F8E1A4}"/>
              </a:ext>
            </a:extLst>
          </p:cNvPr>
          <p:cNvCxnSpPr>
            <a:cxnSpLocks/>
          </p:cNvCxnSpPr>
          <p:nvPr/>
        </p:nvCxnSpPr>
        <p:spPr>
          <a:xfrm flipH="1">
            <a:off x="8068644" y="1939046"/>
            <a:ext cx="1004604" cy="89397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a 9">
            <a:extLst>
              <a:ext uri="{FF2B5EF4-FFF2-40B4-BE49-F238E27FC236}">
                <a16:creationId xmlns:a16="http://schemas.microsoft.com/office/drawing/2014/main" id="{EA552AB9-87DC-4F59-807E-DE3DBDC70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45526"/>
              </p:ext>
            </p:extLst>
          </p:nvPr>
        </p:nvGraphicFramePr>
        <p:xfrm>
          <a:off x="6374990" y="4192756"/>
          <a:ext cx="234225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254">
                  <a:extLst>
                    <a:ext uri="{9D8B030D-6E8A-4147-A177-3AD203B41FA5}">
                      <a16:colId xmlns:a16="http://schemas.microsoft.com/office/drawing/2014/main" val="787462381"/>
                    </a:ext>
                  </a:extLst>
                </a:gridCol>
              </a:tblGrid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tx1"/>
                          </a:solidFill>
                          <a:latin typeface="Cambria Math"/>
                        </a:rPr>
                        <a:t>Threshold: score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52585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 b="1">
                          <a:latin typeface="Cambria Math"/>
                        </a:rPr>
                        <a:t>sum_score</a:t>
                      </a:r>
                      <a:endParaRPr lang="it-IT" sz="1600" b="1" err="1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15164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 sum_score1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0331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 sum_score2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9855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 sum_score3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80592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….</a:t>
                      </a:r>
                      <a:endParaRPr lang="it-IT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69952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 sum_scoreN</a:t>
                      </a:r>
                      <a:endParaRPr lang="it-IT" sz="1600" err="1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06599"/>
                  </a:ext>
                </a:extLst>
              </a:tr>
            </a:tbl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36D4B50-CDBA-4AFE-BCCE-EBF85B9E0077}"/>
              </a:ext>
            </a:extLst>
          </p:cNvPr>
          <p:cNvSpPr txBox="1"/>
          <p:nvPr/>
        </p:nvSpPr>
        <p:spPr>
          <a:xfrm>
            <a:off x="6207376" y="3835794"/>
            <a:ext cx="2319733" cy="312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i="1">
                <a:latin typeface="Cambria Math"/>
                <a:ea typeface="Cambria Math"/>
              </a:rPr>
              <a:t>(c) </a:t>
            </a:r>
            <a:r>
              <a:rPr lang="it-IT" sz="1400" i="1" err="1">
                <a:latin typeface="Cambria Math"/>
                <a:ea typeface="Cambria Math"/>
              </a:rPr>
              <a:t>threshold</a:t>
            </a:r>
            <a:endParaRPr lang="it-IT" sz="1400" i="1">
              <a:latin typeface="Cambria Math"/>
              <a:ea typeface="Cambria Math"/>
              <a:cs typeface="Dubai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43BB017-E5AC-4CF2-A0E4-9E7C45580B35}"/>
              </a:ext>
            </a:extLst>
          </p:cNvPr>
          <p:cNvSpPr txBox="1"/>
          <p:nvPr/>
        </p:nvSpPr>
        <p:spPr>
          <a:xfrm>
            <a:off x="8924260" y="4883889"/>
            <a:ext cx="3150781" cy="646331"/>
          </a:xfrm>
          <a:prstGeom prst="rect">
            <a:avLst/>
          </a:prstGeom>
          <a:solidFill>
            <a:schemeClr val="accent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latin typeface="Cambria Math"/>
                <a:ea typeface="Cambria Math"/>
                <a:cs typeface="Dubai"/>
              </a:rPr>
              <a:t>if</a:t>
            </a:r>
            <a:r>
              <a:rPr lang="it-IT">
                <a:latin typeface="Cambria Math"/>
                <a:ea typeface="Cambria Math"/>
                <a:cs typeface="Dubai"/>
              </a:rPr>
              <a:t> </a:t>
            </a:r>
            <a:r>
              <a:rPr lang="it-IT" i="1" err="1">
                <a:latin typeface="Cambria Math"/>
                <a:ea typeface="Cambria Math"/>
                <a:cs typeface="Dubai"/>
              </a:rPr>
              <a:t>Threshold</a:t>
            </a:r>
            <a:r>
              <a:rPr lang="it-IT" i="1">
                <a:latin typeface="Cambria Math"/>
                <a:ea typeface="Cambria Math"/>
                <a:cs typeface="Dubai"/>
              </a:rPr>
              <a:t> &lt; sum_score1</a:t>
            </a:r>
          </a:p>
          <a:p>
            <a:r>
              <a:rPr lang="it-IT">
                <a:latin typeface="Cambria Math"/>
                <a:ea typeface="Cambria Math"/>
                <a:cs typeface="Dubai"/>
              </a:rPr>
              <a:t>    l'algoritmo termina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88BE33A-A42F-4FBE-94F8-F5F0DF3D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58" y="2024205"/>
            <a:ext cx="4453773" cy="1057114"/>
          </a:xfrm>
        </p:spPr>
        <p:txBody>
          <a:bodyPr/>
          <a:lstStyle/>
          <a:p>
            <a:r>
              <a:rPr lang="it-IT" sz="2400"/>
              <a:t>Permette di restituire all'utente un pool di risultati più specifico!</a:t>
            </a:r>
            <a:endParaRPr lang="it-IT" sz="2400">
              <a:cs typeface="Dubai"/>
            </a:endParaRPr>
          </a:p>
          <a:p>
            <a:endParaRPr lang="it-IT"/>
          </a:p>
        </p:txBody>
      </p:sp>
      <p:sp>
        <p:nvSpPr>
          <p:cNvPr id="23" name="Segnaposto contenuto 7">
            <a:extLst>
              <a:ext uri="{FF2B5EF4-FFF2-40B4-BE49-F238E27FC236}">
                <a16:creationId xmlns:a16="http://schemas.microsoft.com/office/drawing/2014/main" id="{2D64102B-0795-48E1-A1EC-C97E9D59D628}"/>
              </a:ext>
            </a:extLst>
          </p:cNvPr>
          <p:cNvSpPr txBox="1">
            <a:spLocks/>
          </p:cNvSpPr>
          <p:nvPr/>
        </p:nvSpPr>
        <p:spPr>
          <a:xfrm>
            <a:off x="519857" y="4140315"/>
            <a:ext cx="4453773" cy="10571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>
                <a:cs typeface="Dubai"/>
              </a:rPr>
              <a:t>Viene invocato solo quando viene effettuata una ricerca su entrambi gli indici.</a:t>
            </a:r>
          </a:p>
        </p:txBody>
      </p:sp>
    </p:spTree>
    <p:extLst>
      <p:ext uri="{BB962C8B-B14F-4D97-AF65-F5344CB8AC3E}">
        <p14:creationId xmlns:p14="http://schemas.microsoft.com/office/powerpoint/2010/main" val="36852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91"/>
    </mc:Choice>
    <mc:Fallback xmlns="">
      <p:transition spd="slow" advTm="1869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CE87B-4A46-48F7-A9B0-BF70CE47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19" y="103444"/>
            <a:ext cx="10353762" cy="1257300"/>
          </a:xfrm>
        </p:spPr>
        <p:txBody>
          <a:bodyPr/>
          <a:lstStyle/>
          <a:p>
            <a:r>
              <a:rPr lang="it-IT" err="1"/>
              <a:t>Threshold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B0E81A-C7BB-4895-886F-96A53552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0778E9-C667-4301-84F9-1F224109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0190462-C5BA-4BBC-AC62-350339C08E7F}"/>
              </a:ext>
            </a:extLst>
          </p:cNvPr>
          <p:cNvSpPr/>
          <p:nvPr/>
        </p:nvSpPr>
        <p:spPr>
          <a:xfrm>
            <a:off x="404130" y="279329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7" name="Rettangolo 6" descr="Magnifying glass">
            <a:extLst>
              <a:ext uri="{FF2B5EF4-FFF2-40B4-BE49-F238E27FC236}">
                <a16:creationId xmlns:a16="http://schemas.microsoft.com/office/drawing/2014/main" id="{5B109802-FB19-41F9-A2AA-27E1AB9AFA13}"/>
              </a:ext>
            </a:extLst>
          </p:cNvPr>
          <p:cNvSpPr/>
          <p:nvPr/>
        </p:nvSpPr>
        <p:spPr>
          <a:xfrm>
            <a:off x="591361" y="466561"/>
            <a:ext cx="517115" cy="51711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Tabella 8">
            <a:extLst>
              <a:ext uri="{FF2B5EF4-FFF2-40B4-BE49-F238E27FC236}">
                <a16:creationId xmlns:a16="http://schemas.microsoft.com/office/drawing/2014/main" id="{278B79B4-5267-45A5-98B0-1F62AC309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12746"/>
              </p:ext>
            </p:extLst>
          </p:nvPr>
        </p:nvGraphicFramePr>
        <p:xfrm>
          <a:off x="4458759" y="2055627"/>
          <a:ext cx="3412882" cy="324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41">
                  <a:extLst>
                    <a:ext uri="{9D8B030D-6E8A-4147-A177-3AD203B41FA5}">
                      <a16:colId xmlns:a16="http://schemas.microsoft.com/office/drawing/2014/main" val="4061613692"/>
                    </a:ext>
                  </a:extLst>
                </a:gridCol>
                <a:gridCol w="1706441">
                  <a:extLst>
                    <a:ext uri="{9D8B030D-6E8A-4147-A177-3AD203B41FA5}">
                      <a16:colId xmlns:a16="http://schemas.microsoft.com/office/drawing/2014/main" val="848437678"/>
                    </a:ext>
                  </a:extLst>
                </a:gridCol>
              </a:tblGrid>
              <a:tr h="470891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crossref</a:t>
                      </a:r>
                      <a:endParaRPr lang="it-IT" sz="1600" err="1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698"/>
                  </a:ext>
                </a:extLst>
              </a:tr>
              <a:tr h="46200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highlight>
                            <a:srgbClr val="FFFF00"/>
                          </a:highlight>
                          <a:latin typeface="Cambria Math"/>
                        </a:rPr>
                        <a:t>pub score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highlight>
                            <a:srgbClr val="FF0000"/>
                          </a:highlight>
                          <a:latin typeface="Cambria Math"/>
                        </a:rPr>
                        <a:t>pub crossref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73251"/>
                  </a:ext>
                </a:extLst>
              </a:tr>
              <a:tr h="46200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crossref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02124"/>
                  </a:ext>
                </a:extLst>
              </a:tr>
              <a:tr h="46200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pub </a:t>
                      </a:r>
                      <a:r>
                        <a:rPr lang="it-IT" sz="1600" b="0" i="0" u="none" strike="noStrike" noProof="0" err="1">
                          <a:latin typeface="Cambria Math"/>
                        </a:rPr>
                        <a:t>crossref</a:t>
                      </a:r>
                      <a:r>
                        <a:rPr lang="it-IT" sz="1600" b="0" i="0" u="none" strike="noStrike" noProof="0">
                          <a:latin typeface="Cambria Math"/>
                        </a:rPr>
                        <a:t> 3</a:t>
                      </a:r>
                      <a:endParaRPr lang="it-IT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0423"/>
                  </a:ext>
                </a:extLst>
              </a:tr>
              <a:tr h="46200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highlight>
                            <a:srgbClr val="00FFFF"/>
                          </a:highlight>
                          <a:latin typeface="Cambria Math"/>
                        </a:rPr>
                        <a:t>pub crossref 4</a:t>
                      </a:r>
                      <a:endParaRPr lang="it-IT">
                        <a:highlight>
                          <a:srgbClr val="00FFFF"/>
                        </a:highlight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96699"/>
                  </a:ext>
                </a:extLst>
              </a:tr>
              <a:tr h="46200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63289"/>
                  </a:ext>
                </a:extLst>
              </a:tr>
              <a:tr h="46200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pub </a:t>
                      </a:r>
                      <a:r>
                        <a:rPr lang="it-IT" sz="1600" b="0" i="0" u="none" strike="noStrike" noProof="0" err="1">
                          <a:latin typeface="Cambria Math"/>
                        </a:rPr>
                        <a:t>crossref</a:t>
                      </a:r>
                      <a:r>
                        <a:rPr lang="it-IT" sz="1600" b="0" i="0" u="none" strike="noStrike" noProof="0">
                          <a:latin typeface="Cambria Math"/>
                        </a:rPr>
                        <a:t> N</a:t>
                      </a:r>
                      <a:endParaRPr lang="it-IT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04427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1A127E-7CC4-481B-ACDB-3997AFDD96AB}"/>
              </a:ext>
            </a:extLst>
          </p:cNvPr>
          <p:cNvSpPr txBox="1"/>
          <p:nvPr/>
        </p:nvSpPr>
        <p:spPr>
          <a:xfrm>
            <a:off x="4618723" y="166753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i="1">
                <a:latin typeface="Cambria Math"/>
                <a:ea typeface="Cambria Math"/>
              </a:rPr>
              <a:t>(a) </a:t>
            </a:r>
            <a:r>
              <a:rPr lang="it-IT" sz="1400" i="1" err="1">
                <a:latin typeface="Cambria Math"/>
                <a:ea typeface="Cambria Math"/>
              </a:rPr>
              <a:t>publications</a:t>
            </a:r>
            <a:endParaRPr lang="it-IT" sz="1400" i="1">
              <a:latin typeface="Cambria Math"/>
              <a:ea typeface="Cambria Math"/>
              <a:cs typeface="Dubai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35B4A6-4E36-4024-B337-F6CCB5793DA6}"/>
              </a:ext>
            </a:extLst>
          </p:cNvPr>
          <p:cNvSpPr txBox="1"/>
          <p:nvPr/>
        </p:nvSpPr>
        <p:spPr>
          <a:xfrm>
            <a:off x="8986932" y="171184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i="1">
                <a:latin typeface="Cambria Math"/>
                <a:ea typeface="Cambria Math"/>
              </a:rPr>
              <a:t>(b) </a:t>
            </a:r>
            <a:r>
              <a:rPr lang="it-IT" sz="1400" i="1" err="1">
                <a:latin typeface="Cambria Math"/>
                <a:ea typeface="Cambria Math"/>
              </a:rPr>
              <a:t>venue</a:t>
            </a:r>
            <a:endParaRPr lang="it-IT" sz="1400" i="1" err="1">
              <a:latin typeface="Cambria Math"/>
              <a:ea typeface="Cambria Math"/>
              <a:cs typeface="Dubai"/>
            </a:endParaRPr>
          </a:p>
        </p:txBody>
      </p:sp>
      <p:graphicFrame>
        <p:nvGraphicFramePr>
          <p:cNvPr id="17" name="Tabella 8">
            <a:extLst>
              <a:ext uri="{FF2B5EF4-FFF2-40B4-BE49-F238E27FC236}">
                <a16:creationId xmlns:a16="http://schemas.microsoft.com/office/drawing/2014/main" id="{8405D449-A3F8-4C5A-9435-69CC34725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24418"/>
              </p:ext>
            </p:extLst>
          </p:nvPr>
        </p:nvGraphicFramePr>
        <p:xfrm>
          <a:off x="8763648" y="2082209"/>
          <a:ext cx="3314630" cy="323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15">
                  <a:extLst>
                    <a:ext uri="{9D8B030D-6E8A-4147-A177-3AD203B41FA5}">
                      <a16:colId xmlns:a16="http://schemas.microsoft.com/office/drawing/2014/main" val="4061613692"/>
                    </a:ext>
                  </a:extLst>
                </a:gridCol>
                <a:gridCol w="1657315">
                  <a:extLst>
                    <a:ext uri="{9D8B030D-6E8A-4147-A177-3AD203B41FA5}">
                      <a16:colId xmlns:a16="http://schemas.microsoft.com/office/drawing/2014/main" val="848437678"/>
                    </a:ext>
                  </a:extLst>
                </a:gridCol>
              </a:tblGrid>
              <a:tr h="453292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score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698"/>
                  </a:ext>
                </a:extLst>
              </a:tr>
              <a:tr h="444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highlight>
                            <a:srgbClr val="00FFFF"/>
                          </a:highlight>
                          <a:latin typeface="Cambria Math"/>
                        </a:rPr>
                        <a:t>venue key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highlight>
                            <a:srgbClr val="FFFF00"/>
                          </a:highlight>
                          <a:latin typeface="Cambria Math"/>
                        </a:rPr>
                        <a:t>venue score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73251"/>
                  </a:ext>
                </a:extLst>
              </a:tr>
              <a:tr h="444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key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score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02124"/>
                  </a:ext>
                </a:extLst>
              </a:tr>
              <a:tr h="444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highlight>
                            <a:srgbClr val="FF0000"/>
                          </a:highlight>
                          <a:latin typeface="Cambria Math"/>
                        </a:rPr>
                        <a:t>venue key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venue score 3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0423"/>
                  </a:ext>
                </a:extLst>
              </a:tr>
              <a:tr h="444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key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venue score 4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96699"/>
                  </a:ext>
                </a:extLst>
              </a:tr>
              <a:tr h="4445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63289"/>
                  </a:ext>
                </a:extLst>
              </a:tr>
              <a:tr h="5578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key N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venue score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04427"/>
                  </a:ext>
                </a:extLst>
              </a:tr>
            </a:tbl>
          </a:graphicData>
        </a:graphic>
      </p:graphicFrame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639C3F0-886C-474B-A11B-ABBECAA1C698}"/>
              </a:ext>
            </a:extLst>
          </p:cNvPr>
          <p:cNvCxnSpPr>
            <a:cxnSpLocks/>
          </p:cNvCxnSpPr>
          <p:nvPr/>
        </p:nvCxnSpPr>
        <p:spPr>
          <a:xfrm>
            <a:off x="7952381" y="2805113"/>
            <a:ext cx="764528" cy="789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672DAEC-9A0D-463F-9953-AD3C58167DB0}"/>
              </a:ext>
            </a:extLst>
          </p:cNvPr>
          <p:cNvCxnSpPr>
            <a:cxnSpLocks/>
          </p:cNvCxnSpPr>
          <p:nvPr/>
        </p:nvCxnSpPr>
        <p:spPr>
          <a:xfrm flipH="1">
            <a:off x="7952381" y="2805113"/>
            <a:ext cx="730527" cy="129583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gnaposto contenuto 7">
            <a:extLst>
              <a:ext uri="{FF2B5EF4-FFF2-40B4-BE49-F238E27FC236}">
                <a16:creationId xmlns:a16="http://schemas.microsoft.com/office/drawing/2014/main" id="{2587B370-627B-4E68-BC65-970C8ED0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22" y="1613128"/>
            <a:ext cx="4139623" cy="789831"/>
          </a:xfrm>
        </p:spPr>
        <p:txBody>
          <a:bodyPr>
            <a:normAutofit fontScale="92500" lnSpcReduction="10000"/>
          </a:bodyPr>
          <a:lstStyle/>
          <a:p>
            <a:r>
              <a:rPr lang="it-IT" sz="2400">
                <a:cs typeface="Dubai"/>
              </a:rPr>
              <a:t>Elementi ordinati per punteggio decrescente</a:t>
            </a:r>
          </a:p>
        </p:txBody>
      </p:sp>
      <p:sp>
        <p:nvSpPr>
          <p:cNvPr id="19" name="Segnaposto contenuto 7">
            <a:extLst>
              <a:ext uri="{FF2B5EF4-FFF2-40B4-BE49-F238E27FC236}">
                <a16:creationId xmlns:a16="http://schemas.microsoft.com/office/drawing/2014/main" id="{5FD49E8B-2127-423E-A351-02D20F21D524}"/>
              </a:ext>
            </a:extLst>
          </p:cNvPr>
          <p:cNvSpPr txBox="1">
            <a:spLocks/>
          </p:cNvSpPr>
          <p:nvPr/>
        </p:nvSpPr>
        <p:spPr>
          <a:xfrm>
            <a:off x="112373" y="2436694"/>
            <a:ext cx="4139623" cy="20183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Cerca se tra i risultati di </a:t>
            </a:r>
            <a:r>
              <a:rPr lang="it-IT" sz="2400" err="1"/>
              <a:t>pubblications</a:t>
            </a:r>
            <a:r>
              <a:rPr lang="it-IT" sz="2400"/>
              <a:t> e </a:t>
            </a:r>
            <a:r>
              <a:rPr lang="it-IT" sz="2400" err="1"/>
              <a:t>venue</a:t>
            </a:r>
            <a:r>
              <a:rPr lang="it-IT" sz="2400"/>
              <a:t> esiste qualche collegamento, </a:t>
            </a:r>
            <a:r>
              <a:rPr lang="it-IT" sz="2400">
                <a:ea typeface="+mn-lt"/>
                <a:cs typeface="+mn-lt"/>
              </a:rPr>
              <a:t>cercando la </a:t>
            </a:r>
            <a:r>
              <a:rPr lang="it-IT" sz="2400" err="1">
                <a:ea typeface="+mn-lt"/>
                <a:cs typeface="+mn-lt"/>
              </a:rPr>
              <a:t>crossref</a:t>
            </a:r>
            <a:r>
              <a:rPr lang="it-IT" sz="2400">
                <a:ea typeface="+mn-lt"/>
                <a:cs typeface="+mn-lt"/>
              </a:rPr>
              <a:t> della prima pub nelle key delle </a:t>
            </a:r>
            <a:r>
              <a:rPr lang="it-IT" sz="2400" err="1">
                <a:ea typeface="+mn-lt"/>
                <a:cs typeface="+mn-lt"/>
              </a:rPr>
              <a:t>venue</a:t>
            </a:r>
            <a:r>
              <a:rPr lang="it-IT" sz="2400">
                <a:ea typeface="+mn-lt"/>
                <a:cs typeface="+mn-lt"/>
              </a:rPr>
              <a:t> (e viceversa)</a:t>
            </a:r>
          </a:p>
        </p:txBody>
      </p:sp>
      <p:sp>
        <p:nvSpPr>
          <p:cNvPr id="22" name="Segnaposto contenuto 7">
            <a:extLst>
              <a:ext uri="{FF2B5EF4-FFF2-40B4-BE49-F238E27FC236}">
                <a16:creationId xmlns:a16="http://schemas.microsoft.com/office/drawing/2014/main" id="{04717450-3C98-46AC-8B67-B6BDEC15F489}"/>
              </a:ext>
            </a:extLst>
          </p:cNvPr>
          <p:cNvSpPr txBox="1">
            <a:spLocks/>
          </p:cNvSpPr>
          <p:nvPr/>
        </p:nvSpPr>
        <p:spPr>
          <a:xfrm>
            <a:off x="112374" y="4455041"/>
            <a:ext cx="4139622" cy="15457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Se trova corrispondenza, si crea un unico elemento che ha come score la somma degli score dei due elementi e come key quella di </a:t>
            </a:r>
            <a:r>
              <a:rPr lang="it-IT" sz="2400" err="1"/>
              <a:t>publication</a:t>
            </a:r>
            <a:endParaRPr lang="it-IT" sz="2400"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116137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60"/>
    </mc:Choice>
    <mc:Fallback xmlns="">
      <p:transition spd="slow" advTm="12086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CE87B-4A46-48F7-A9B0-BF70CE47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031"/>
            <a:ext cx="10353762" cy="1261872"/>
          </a:xfrm>
        </p:spPr>
        <p:txBody>
          <a:bodyPr/>
          <a:lstStyle/>
          <a:p>
            <a:r>
              <a:rPr lang="it-IT" err="1"/>
              <a:t>Threshold</a:t>
            </a:r>
            <a:endParaRPr lang="it-IT"/>
          </a:p>
        </p:txBody>
      </p:sp>
      <p:sp>
        <p:nvSpPr>
          <p:cNvPr id="17" name="Segnaposto contenuto 7">
            <a:extLst>
              <a:ext uri="{FF2B5EF4-FFF2-40B4-BE49-F238E27FC236}">
                <a16:creationId xmlns:a16="http://schemas.microsoft.com/office/drawing/2014/main" id="{61BDB336-5B06-489A-8BD6-E8E2A1489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3602787" cy="2200707"/>
          </a:xfrm>
        </p:spPr>
        <p:txBody>
          <a:bodyPr>
            <a:normAutofit/>
          </a:bodyPr>
          <a:lstStyle/>
          <a:p>
            <a:r>
              <a:rPr lang="it-IT" sz="2400" i="1">
                <a:cs typeface="Dubai"/>
              </a:rPr>
              <a:t>score</a:t>
            </a:r>
            <a:r>
              <a:rPr lang="it-IT" sz="2400">
                <a:cs typeface="Dubai"/>
              </a:rPr>
              <a:t> è dato dalla somma degli score della pubblicazione e della </a:t>
            </a:r>
            <a:r>
              <a:rPr lang="it-IT" sz="2400" i="1" err="1">
                <a:cs typeface="Dubai"/>
              </a:rPr>
              <a:t>venue</a:t>
            </a:r>
            <a:r>
              <a:rPr lang="it-IT" sz="2400">
                <a:cs typeface="Dubai"/>
              </a:rPr>
              <a:t> scelta.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B0E81A-C7BB-4895-886F-96A53552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0778E9-C667-4301-84F9-1F224109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0190462-C5BA-4BBC-AC62-350339C08E7F}"/>
              </a:ext>
            </a:extLst>
          </p:cNvPr>
          <p:cNvSpPr/>
          <p:nvPr/>
        </p:nvSpPr>
        <p:spPr>
          <a:xfrm>
            <a:off x="303147" y="206126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7" name="Rettangolo 6" descr="Magnifying glass">
            <a:extLst>
              <a:ext uri="{FF2B5EF4-FFF2-40B4-BE49-F238E27FC236}">
                <a16:creationId xmlns:a16="http://schemas.microsoft.com/office/drawing/2014/main" id="{5B109802-FB19-41F9-A2AA-27E1AB9AFA13}"/>
              </a:ext>
            </a:extLst>
          </p:cNvPr>
          <p:cNvSpPr/>
          <p:nvPr/>
        </p:nvSpPr>
        <p:spPr>
          <a:xfrm>
            <a:off x="490378" y="393358"/>
            <a:ext cx="517115" cy="51711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8EB11039-1CC5-4CDB-B6E0-A1C9715B4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92918"/>
              </p:ext>
            </p:extLst>
          </p:nvPr>
        </p:nvGraphicFramePr>
        <p:xfrm>
          <a:off x="4940822" y="1692487"/>
          <a:ext cx="2769832" cy="2604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832">
                  <a:extLst>
                    <a:ext uri="{9D8B030D-6E8A-4147-A177-3AD203B41FA5}">
                      <a16:colId xmlns:a16="http://schemas.microsoft.com/office/drawing/2014/main" val="787462381"/>
                    </a:ext>
                  </a:extLst>
                </a:gridCol>
              </a:tblGrid>
              <a:tr h="372139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tx1"/>
                          </a:solidFill>
                          <a:latin typeface="Cambria Math"/>
                        </a:rPr>
                        <a:t>Threshold: score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52585"/>
                  </a:ext>
                </a:extLst>
              </a:tr>
              <a:tr h="372139">
                <a:tc>
                  <a:txBody>
                    <a:bodyPr/>
                    <a:lstStyle/>
                    <a:p>
                      <a:pPr algn="ctr"/>
                      <a:r>
                        <a:rPr lang="it-IT" sz="1600" b="1">
                          <a:latin typeface="Cambria Math"/>
                        </a:rPr>
                        <a:t>sum_score</a:t>
                      </a:r>
                      <a:endParaRPr lang="it-IT" sz="1600" b="1" err="1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15164"/>
                  </a:ext>
                </a:extLst>
              </a:tr>
              <a:tr h="372139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 sum_score1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0331"/>
                  </a:ext>
                </a:extLst>
              </a:tr>
              <a:tr h="3721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 sum_score2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9855"/>
                  </a:ext>
                </a:extLst>
              </a:tr>
              <a:tr h="3721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 sum_score3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80592"/>
                  </a:ext>
                </a:extLst>
              </a:tr>
              <a:tr h="3721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….</a:t>
                      </a:r>
                      <a:endParaRPr lang="it-IT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69952"/>
                  </a:ext>
                </a:extLst>
              </a:tr>
              <a:tr h="3721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 </a:t>
                      </a:r>
                      <a:r>
                        <a:rPr lang="it-IT" sz="1600" b="0" i="0" u="none" strike="noStrike" noProof="0" err="1">
                          <a:latin typeface="Cambria Math"/>
                        </a:rPr>
                        <a:t>sum_scoreN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06599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F86912-7B5F-42C1-BA97-9C13550F91B5}"/>
              </a:ext>
            </a:extLst>
          </p:cNvPr>
          <p:cNvSpPr txBox="1"/>
          <p:nvPr/>
        </p:nvSpPr>
        <p:spPr>
          <a:xfrm>
            <a:off x="8134894" y="2506352"/>
            <a:ext cx="3071037" cy="646331"/>
          </a:xfrm>
          <a:prstGeom prst="rect">
            <a:avLst/>
          </a:prstGeom>
          <a:solidFill>
            <a:schemeClr val="accent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latin typeface="Cambria Math"/>
                <a:ea typeface="Cambria Math"/>
                <a:cs typeface="Dubai"/>
              </a:rPr>
              <a:t>if</a:t>
            </a:r>
            <a:r>
              <a:rPr lang="it-IT">
                <a:latin typeface="Cambria Math"/>
                <a:ea typeface="Cambria Math"/>
                <a:cs typeface="Dubai"/>
              </a:rPr>
              <a:t> </a:t>
            </a:r>
            <a:r>
              <a:rPr lang="it-IT" i="1" err="1">
                <a:latin typeface="Cambria Math"/>
                <a:ea typeface="Cambria Math"/>
                <a:cs typeface="Dubai"/>
              </a:rPr>
              <a:t>Threshold</a:t>
            </a:r>
            <a:r>
              <a:rPr lang="it-IT" i="1">
                <a:latin typeface="Cambria Math"/>
                <a:ea typeface="Cambria Math"/>
                <a:cs typeface="Dubai"/>
              </a:rPr>
              <a:t> &lt; sum_score1</a:t>
            </a:r>
          </a:p>
          <a:p>
            <a:r>
              <a:rPr lang="it-IT">
                <a:latin typeface="Cambria Math"/>
                <a:ea typeface="Cambria Math"/>
                <a:cs typeface="Dubai"/>
              </a:rPr>
              <a:t>    l'algoritmo termina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1BB9E5-A395-4BB2-B42F-8F28433EAD5E}"/>
              </a:ext>
            </a:extLst>
          </p:cNvPr>
          <p:cNvSpPr txBox="1"/>
          <p:nvPr/>
        </p:nvSpPr>
        <p:spPr>
          <a:xfrm>
            <a:off x="4917140" y="130729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i="1">
                <a:latin typeface="Cambria Math"/>
                <a:ea typeface="Cambria Math"/>
              </a:rPr>
              <a:t>(c) threshold</a:t>
            </a:r>
            <a:endParaRPr lang="it-IT" sz="1400" i="1" err="1">
              <a:latin typeface="Cambria Math"/>
              <a:ea typeface="Cambria Math"/>
              <a:cs typeface="Dubai"/>
            </a:endParaRPr>
          </a:p>
        </p:txBody>
      </p:sp>
      <p:sp>
        <p:nvSpPr>
          <p:cNvPr id="19" name="Segnaposto contenuto 7">
            <a:extLst>
              <a:ext uri="{FF2B5EF4-FFF2-40B4-BE49-F238E27FC236}">
                <a16:creationId xmlns:a16="http://schemas.microsoft.com/office/drawing/2014/main" id="{92B3A9A1-5576-4EB1-AC33-C8D5C0DF39EE}"/>
              </a:ext>
            </a:extLst>
          </p:cNvPr>
          <p:cNvSpPr txBox="1">
            <a:spLocks/>
          </p:cNvSpPr>
          <p:nvPr/>
        </p:nvSpPr>
        <p:spPr>
          <a:xfrm>
            <a:off x="5375563" y="4661415"/>
            <a:ext cx="6154017" cy="15734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ubai"/>
              </a:rPr>
              <a:t>Questo processo si itera finche' non si giunge a verificare la condizione!!!</a:t>
            </a:r>
          </a:p>
        </p:txBody>
      </p:sp>
    </p:spTree>
    <p:extLst>
      <p:ext uri="{BB962C8B-B14F-4D97-AF65-F5344CB8AC3E}">
        <p14:creationId xmlns:p14="http://schemas.microsoft.com/office/powerpoint/2010/main" val="17650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33"/>
    </mc:Choice>
    <mc:Fallback xmlns="">
      <p:transition spd="slow" advTm="7443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20" y="13848"/>
            <a:ext cx="10353762" cy="1257300"/>
          </a:xfrm>
        </p:spPr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46691" y="249739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33923" y="436971"/>
            <a:ext cx="517115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BE3F92-FCF9-4F0A-8EF4-6662A54C5687}"/>
              </a:ext>
            </a:extLst>
          </p:cNvPr>
          <p:cNvSpPr txBox="1"/>
          <p:nvPr/>
        </p:nvSpPr>
        <p:spPr>
          <a:xfrm>
            <a:off x="4391025" y="15811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/>
              <a:t>3 livelli di output: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0C522E-5B2C-4847-B5B8-BE9891B3FC2E}"/>
              </a:ext>
            </a:extLst>
          </p:cNvPr>
          <p:cNvSpPr txBox="1"/>
          <p:nvPr/>
        </p:nvSpPr>
        <p:spPr>
          <a:xfrm>
            <a:off x="1238250" y="25241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1: minimal</a:t>
            </a:r>
            <a:endParaRPr lang="it-IT">
              <a:cs typeface="Duba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004641C-FE29-4D16-8BC4-1FAC80176972}"/>
              </a:ext>
            </a:extLst>
          </p:cNvPr>
          <p:cNvSpPr txBox="1"/>
          <p:nvPr/>
        </p:nvSpPr>
        <p:spPr>
          <a:xfrm>
            <a:off x="6354762" y="25922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2: default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F499FA8-0196-436C-BE09-7BAD06F75128}"/>
              </a:ext>
            </a:extLst>
          </p:cNvPr>
          <p:cNvSpPr txBox="1"/>
          <p:nvPr/>
        </p:nvSpPr>
        <p:spPr>
          <a:xfrm>
            <a:off x="3275515" y="46386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3: verbose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08FB682-634C-44F6-A8AD-5BF2FFCAC6D6}"/>
              </a:ext>
            </a:extLst>
          </p:cNvPr>
          <p:cNvCxnSpPr/>
          <p:nvPr/>
        </p:nvCxnSpPr>
        <p:spPr>
          <a:xfrm flipV="1">
            <a:off x="2524125" y="2447925"/>
            <a:ext cx="733425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E326465-030E-496F-94DE-AA11B37C0BA5}"/>
              </a:ext>
            </a:extLst>
          </p:cNvPr>
          <p:cNvCxnSpPr/>
          <p:nvPr/>
        </p:nvCxnSpPr>
        <p:spPr>
          <a:xfrm>
            <a:off x="2524125" y="2752725"/>
            <a:ext cx="733425" cy="323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41F7D2D-D105-4629-9CA2-13929127EC98}"/>
              </a:ext>
            </a:extLst>
          </p:cNvPr>
          <p:cNvSpPr txBox="1"/>
          <p:nvPr/>
        </p:nvSpPr>
        <p:spPr>
          <a:xfrm rot="1440000">
            <a:off x="2524125" y="2857500"/>
            <a:ext cx="5524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/>
              <a:t>venue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1C6241D-5AD4-47A2-9889-D11D2027C0B0}"/>
              </a:ext>
            </a:extLst>
          </p:cNvPr>
          <p:cNvSpPr txBox="1"/>
          <p:nvPr/>
        </p:nvSpPr>
        <p:spPr>
          <a:xfrm rot="20460000">
            <a:off x="2590800" y="2362200"/>
            <a:ext cx="419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/>
              <a:t>pub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CC5E79-4F6A-4E23-B20E-C8D42B61E5B3}"/>
              </a:ext>
            </a:extLst>
          </p:cNvPr>
          <p:cNvSpPr txBox="1"/>
          <p:nvPr/>
        </p:nvSpPr>
        <p:spPr>
          <a:xfrm>
            <a:off x="3276600" y="29146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/>
              <a:t>title | publisher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F1AFBB4-F880-4D1E-80AF-81CE3C72C766}"/>
              </a:ext>
            </a:extLst>
          </p:cNvPr>
          <p:cNvSpPr txBox="1"/>
          <p:nvPr/>
        </p:nvSpPr>
        <p:spPr>
          <a:xfrm>
            <a:off x="3276600" y="22669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/>
              <a:t>title | author</a:t>
            </a:r>
            <a:endParaRPr lang="it-IT" sz="1600">
              <a:cs typeface="Dubai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02C6E08-16E9-43CC-9F2F-46F02485B48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619625" y="2436227"/>
            <a:ext cx="3035300" cy="11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1BBA475-293F-4040-99A3-E19E3D0B7A3A}"/>
              </a:ext>
            </a:extLst>
          </p:cNvPr>
          <p:cNvCxnSpPr>
            <a:cxnSpLocks/>
          </p:cNvCxnSpPr>
          <p:nvPr/>
        </p:nvCxnSpPr>
        <p:spPr>
          <a:xfrm>
            <a:off x="4752975" y="3094295"/>
            <a:ext cx="2899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26F6FB-2CE7-4CCF-A72B-7B201B94E8B1}"/>
              </a:ext>
            </a:extLst>
          </p:cNvPr>
          <p:cNvSpPr txBox="1"/>
          <p:nvPr/>
        </p:nvSpPr>
        <p:spPr>
          <a:xfrm>
            <a:off x="7654925" y="2266950"/>
            <a:ext cx="28860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cs typeface="Dubai"/>
              </a:rPr>
              <a:t>pubtype | year | journal | url | ee</a:t>
            </a:r>
            <a:endParaRPr lang="it-IT">
              <a:cs typeface="Dubai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157FF24-10DE-4C20-8DB9-C3EC7CD7E0F3}"/>
              </a:ext>
            </a:extLst>
          </p:cNvPr>
          <p:cNvSpPr txBox="1"/>
          <p:nvPr/>
        </p:nvSpPr>
        <p:spPr>
          <a:xfrm>
            <a:off x="7654925" y="29146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/>
              <a:t>pubtype | isbn | url | ee</a:t>
            </a:r>
            <a:endParaRPr lang="it-IT" sz="1600">
              <a:cs typeface="Dubai"/>
            </a:endParaRP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FC7CB75-8974-484B-8135-3FE4F2D2684C}"/>
              </a:ext>
            </a:extLst>
          </p:cNvPr>
          <p:cNvCxnSpPr>
            <a:cxnSpLocks/>
          </p:cNvCxnSpPr>
          <p:nvPr/>
        </p:nvCxnSpPr>
        <p:spPr>
          <a:xfrm flipV="1">
            <a:off x="10502900" y="2447925"/>
            <a:ext cx="5030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E6A35C3-F66C-4383-8F5C-7072F378A22A}"/>
              </a:ext>
            </a:extLst>
          </p:cNvPr>
          <p:cNvCxnSpPr>
            <a:cxnSpLocks/>
          </p:cNvCxnSpPr>
          <p:nvPr/>
        </p:nvCxnSpPr>
        <p:spPr>
          <a:xfrm>
            <a:off x="9807575" y="3095625"/>
            <a:ext cx="1193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0ACBD4A-D29A-4097-A209-A11E62EE99E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409700" y="4549854"/>
            <a:ext cx="3136719" cy="10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A07BAFDD-3A60-41A9-8984-AA255A1EB6D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409700" y="5124451"/>
            <a:ext cx="3136719" cy="132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D125497-A2BC-470D-A2F1-1C6ABEDAD66F}"/>
              </a:ext>
            </a:extLst>
          </p:cNvPr>
          <p:cNvSpPr txBox="1"/>
          <p:nvPr/>
        </p:nvSpPr>
        <p:spPr>
          <a:xfrm>
            <a:off x="4546419" y="4391025"/>
            <a:ext cx="23377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dirty="0"/>
              <a:t>volume | </a:t>
            </a:r>
            <a:r>
              <a:rPr lang="it-IT" sz="1600" dirty="0" err="1"/>
              <a:t>number</a:t>
            </a:r>
            <a:r>
              <a:rPr lang="it-IT" sz="1600" dirty="0"/>
              <a:t> | pages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C11233B-CA6A-4BE3-8D6E-CBF4934AF1E5}"/>
              </a:ext>
            </a:extLst>
          </p:cNvPr>
          <p:cNvSpPr txBox="1"/>
          <p:nvPr/>
        </p:nvSpPr>
        <p:spPr>
          <a:xfrm>
            <a:off x="4546419" y="4953000"/>
            <a:ext cx="1472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author | year 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0A585981-7CA5-4EB2-A451-DE44E9B4C9B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884126" y="4560301"/>
            <a:ext cx="4117249" cy="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D1EC0AA-B3D8-4F89-AFD7-4765DA54FC4A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18715" y="5124452"/>
            <a:ext cx="4982660" cy="1321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21D7D1-8762-46FF-93D7-DEEC06A5CD4B}"/>
              </a:ext>
            </a:extLst>
          </p:cNvPr>
          <p:cNvSpPr txBox="1"/>
          <p:nvPr/>
        </p:nvSpPr>
        <p:spPr>
          <a:xfrm>
            <a:off x="6819902" y="46635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 err="1"/>
              <a:t>find_correlations</a:t>
            </a:r>
            <a:r>
              <a:rPr lang="it-I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776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93"/>
    </mc:Choice>
    <mc:Fallback xmlns="">
      <p:transition spd="slow" advTm="2609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46691" y="693091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33923" y="880323"/>
            <a:ext cx="517115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5EB5E85C-E9E3-4670-ADF7-549B3266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05" y="2210787"/>
            <a:ext cx="7129130" cy="1692146"/>
          </a:xfrm>
          <a:prstGeom prst="rect">
            <a:avLst/>
          </a:prstGeom>
        </p:spPr>
      </p:pic>
      <p:pic>
        <p:nvPicPr>
          <p:cNvPr id="14" name="Immagine 14" descr="Immagine che contiene fiore, uccello&#10;&#10;Descrizione generata con affidabilità molto elevata">
            <a:extLst>
              <a:ext uri="{FF2B5EF4-FFF2-40B4-BE49-F238E27FC236}">
                <a16:creationId xmlns:a16="http://schemas.microsoft.com/office/drawing/2014/main" id="{78100166-8C6A-40C9-AE54-14766D3B4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25" y="4634657"/>
            <a:ext cx="8130362" cy="1389827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817AF1-DC63-4382-B231-60F1D402CD85}"/>
              </a:ext>
            </a:extLst>
          </p:cNvPr>
          <p:cNvSpPr txBox="1"/>
          <p:nvPr/>
        </p:nvSpPr>
        <p:spPr>
          <a:xfrm>
            <a:off x="3226982" y="4139609"/>
            <a:ext cx="82047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Venue: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78A8D08-0C5A-4427-AA79-4D6BEA41D9EE}"/>
              </a:ext>
            </a:extLst>
          </p:cNvPr>
          <p:cNvSpPr txBox="1"/>
          <p:nvPr/>
        </p:nvSpPr>
        <p:spPr>
          <a:xfrm>
            <a:off x="3228089" y="1712949"/>
            <a:ext cx="705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Pub</a:t>
            </a:r>
            <a:r>
              <a:rPr lang="it-IT" sz="1600"/>
              <a:t>:</a:t>
            </a:r>
            <a:endParaRPr lang="it-IT" sz="1600">
              <a:cs typeface="Dubai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BFBF776-8476-4B72-BA34-770D3730F5E7}"/>
              </a:ext>
            </a:extLst>
          </p:cNvPr>
          <p:cNvSpPr txBox="1"/>
          <p:nvPr/>
        </p:nvSpPr>
        <p:spPr>
          <a:xfrm>
            <a:off x="7907522" y="2777313"/>
            <a:ext cx="4036827" cy="369332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>
                <a:ea typeface="+mn-lt"/>
                <a:cs typeface="+mn-lt"/>
              </a:rPr>
              <a:t>publication.</a:t>
            </a:r>
            <a:r>
              <a:rPr lang="it-IT" i="1" err="1">
                <a:ea typeface="+mn-lt"/>
                <a:cs typeface="+mn-lt"/>
              </a:rPr>
              <a:t>author</a:t>
            </a:r>
            <a:r>
              <a:rPr lang="it-IT" i="1">
                <a:ea typeface="+mn-lt"/>
                <a:cs typeface="+mn-lt"/>
              </a:rPr>
              <a:t>:"Francesco De Pretis"</a:t>
            </a:r>
            <a:endParaRPr lang="it-IT" i="1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F6B313-954E-4CCD-A3D4-47A717ACFEB7}"/>
              </a:ext>
            </a:extLst>
          </p:cNvPr>
          <p:cNvSpPr txBox="1"/>
          <p:nvPr/>
        </p:nvSpPr>
        <p:spPr>
          <a:xfrm>
            <a:off x="9503514" y="1688583"/>
            <a:ext cx="8470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Query: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D077505-FF5F-4069-8807-0CDCFB0A80FE}"/>
              </a:ext>
            </a:extLst>
          </p:cNvPr>
          <p:cNvSpPr txBox="1"/>
          <p:nvPr/>
        </p:nvSpPr>
        <p:spPr>
          <a:xfrm>
            <a:off x="9245452" y="5010150"/>
            <a:ext cx="2114106" cy="369332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err="1">
                <a:cs typeface="Dubai"/>
              </a:rPr>
              <a:t>venue.title:quantum</a:t>
            </a:r>
            <a:endParaRPr lang="it-IT" i="1"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45213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46"/>
    </mc:Choice>
    <mc:Fallback xmlns="">
      <p:transition spd="slow" advTm="12504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64" y="1929"/>
            <a:ext cx="10353762" cy="1257300"/>
          </a:xfrm>
        </p:spPr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27400" y="143293"/>
            <a:ext cx="872287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14632" y="330525"/>
            <a:ext cx="507470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Immagine 10" descr="Immagine che contiene uccello&#10;&#10;Descrizione generata con affidabilità molto elevata">
            <a:extLst>
              <a:ext uri="{FF2B5EF4-FFF2-40B4-BE49-F238E27FC236}">
                <a16:creationId xmlns:a16="http://schemas.microsoft.com/office/drawing/2014/main" id="{E1DC4A6C-4BD1-41FE-98C8-6C0B7EC4C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32" y="1938261"/>
            <a:ext cx="7739041" cy="385305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778BEF-58A5-4ACD-A1E6-11F5AEEE6C95}"/>
              </a:ext>
            </a:extLst>
          </p:cNvPr>
          <p:cNvSpPr txBox="1"/>
          <p:nvPr/>
        </p:nvSpPr>
        <p:spPr>
          <a:xfrm>
            <a:off x="1366284" y="14460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Venue con pub(s) rilevanti</a:t>
            </a:r>
            <a:endParaRPr lang="it-IT">
              <a:cs typeface="Duba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FF38FEE-B0D5-4494-A0B9-62C1705F91E8}"/>
              </a:ext>
            </a:extLst>
          </p:cNvPr>
          <p:cNvSpPr txBox="1"/>
          <p:nvPr/>
        </p:nvSpPr>
        <p:spPr>
          <a:xfrm>
            <a:off x="8606391" y="14471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Dubai"/>
              </a:rPr>
              <a:t>Query: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CF1991-2F21-49FA-81A4-020AD8987458}"/>
              </a:ext>
            </a:extLst>
          </p:cNvPr>
          <p:cNvSpPr txBox="1"/>
          <p:nvPr/>
        </p:nvSpPr>
        <p:spPr>
          <a:xfrm>
            <a:off x="8129033" y="2812755"/>
            <a:ext cx="3691269" cy="1477328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>
                <a:ea typeface="+mn-lt"/>
                <a:cs typeface="+mn-lt"/>
              </a:rPr>
              <a:t>inproceedings.title: "Database Systems 2.0" </a:t>
            </a:r>
          </a:p>
          <a:p>
            <a:r>
              <a:rPr lang="it-IT" i="1">
                <a:ea typeface="+mn-lt"/>
                <a:cs typeface="+mn-lt"/>
              </a:rPr>
              <a:t>inproceedings.title: "Structured Data Meets News" </a:t>
            </a:r>
          </a:p>
          <a:p>
            <a:r>
              <a:rPr lang="it-IT" i="1">
                <a:ea typeface="+mn-lt"/>
                <a:cs typeface="+mn-lt"/>
              </a:rPr>
              <a:t>venue:VLDB</a:t>
            </a:r>
            <a:endParaRPr lang="it-IT"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53873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85"/>
    </mc:Choice>
    <mc:Fallback xmlns="">
      <p:transition spd="slow" advTm="11258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41" y="339524"/>
            <a:ext cx="10353762" cy="1257300"/>
          </a:xfrm>
        </p:spPr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56337" y="442306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43569" y="629538"/>
            <a:ext cx="517115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194F374-430C-4FCD-A6A4-6FDD9508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273" y="2844807"/>
            <a:ext cx="4923098" cy="209189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0CAD6E-CE7E-42A0-94EA-4BF7A18C28F2}"/>
              </a:ext>
            </a:extLst>
          </p:cNvPr>
          <p:cNvSpPr txBox="1"/>
          <p:nvPr/>
        </p:nvSpPr>
        <p:spPr>
          <a:xfrm>
            <a:off x="7060139" y="2773769"/>
            <a:ext cx="4036827" cy="646331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>
                <a:ea typeface="+mn-lt"/>
                <a:cs typeface="+mn-lt"/>
              </a:rPr>
              <a:t>publication.</a:t>
            </a:r>
            <a:r>
              <a:rPr lang="it-IT" i="1" err="1">
                <a:ea typeface="+mn-lt"/>
                <a:cs typeface="+mn-lt"/>
              </a:rPr>
              <a:t>title</a:t>
            </a:r>
            <a:r>
              <a:rPr lang="it-IT" i="1">
                <a:ea typeface="+mn-lt"/>
                <a:cs typeface="+mn-lt"/>
              </a:rPr>
              <a:t>:"computer </a:t>
            </a:r>
            <a:r>
              <a:rPr lang="it-IT" i="1" err="1">
                <a:ea typeface="+mn-lt"/>
                <a:cs typeface="+mn-lt"/>
              </a:rPr>
              <a:t>vision</a:t>
            </a:r>
            <a:r>
              <a:rPr lang="it-IT" i="1">
                <a:ea typeface="+mn-lt"/>
                <a:cs typeface="+mn-lt"/>
              </a:rPr>
              <a:t>" </a:t>
            </a:r>
            <a:r>
              <a:rPr lang="it-IT" i="1" err="1">
                <a:ea typeface="+mn-lt"/>
                <a:cs typeface="+mn-lt"/>
              </a:rPr>
              <a:t>venue:image</a:t>
            </a:r>
            <a:endParaRPr lang="it-IT" i="1">
              <a:cs typeface="Duba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E058B4E-8901-4D3E-84A5-F6AD8FD88FC6}"/>
              </a:ext>
            </a:extLst>
          </p:cNvPr>
          <p:cNvSpPr txBox="1"/>
          <p:nvPr/>
        </p:nvSpPr>
        <p:spPr>
          <a:xfrm>
            <a:off x="2057399" y="2199166"/>
            <a:ext cx="31419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Pub con venue rilevante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58A852-5F51-4DC7-ADD1-74AEE1C5CFF2}"/>
              </a:ext>
            </a:extLst>
          </p:cNvPr>
          <p:cNvSpPr txBox="1"/>
          <p:nvPr/>
        </p:nvSpPr>
        <p:spPr>
          <a:xfrm>
            <a:off x="8436934" y="2199166"/>
            <a:ext cx="31419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42352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"/>
    </mc:Choice>
    <mc:Fallback xmlns="">
      <p:transition spd="slow" advTm="42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41" y="339524"/>
            <a:ext cx="10353762" cy="1257300"/>
          </a:xfrm>
        </p:spPr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56337" y="442306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43569" y="629538"/>
            <a:ext cx="517115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A2538-A70B-4199-B05E-AFF2625F19D1}"/>
              </a:ext>
            </a:extLst>
          </p:cNvPr>
          <p:cNvSpPr txBox="1"/>
          <p:nvPr/>
        </p:nvSpPr>
        <p:spPr>
          <a:xfrm>
            <a:off x="2154865" y="2199167"/>
            <a:ext cx="31419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Pub con venue non rilevante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3216AB-7411-4334-9DF8-FCF9905F490A}"/>
              </a:ext>
            </a:extLst>
          </p:cNvPr>
          <p:cNvSpPr txBox="1"/>
          <p:nvPr/>
        </p:nvSpPr>
        <p:spPr>
          <a:xfrm>
            <a:off x="8658446" y="2199167"/>
            <a:ext cx="1077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Query: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0FF914-7779-4E1C-B6E8-2F1F59778C78}"/>
              </a:ext>
            </a:extLst>
          </p:cNvPr>
          <p:cNvSpPr txBox="1"/>
          <p:nvPr/>
        </p:nvSpPr>
        <p:spPr>
          <a:xfrm>
            <a:off x="7134448" y="2676678"/>
            <a:ext cx="3691269" cy="646331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>
                <a:ea typeface="+mn-lt"/>
                <a:cs typeface="+mn-lt"/>
              </a:rPr>
              <a:t>publication.</a:t>
            </a:r>
            <a:r>
              <a:rPr lang="it-IT" i="1" err="1">
                <a:ea typeface="+mn-lt"/>
                <a:cs typeface="+mn-lt"/>
              </a:rPr>
              <a:t>title</a:t>
            </a:r>
            <a:r>
              <a:rPr lang="it-IT" i="1">
                <a:ea typeface="+mn-lt"/>
                <a:cs typeface="+mn-lt"/>
              </a:rPr>
              <a:t>:"computer </a:t>
            </a:r>
            <a:r>
              <a:rPr lang="it-IT" i="1" err="1">
                <a:ea typeface="+mn-lt"/>
                <a:cs typeface="+mn-lt"/>
              </a:rPr>
              <a:t>vision</a:t>
            </a:r>
            <a:r>
              <a:rPr lang="it-IT" i="1">
                <a:ea typeface="+mn-lt"/>
                <a:cs typeface="+mn-lt"/>
              </a:rPr>
              <a:t>" venue:3D</a:t>
            </a:r>
            <a:endParaRPr lang="it-IT" i="1">
              <a:cs typeface="Dubai"/>
            </a:endParaRPr>
          </a:p>
        </p:txBody>
      </p:sp>
      <p:pic>
        <p:nvPicPr>
          <p:cNvPr id="12" name="Immagine 12" descr="Immagine che contiene screenshot, sedendo, portatile, schermo&#10;&#10;Descrizione generata con affidabilità molto elevata">
            <a:extLst>
              <a:ext uri="{FF2B5EF4-FFF2-40B4-BE49-F238E27FC236}">
                <a16:creationId xmlns:a16="http://schemas.microsoft.com/office/drawing/2014/main" id="{BD70CE07-EBD9-43B5-ADD1-C75190232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283" y="2676678"/>
            <a:ext cx="4692502" cy="294889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830462-979B-4077-837B-AC5E171AEA1E}"/>
              </a:ext>
            </a:extLst>
          </p:cNvPr>
          <p:cNvSpPr txBox="1"/>
          <p:nvPr/>
        </p:nvSpPr>
        <p:spPr>
          <a:xfrm>
            <a:off x="4910470" y="133970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cs typeface="Dubai"/>
              </a:rPr>
              <a:t>find</a:t>
            </a:r>
            <a:r>
              <a:rPr lang="it-IT">
                <a:cs typeface="Dubai"/>
              </a:rPr>
              <a:t>_correlations()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03A526-26C2-4119-A1D8-6BA706BA7BB7}"/>
              </a:ext>
            </a:extLst>
          </p:cNvPr>
          <p:cNvSpPr txBox="1"/>
          <p:nvPr/>
        </p:nvSpPr>
        <p:spPr>
          <a:xfrm>
            <a:off x="6558516" y="4662377"/>
            <a:ext cx="4896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Data una </a:t>
            </a:r>
            <a:r>
              <a:rPr lang="it-IT" i="1"/>
              <a:t>pub </a:t>
            </a:r>
            <a:r>
              <a:rPr lang="it-IT"/>
              <a:t>mostra a quale </a:t>
            </a:r>
            <a:r>
              <a:rPr lang="it-IT" i="1"/>
              <a:t>venue </a:t>
            </a:r>
            <a:r>
              <a:rPr lang="it-IT"/>
              <a:t>appartiene se questa non è stata precedentemente accoppiata!</a:t>
            </a:r>
            <a:endParaRPr lang="it-IT"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5802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71"/>
    </mc:Choice>
    <mc:Fallback xmlns="">
      <p:transition spd="slow" advTm="606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CB63FC-ABEE-4875-9440-BF56720D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/>
              <a:t>Sintassi del linguaggio di ricerca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E065BB-97BC-4066-8356-AE139F21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D84721-D54C-468C-9A6E-D2D5FCC4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  <p:pic>
        <p:nvPicPr>
          <p:cNvPr id="16" name="Immagine 15" descr="Immagine che contiene screenshot, via&#10;&#10;Descrizione generata automaticamente">
            <a:extLst>
              <a:ext uri="{FF2B5EF4-FFF2-40B4-BE49-F238E27FC236}">
                <a16:creationId xmlns:a16="http://schemas.microsoft.com/office/drawing/2014/main" id="{E6B4AD5A-BB5D-4C3D-8ECA-68A414A18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28" y="0"/>
            <a:ext cx="6147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F8DF33-4FB4-4115-A804-D50D111D900A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67"/>
    </mc:Choice>
    <mc:Fallback xmlns="">
      <p:transition spd="slow" advTm="5906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41" y="339524"/>
            <a:ext cx="10353762" cy="1257300"/>
          </a:xfrm>
        </p:spPr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56337" y="442306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43569" y="629538"/>
            <a:ext cx="517115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A2538-A70B-4199-B05E-AFF2625F19D1}"/>
              </a:ext>
            </a:extLst>
          </p:cNvPr>
          <p:cNvSpPr txBox="1"/>
          <p:nvPr/>
        </p:nvSpPr>
        <p:spPr>
          <a:xfrm>
            <a:off x="2154865" y="2199167"/>
            <a:ext cx="31419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Venue con pubs non rilevanti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3216AB-7411-4334-9DF8-FCF9905F490A}"/>
              </a:ext>
            </a:extLst>
          </p:cNvPr>
          <p:cNvSpPr txBox="1"/>
          <p:nvPr/>
        </p:nvSpPr>
        <p:spPr>
          <a:xfrm>
            <a:off x="8658446" y="2199167"/>
            <a:ext cx="1077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Query: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0FF914-7779-4E1C-B6E8-2F1F59778C78}"/>
              </a:ext>
            </a:extLst>
          </p:cNvPr>
          <p:cNvSpPr txBox="1"/>
          <p:nvPr/>
        </p:nvSpPr>
        <p:spPr>
          <a:xfrm>
            <a:off x="8281876" y="3433162"/>
            <a:ext cx="1467292" cy="369332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err="1">
                <a:ea typeface="+mn-lt"/>
                <a:cs typeface="+mn-lt"/>
              </a:rPr>
              <a:t>venue:VLDB</a:t>
            </a:r>
            <a:endParaRPr lang="it-IT" i="1" err="1">
              <a:cs typeface="Duba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830462-979B-4077-837B-AC5E171AEA1E}"/>
              </a:ext>
            </a:extLst>
          </p:cNvPr>
          <p:cNvSpPr txBox="1"/>
          <p:nvPr/>
        </p:nvSpPr>
        <p:spPr>
          <a:xfrm>
            <a:off x="4910470" y="133970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cs typeface="Dubai"/>
              </a:rPr>
              <a:t>find</a:t>
            </a:r>
            <a:r>
              <a:rPr lang="it-IT">
                <a:cs typeface="Dubai"/>
              </a:rPr>
              <a:t>_correlations()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03A526-26C2-4119-A1D8-6BA706BA7BB7}"/>
              </a:ext>
            </a:extLst>
          </p:cNvPr>
          <p:cNvSpPr txBox="1"/>
          <p:nvPr/>
        </p:nvSpPr>
        <p:spPr>
          <a:xfrm>
            <a:off x="6930656" y="4591493"/>
            <a:ext cx="48962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Data una </a:t>
            </a:r>
            <a:r>
              <a:rPr lang="it-IT" i="1" err="1"/>
              <a:t>venue</a:t>
            </a:r>
            <a:r>
              <a:rPr lang="it-IT" i="1"/>
              <a:t> </a:t>
            </a:r>
            <a:r>
              <a:rPr lang="it-IT"/>
              <a:t>mostra alcune delle </a:t>
            </a:r>
            <a:r>
              <a:rPr lang="it-IT" i="1"/>
              <a:t>pubs </a:t>
            </a:r>
            <a:r>
              <a:rPr lang="it-IT"/>
              <a:t>in esse contenute, se questa non è già stata precedentemente accoppiata</a:t>
            </a:r>
            <a:endParaRPr lang="it-IT">
              <a:cs typeface="Dubai"/>
            </a:endParaRPr>
          </a:p>
        </p:txBody>
      </p:sp>
      <p:pic>
        <p:nvPicPr>
          <p:cNvPr id="8" name="Immagine 9">
            <a:extLst>
              <a:ext uri="{FF2B5EF4-FFF2-40B4-BE49-F238E27FC236}">
                <a16:creationId xmlns:a16="http://schemas.microsoft.com/office/drawing/2014/main" id="{6F06A9FF-C48C-4957-9820-C576F4615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72" y="2868127"/>
            <a:ext cx="6438013" cy="27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662"/>
    </mc:Choice>
    <mc:Fallback xmlns="">
      <p:transition spd="slow" advTm="10266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screenshot, sedendo&#10;&#10;Descrizione generata automaticamente">
            <a:extLst>
              <a:ext uri="{FF2B5EF4-FFF2-40B4-BE49-F238E27FC236}">
                <a16:creationId xmlns:a16="http://schemas.microsoft.com/office/drawing/2014/main" id="{27E36CCA-B7B7-4AC1-9B6F-A82C682CA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7" y="977848"/>
            <a:ext cx="5122860" cy="513557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41" y="339524"/>
            <a:ext cx="10353762" cy="1257300"/>
          </a:xfrm>
        </p:spPr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56337" y="442306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43569" y="629538"/>
            <a:ext cx="517115" cy="51711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A2538-A70B-4199-B05E-AFF2625F19D1}"/>
              </a:ext>
            </a:extLst>
          </p:cNvPr>
          <p:cNvSpPr txBox="1"/>
          <p:nvPr/>
        </p:nvSpPr>
        <p:spPr>
          <a:xfrm>
            <a:off x="7387878" y="1774947"/>
            <a:ext cx="34378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err="1"/>
              <a:t>Venue</a:t>
            </a:r>
            <a:r>
              <a:rPr lang="it-IT"/>
              <a:t> con </a:t>
            </a:r>
            <a:r>
              <a:rPr lang="it-IT" i="1"/>
              <a:t>pubs</a:t>
            </a:r>
            <a:r>
              <a:rPr lang="it-IT"/>
              <a:t> rilevanti e incluse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3216AB-7411-4334-9DF8-FCF9905F490A}"/>
              </a:ext>
            </a:extLst>
          </p:cNvPr>
          <p:cNvSpPr txBox="1"/>
          <p:nvPr/>
        </p:nvSpPr>
        <p:spPr>
          <a:xfrm>
            <a:off x="8658446" y="3035190"/>
            <a:ext cx="1077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Query: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0FF914-7779-4E1C-B6E8-2F1F59778C78}"/>
              </a:ext>
            </a:extLst>
          </p:cNvPr>
          <p:cNvSpPr txBox="1"/>
          <p:nvPr/>
        </p:nvSpPr>
        <p:spPr>
          <a:xfrm>
            <a:off x="7635061" y="3479451"/>
            <a:ext cx="2358025" cy="369332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i="1">
                <a:ea typeface="+mn-lt"/>
                <a:cs typeface="+mn-lt"/>
              </a:rPr>
              <a:t>computer science</a:t>
            </a:r>
            <a:endParaRPr lang="it-IT" i="1">
              <a:cs typeface="Duba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830462-979B-4077-837B-AC5E171AEA1E}"/>
              </a:ext>
            </a:extLst>
          </p:cNvPr>
          <p:cNvSpPr txBox="1"/>
          <p:nvPr/>
        </p:nvSpPr>
        <p:spPr>
          <a:xfrm>
            <a:off x="4998716" y="130269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cs typeface="Dubai"/>
              </a:rPr>
              <a:t>find</a:t>
            </a:r>
            <a:r>
              <a:rPr lang="it-IT" err="1">
                <a:cs typeface="Dubai"/>
              </a:rPr>
              <a:t>_correlations</a:t>
            </a:r>
            <a:r>
              <a:rPr lang="it-IT">
                <a:cs typeface="Dubai"/>
              </a:rPr>
              <a:t>()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03A526-26C2-4119-A1D8-6BA706BA7BB7}"/>
              </a:ext>
            </a:extLst>
          </p:cNvPr>
          <p:cNvSpPr txBox="1"/>
          <p:nvPr/>
        </p:nvSpPr>
        <p:spPr>
          <a:xfrm>
            <a:off x="6558516" y="4662377"/>
            <a:ext cx="4896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Data una </a:t>
            </a:r>
            <a:r>
              <a:rPr lang="it-IT" i="1" err="1"/>
              <a:t>venue</a:t>
            </a:r>
            <a:r>
              <a:rPr lang="it-IT"/>
              <a:t> con </a:t>
            </a:r>
            <a:r>
              <a:rPr lang="it-IT" i="1"/>
              <a:t>pubs</a:t>
            </a:r>
            <a:r>
              <a:rPr lang="it-IT"/>
              <a:t> rilevanti mostra alcune pubblicazioni incluse</a:t>
            </a:r>
            <a:endParaRPr lang="it-IT"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301052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71"/>
    </mc:Choice>
    <mc:Fallback xmlns="">
      <p:transition spd="slow" advTm="6067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521AA4-963E-4798-A3E9-F767321C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it-IT" sz="3600"/>
              <a:t>Menu e opzioni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4CA8A0-D1D9-42C6-A147-E3510229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32F703-96A2-485E-B639-F443B793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6" name="Immagine 6" descr="Immagine che contiene nero, tenendo, telefono&#10;&#10;Descrizione generata con affidabilità molto elevata">
            <a:extLst>
              <a:ext uri="{FF2B5EF4-FFF2-40B4-BE49-F238E27FC236}">
                <a16:creationId xmlns:a16="http://schemas.microsoft.com/office/drawing/2014/main" id="{9ACA8681-9C10-4B1D-B577-73CD8D9A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158" y="1415487"/>
            <a:ext cx="2904039" cy="4470721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3E3C3EE-FA70-4D08-B838-D9151F02327F}"/>
              </a:ext>
            </a:extLst>
          </p:cNvPr>
          <p:cNvCxnSpPr/>
          <p:nvPr/>
        </p:nvCxnSpPr>
        <p:spPr>
          <a:xfrm>
            <a:off x="7403142" y="4514629"/>
            <a:ext cx="1419445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0D27A1F-F4DE-440B-AD32-BC18F7887AB8}"/>
              </a:ext>
            </a:extLst>
          </p:cNvPr>
          <p:cNvCxnSpPr>
            <a:cxnSpLocks/>
          </p:cNvCxnSpPr>
          <p:nvPr/>
        </p:nvCxnSpPr>
        <p:spPr>
          <a:xfrm>
            <a:off x="7456305" y="4851326"/>
            <a:ext cx="1366284" cy="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EB9103-4BF9-4915-9E4F-A4DEB58D5991}"/>
              </a:ext>
            </a:extLst>
          </p:cNvPr>
          <p:cNvSpPr txBox="1"/>
          <p:nvPr/>
        </p:nvSpPr>
        <p:spPr>
          <a:xfrm>
            <a:off x="7678258" y="417837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cs typeface="Dubai"/>
              </a:rPr>
              <a:t>oppure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582924-A3B6-4C47-86E1-7C3CF373438D}"/>
              </a:ext>
            </a:extLst>
          </p:cNvPr>
          <p:cNvSpPr txBox="1"/>
          <p:nvPr/>
        </p:nvSpPr>
        <p:spPr>
          <a:xfrm>
            <a:off x="8937551" y="43301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i="1"/>
              <a:t>frequency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FFAF15F-8943-41A5-8739-0E17189D3AFC}"/>
              </a:ext>
            </a:extLst>
          </p:cNvPr>
          <p:cNvCxnSpPr>
            <a:cxnSpLocks/>
          </p:cNvCxnSpPr>
          <p:nvPr/>
        </p:nvCxnSpPr>
        <p:spPr>
          <a:xfrm>
            <a:off x="7403142" y="5143720"/>
            <a:ext cx="1419445" cy="10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2DE451B-C706-4E84-A889-59C16BF527C1}"/>
              </a:ext>
            </a:extLst>
          </p:cNvPr>
          <p:cNvSpPr txBox="1"/>
          <p:nvPr/>
        </p:nvSpPr>
        <p:spPr>
          <a:xfrm>
            <a:off x="8937551" y="46668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i="1"/>
              <a:t>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8377F4B-07A3-4562-9854-0A7F91B2F4A2}"/>
              </a:ext>
            </a:extLst>
          </p:cNvPr>
          <p:cNvSpPr txBox="1"/>
          <p:nvPr/>
        </p:nvSpPr>
        <p:spPr>
          <a:xfrm>
            <a:off x="8902109" y="49680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i="1"/>
              <a:t>True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A674E46-E684-4BDE-9064-64F87788D819}"/>
              </a:ext>
            </a:extLst>
          </p:cNvPr>
          <p:cNvCxnSpPr>
            <a:cxnSpLocks/>
          </p:cNvCxnSpPr>
          <p:nvPr/>
        </p:nvCxnSpPr>
        <p:spPr>
          <a:xfrm flipV="1">
            <a:off x="7403142" y="5349282"/>
            <a:ext cx="1454887" cy="15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45998DF-0183-4A26-BE7E-2A9E1E7D5D1E}"/>
              </a:ext>
            </a:extLst>
          </p:cNvPr>
          <p:cNvCxnSpPr>
            <a:cxnSpLocks/>
          </p:cNvCxnSpPr>
          <p:nvPr/>
        </p:nvCxnSpPr>
        <p:spPr>
          <a:xfrm>
            <a:off x="7413896" y="5438592"/>
            <a:ext cx="1357423" cy="258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65A966E-8EA3-48C1-AC59-D24341FED17F}"/>
              </a:ext>
            </a:extLst>
          </p:cNvPr>
          <p:cNvSpPr txBox="1"/>
          <p:nvPr/>
        </p:nvSpPr>
        <p:spPr>
          <a:xfrm>
            <a:off x="8936444" y="5197327"/>
            <a:ext cx="2888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cs typeface="Dubai"/>
              </a:rPr>
              <a:t>1</a:t>
            </a:r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B5D85B7-D92F-4BDE-BB2C-9A69D1D4B3B4}"/>
              </a:ext>
            </a:extLst>
          </p:cNvPr>
          <p:cNvSpPr txBox="1"/>
          <p:nvPr/>
        </p:nvSpPr>
        <p:spPr>
          <a:xfrm>
            <a:off x="8927583" y="5569466"/>
            <a:ext cx="3154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cs typeface="Duba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73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413"/>
    </mc:Choice>
    <mc:Fallback xmlns="">
      <p:transition spd="slow" advTm="1224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DE916-77F1-4721-B6A7-919D6CEB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it-IT"/>
              <a:t>Fasi di sviluppo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422D18-5F9C-428B-A9D2-267F8A2C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8BB79E-8481-4221-B5AA-3E5B4E6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849AF13-E0EF-43C0-9C10-F173C168B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440822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5B6A72B-9398-4984-A9BB-7093A141F86E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5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491"/>
    </mc:Choice>
    <mc:Fallback xmlns="">
      <p:transition spd="slow" advTm="1294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FD84-8461-4463-A7DF-C0133E94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16" y="794777"/>
            <a:ext cx="10353762" cy="970450"/>
          </a:xfrm>
        </p:spPr>
        <p:txBody>
          <a:bodyPr>
            <a:normAutofit/>
          </a:bodyPr>
          <a:lstStyle/>
          <a:p>
            <a:r>
              <a:rPr lang="it-IT" sz="2400"/>
              <a:t>Tipi di documenti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562F571-2D20-4CD4-AD82-830D2F437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Venue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3F735F-67A9-47CF-98D0-AF5E0A57AC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/>
              <a:t>Raccolta di pubblicazioni </a:t>
            </a:r>
          </a:p>
          <a:p>
            <a:pPr marL="36900" indent="0">
              <a:buNone/>
            </a:pPr>
            <a:endParaRPr lang="it-IT"/>
          </a:p>
          <a:p>
            <a:r>
              <a:rPr lang="it-IT"/>
              <a:t>Può essere: </a:t>
            </a:r>
          </a:p>
          <a:p>
            <a:pPr lvl="1"/>
            <a:r>
              <a:rPr lang="it-IT"/>
              <a:t>Conferenza (</a:t>
            </a:r>
            <a:r>
              <a:rPr lang="it-IT" i="1" err="1"/>
              <a:t>proceedings</a:t>
            </a:r>
            <a:r>
              <a:rPr lang="it-IT"/>
              <a:t>)</a:t>
            </a:r>
          </a:p>
          <a:p>
            <a:pPr lvl="1"/>
            <a:r>
              <a:rPr lang="it-IT"/>
              <a:t>Libro (</a:t>
            </a:r>
            <a:r>
              <a:rPr lang="it-IT" i="1"/>
              <a:t>book</a:t>
            </a:r>
            <a:r>
              <a:rPr lang="it-IT"/>
              <a:t>)</a:t>
            </a:r>
          </a:p>
          <a:p>
            <a:pPr lvl="1"/>
            <a:r>
              <a:rPr lang="it-IT"/>
              <a:t>Rivista (</a:t>
            </a:r>
            <a:r>
              <a:rPr lang="it-IT" i="1"/>
              <a:t>journal</a:t>
            </a:r>
            <a:r>
              <a:rPr lang="it-IT"/>
              <a:t>)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E2625F69-9F99-495A-A015-FF1DBAB0F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err="1"/>
              <a:t>Pubblication</a:t>
            </a:r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9DAA418-1134-4064-A3F0-2EBD519020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it-IT"/>
              <a:t>Il documento dello studio pubblicato</a:t>
            </a:r>
          </a:p>
          <a:p>
            <a:pPr marL="36900" indent="0">
              <a:buNone/>
            </a:pPr>
            <a:endParaRPr lang="it-IT"/>
          </a:p>
          <a:p>
            <a:r>
              <a:rPr lang="it-IT"/>
              <a:t>Può essere:</a:t>
            </a:r>
          </a:p>
          <a:p>
            <a:pPr lvl="1"/>
            <a:r>
              <a:rPr lang="it-IT"/>
              <a:t>Articolo (</a:t>
            </a:r>
            <a:r>
              <a:rPr lang="it-IT" i="1" err="1"/>
              <a:t>article</a:t>
            </a:r>
            <a:r>
              <a:rPr lang="it-IT"/>
              <a:t>)</a:t>
            </a:r>
          </a:p>
          <a:p>
            <a:pPr lvl="1"/>
            <a:r>
              <a:rPr lang="it-IT" i="1" err="1"/>
              <a:t>incollection</a:t>
            </a:r>
            <a:endParaRPr lang="it-IT"/>
          </a:p>
          <a:p>
            <a:pPr lvl="1"/>
            <a:r>
              <a:rPr lang="it-IT"/>
              <a:t>Intervento (</a:t>
            </a:r>
            <a:r>
              <a:rPr lang="it-IT" i="1" err="1"/>
              <a:t>inproceedings</a:t>
            </a:r>
            <a:r>
              <a:rPr lang="it-IT"/>
              <a:t>)</a:t>
            </a:r>
          </a:p>
          <a:p>
            <a:pPr lvl="1"/>
            <a:r>
              <a:rPr lang="it-IT"/>
              <a:t>Tesi di dottorato (</a:t>
            </a:r>
            <a:r>
              <a:rPr lang="it-IT" i="1" err="1"/>
              <a:t>ph</a:t>
            </a:r>
            <a:r>
              <a:rPr lang="it-IT" i="1"/>
              <a:t>. </a:t>
            </a:r>
            <a:r>
              <a:rPr lang="it-IT" i="1" err="1"/>
              <a:t>Thesis</a:t>
            </a:r>
            <a:r>
              <a:rPr lang="it-IT"/>
              <a:t>)</a:t>
            </a:r>
          </a:p>
          <a:p>
            <a:pPr lvl="1"/>
            <a:r>
              <a:rPr lang="it-IT"/>
              <a:t>Tesi di laurea (</a:t>
            </a:r>
            <a:r>
              <a:rPr lang="it-IT" i="1"/>
              <a:t>master </a:t>
            </a:r>
            <a:r>
              <a:rPr lang="it-IT" i="1" err="1"/>
              <a:t>thesis</a:t>
            </a:r>
            <a:r>
              <a:rPr lang="it-IT"/>
              <a:t>)</a:t>
            </a:r>
          </a:p>
          <a:p>
            <a:pPr lvl="1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B8C465-BE51-464A-8E3E-37223051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BF468-01FC-44DB-A0B0-CDB3B014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D16CC5A-7F1D-4DA5-8818-4036D2CD316D}"/>
              </a:ext>
            </a:extLst>
          </p:cNvPr>
          <p:cNvSpPr/>
          <p:nvPr/>
        </p:nvSpPr>
        <p:spPr>
          <a:xfrm>
            <a:off x="191742" y="259069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3C1FADA2-3D5D-4329-9F35-15C8701F5C9A}"/>
              </a:ext>
            </a:extLst>
          </p:cNvPr>
          <p:cNvSpPr/>
          <p:nvPr/>
        </p:nvSpPr>
        <p:spPr>
          <a:xfrm>
            <a:off x="469309" y="536636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7C24BD65-5794-4B32-8F33-D2334DB78AA2}"/>
              </a:ext>
            </a:extLst>
          </p:cNvPr>
          <p:cNvSpPr txBox="1">
            <a:spLocks/>
          </p:cNvSpPr>
          <p:nvPr/>
        </p:nvSpPr>
        <p:spPr>
          <a:xfrm>
            <a:off x="985622" y="24287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/>
              <a:t>Analisi XML</a:t>
            </a:r>
          </a:p>
        </p:txBody>
      </p:sp>
    </p:spTree>
    <p:extLst>
      <p:ext uri="{BB962C8B-B14F-4D97-AF65-F5344CB8AC3E}">
        <p14:creationId xmlns:p14="http://schemas.microsoft.com/office/powerpoint/2010/main" val="15599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26"/>
    </mc:Choice>
    <mc:Fallback xmlns="">
      <p:transition spd="slow" advTm="381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FD84-8461-4463-A7DF-C0133E94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91161"/>
            <a:ext cx="10353762" cy="970450"/>
          </a:xfrm>
        </p:spPr>
        <p:txBody>
          <a:bodyPr/>
          <a:lstStyle/>
          <a:p>
            <a:r>
              <a:rPr lang="it-IT"/>
              <a:t>Analisi XML</a:t>
            </a: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B21F93D3-E43E-4FCB-8042-ABB6E6535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242762"/>
              </p:ext>
            </p:extLst>
          </p:nvPr>
        </p:nvGraphicFramePr>
        <p:xfrm>
          <a:off x="570880" y="2041287"/>
          <a:ext cx="4393406" cy="76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B8C465-BE51-464A-8E3E-37223051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BF468-01FC-44DB-A0B0-CDB3B014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D16CC5A-7F1D-4DA5-8818-4036D2CD316D}"/>
              </a:ext>
            </a:extLst>
          </p:cNvPr>
          <p:cNvSpPr/>
          <p:nvPr/>
        </p:nvSpPr>
        <p:spPr>
          <a:xfrm>
            <a:off x="252921" y="226181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3C1FADA2-3D5D-4329-9F35-15C8701F5C9A}"/>
              </a:ext>
            </a:extLst>
          </p:cNvPr>
          <p:cNvSpPr/>
          <p:nvPr/>
        </p:nvSpPr>
        <p:spPr>
          <a:xfrm>
            <a:off x="530488" y="503748"/>
            <a:ext cx="766613" cy="76661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BA9A9107-FC0C-472C-8C52-466010F3385B}"/>
              </a:ext>
            </a:extLst>
          </p:cNvPr>
          <p:cNvSpPr txBox="1">
            <a:spLocks/>
          </p:cNvSpPr>
          <p:nvPr/>
        </p:nvSpPr>
        <p:spPr>
          <a:xfrm>
            <a:off x="1212658" y="401916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/>
              <a:t>Riferimenti tra pubblicazioni e raccolte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4CF90DC-E9B4-436F-99A9-8714D8EE61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14" y="1934739"/>
            <a:ext cx="6183684" cy="1141372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7B69E74-6EBC-4EF5-B69D-34CEECC367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14" y="3261810"/>
            <a:ext cx="5176869" cy="1151691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5AF0C5D-35E2-4E74-AAA1-EB6D780AC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14" y="4567089"/>
            <a:ext cx="4800978" cy="1257300"/>
          </a:xfrm>
          <a:prstGeom prst="rect">
            <a:avLst/>
          </a:prstGeom>
        </p:spPr>
      </p:pic>
      <p:graphicFrame>
        <p:nvGraphicFramePr>
          <p:cNvPr id="30" name="Diagramma 29">
            <a:extLst>
              <a:ext uri="{FF2B5EF4-FFF2-40B4-BE49-F238E27FC236}">
                <a16:creationId xmlns:a16="http://schemas.microsoft.com/office/drawing/2014/main" id="{17AFB38F-1085-4D72-BDF7-5800545C3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911422"/>
              </p:ext>
            </p:extLst>
          </p:nvPr>
        </p:nvGraphicFramePr>
        <p:xfrm>
          <a:off x="557815" y="3412587"/>
          <a:ext cx="4393405" cy="76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2" name="Diagramma 31">
            <a:extLst>
              <a:ext uri="{FF2B5EF4-FFF2-40B4-BE49-F238E27FC236}">
                <a16:creationId xmlns:a16="http://schemas.microsoft.com/office/drawing/2014/main" id="{75D8FD9C-8AFE-4E09-81D9-652C35BCF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020470"/>
              </p:ext>
            </p:extLst>
          </p:nvPr>
        </p:nvGraphicFramePr>
        <p:xfrm>
          <a:off x="571921" y="4853982"/>
          <a:ext cx="4379300" cy="76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5817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64"/>
    </mc:Choice>
    <mc:Fallback xmlns="">
      <p:transition spd="slow" advTm="585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F5933-20FD-4578-929B-12551ACB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473"/>
            <a:ext cx="10353762" cy="1261872"/>
          </a:xfrm>
        </p:spPr>
        <p:txBody>
          <a:bodyPr/>
          <a:lstStyle/>
          <a:p>
            <a:r>
              <a:rPr lang="en-US"/>
              <a:t>Parsing</a:t>
            </a:r>
            <a:r>
              <a:rPr lang="it-IT"/>
              <a:t> XML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795D0B-52C3-4486-A885-98AB8979A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136" y="3246265"/>
            <a:ext cx="5124696" cy="172081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>
                <a:effectLst/>
              </a:rPr>
              <a:t>DOM (</a:t>
            </a:r>
            <a:r>
              <a:rPr lang="it-IT" err="1">
                <a:effectLst/>
              </a:rPr>
              <a:t>Document</a:t>
            </a:r>
            <a:r>
              <a:rPr lang="it-IT">
                <a:effectLst/>
              </a:rPr>
              <a:t> Object Model)</a:t>
            </a:r>
          </a:p>
          <a:p>
            <a:pPr lvl="1"/>
            <a:r>
              <a:rPr lang="it-IT">
                <a:effectLst/>
              </a:rPr>
              <a:t>Crea la struttura in memoria.</a:t>
            </a:r>
          </a:p>
          <a:p>
            <a:pPr lvl="1"/>
            <a:r>
              <a:rPr lang="it-IT">
                <a:effectLst/>
              </a:rPr>
              <a:t>Veloce ma oneroso in termini di risorse.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FD174EE-32DD-4C0B-ADAB-1D9F20C6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436" y="3246265"/>
            <a:ext cx="4856841" cy="178026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>
                <a:effectLst/>
              </a:rPr>
              <a:t>SAX (Simple Api for XML)</a:t>
            </a:r>
          </a:p>
          <a:p>
            <a:pPr lvl="1"/>
            <a:r>
              <a:rPr lang="it-IT">
                <a:effectLst/>
              </a:rPr>
              <a:t>Esegue azioni in seguito a degli eventi. </a:t>
            </a:r>
          </a:p>
          <a:p>
            <a:pPr lvl="1"/>
            <a:r>
              <a:rPr lang="it-IT">
                <a:effectLst/>
              </a:rPr>
              <a:t>Più lento ma richiede meno memoria.</a:t>
            </a:r>
          </a:p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4E8CF-F401-47DC-B161-8D8D45E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4F6459-7C24-470F-A925-B3B10D19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98ABCAFD-8692-471C-BFAF-BAB174E55DBD}"/>
              </a:ext>
            </a:extLst>
          </p:cNvPr>
          <p:cNvSpPr/>
          <p:nvPr/>
        </p:nvSpPr>
        <p:spPr>
          <a:xfrm>
            <a:off x="263569" y="251165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8FD850C8-020E-4EB8-A1D1-172062D385EE}"/>
              </a:ext>
            </a:extLst>
          </p:cNvPr>
          <p:cNvSpPr/>
          <p:nvPr/>
        </p:nvSpPr>
        <p:spPr>
          <a:xfrm>
            <a:off x="541136" y="528732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DEA82D1-732E-4DB0-AFC4-A89B3A0FA16E}"/>
              </a:ext>
            </a:extLst>
          </p:cNvPr>
          <p:cNvSpPr/>
          <p:nvPr/>
        </p:nvSpPr>
        <p:spPr>
          <a:xfrm>
            <a:off x="2148419" y="1482767"/>
            <a:ext cx="85560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>
                <a:solidFill>
                  <a:schemeClr val="tx2"/>
                </a:solidFill>
              </a:rPr>
              <a:t>Il primo passo per la creazione del programma è stata l’analisi del file XML</a:t>
            </a:r>
          </a:p>
          <a:p>
            <a:r>
              <a:rPr lang="it-IT" sz="2000">
                <a:solidFill>
                  <a:schemeClr val="tx2"/>
                </a:solidFill>
              </a:rPr>
              <a:t>Due approcci possibili: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sz="2000">
                <a:solidFill>
                  <a:schemeClr val="tx2"/>
                </a:solidFill>
              </a:rPr>
              <a:t>DOM (</a:t>
            </a:r>
            <a:r>
              <a:rPr lang="it-IT" sz="2000" err="1">
                <a:solidFill>
                  <a:schemeClr val="tx2"/>
                </a:solidFill>
              </a:rPr>
              <a:t>Tree</a:t>
            </a:r>
            <a:r>
              <a:rPr lang="it-IT" sz="2000">
                <a:solidFill>
                  <a:schemeClr val="tx2"/>
                </a:solidFill>
              </a:rPr>
              <a:t> </a:t>
            </a:r>
            <a:r>
              <a:rPr lang="it-IT" sz="2000" err="1">
                <a:solidFill>
                  <a:schemeClr val="tx2"/>
                </a:solidFill>
              </a:rPr>
              <a:t>Based</a:t>
            </a:r>
            <a:r>
              <a:rPr lang="it-IT" sz="2000">
                <a:solidFill>
                  <a:schemeClr val="tx2"/>
                </a:solidFill>
              </a:rPr>
              <a:t>)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sz="2000">
                <a:solidFill>
                  <a:schemeClr val="tx2"/>
                </a:solidFill>
              </a:rPr>
              <a:t>SAX (Event </a:t>
            </a:r>
            <a:r>
              <a:rPr lang="it-IT" sz="2000" err="1">
                <a:solidFill>
                  <a:schemeClr val="tx2"/>
                </a:solidFill>
              </a:rPr>
              <a:t>Based</a:t>
            </a:r>
            <a:r>
              <a:rPr lang="it-IT" sz="20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25A7846-7A48-41CA-AC4D-3A920F305461}"/>
              </a:ext>
            </a:extLst>
          </p:cNvPr>
          <p:cNvSpPr/>
          <p:nvPr/>
        </p:nvSpPr>
        <p:spPr>
          <a:xfrm>
            <a:off x="5326" y="4992473"/>
            <a:ext cx="12192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900">
                <a:solidFill>
                  <a:schemeClr val="tx2"/>
                </a:solidFill>
              </a:rPr>
              <a:t>SAX si è rivelata la scelta ottimale per le macchine utilizzate.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6F3D541-709C-434C-BFB7-2046B0F80652}"/>
              </a:ext>
            </a:extLst>
          </p:cNvPr>
          <p:cNvCxnSpPr>
            <a:cxnSpLocks/>
          </p:cNvCxnSpPr>
          <p:nvPr/>
        </p:nvCxnSpPr>
        <p:spPr>
          <a:xfrm>
            <a:off x="6090675" y="3148149"/>
            <a:ext cx="10651" cy="1515291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9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99"/>
    </mc:Choice>
    <mc:Fallback xmlns="">
      <p:transition spd="slow" advTm="870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011D-E23A-4AEA-8E74-2ECE7C41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94640"/>
            <a:ext cx="10353762" cy="1261872"/>
          </a:xfrm>
        </p:spPr>
        <p:txBody>
          <a:bodyPr/>
          <a:lstStyle/>
          <a:p>
            <a:r>
              <a:rPr lang="it-IT"/>
              <a:t>Parallelizzazione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72A0B-5A8A-4AFB-A955-3F10D3E08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561" y="2038394"/>
            <a:ext cx="7780039" cy="1623353"/>
          </a:xfrm>
        </p:spPr>
        <p:txBody>
          <a:bodyPr/>
          <a:lstStyle/>
          <a:p>
            <a:pPr marL="36830" indent="0">
              <a:buNone/>
            </a:pPr>
            <a:r>
              <a:rPr lang="it-IT">
                <a:effectLst/>
              </a:rPr>
              <a:t>In seguito a test si è deciso di parallelizzare il </a:t>
            </a:r>
            <a:r>
              <a:rPr lang="it-IT" err="1">
                <a:effectLst/>
              </a:rPr>
              <a:t>parsing</a:t>
            </a:r>
            <a:r>
              <a:rPr lang="it-IT">
                <a:effectLst/>
              </a:rPr>
              <a:t> e la creazione degli indici, tramite </a:t>
            </a:r>
            <a:r>
              <a:rPr lang="it-IT" err="1">
                <a:effectLst/>
              </a:rPr>
              <a:t>Whoosh</a:t>
            </a:r>
            <a:r>
              <a:rPr lang="it-IT">
                <a:effectLst/>
              </a:rPr>
              <a:t>.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5EE388-108A-4DDF-BD49-6244C98B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5FB0FF-DCDD-413E-B72B-BF9FF562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7CCE4-2298-466F-B088-C632121C3047}"/>
              </a:ext>
            </a:extLst>
          </p:cNvPr>
          <p:cNvSpPr/>
          <p:nvPr/>
        </p:nvSpPr>
        <p:spPr>
          <a:xfrm>
            <a:off x="333449" y="29464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A69DDC39-2AD5-44CD-882C-37B4AF4A8B84}"/>
              </a:ext>
            </a:extLst>
          </p:cNvPr>
          <p:cNvSpPr/>
          <p:nvPr/>
        </p:nvSpPr>
        <p:spPr>
          <a:xfrm>
            <a:off x="611016" y="57220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5334BDE6-FF77-4CDB-B0AF-D0B9A1398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495300"/>
              </p:ext>
            </p:extLst>
          </p:nvPr>
        </p:nvGraphicFramePr>
        <p:xfrm>
          <a:off x="6906075" y="1198826"/>
          <a:ext cx="6794157" cy="446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7FC2065D-B07B-4FE4-A727-31ECA9C87EB5}"/>
              </a:ext>
            </a:extLst>
          </p:cNvPr>
          <p:cNvSpPr txBox="1">
            <a:spLocks/>
          </p:cNvSpPr>
          <p:nvPr/>
        </p:nvSpPr>
        <p:spPr>
          <a:xfrm>
            <a:off x="449561" y="3429000"/>
            <a:ext cx="8079545" cy="19593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305435"/>
            <a:r>
              <a:rPr lang="it-IT" sz="2200"/>
              <a:t>Dati </a:t>
            </a:r>
            <a:endParaRPr lang="it-IT"/>
          </a:p>
          <a:p>
            <a:pPr marL="719455" lvl="1" indent="-269875"/>
            <a:r>
              <a:rPr lang="it-IT" sz="2000"/>
              <a:t>~17 minuti per eseguire il </a:t>
            </a:r>
            <a:r>
              <a:rPr lang="it-IT" sz="2000" err="1"/>
              <a:t>parsing</a:t>
            </a:r>
            <a:r>
              <a:rPr lang="it-IT" sz="2000"/>
              <a:t> in parallelo.</a:t>
            </a:r>
          </a:p>
          <a:p>
            <a:pPr marL="719455" lvl="1" indent="-269875"/>
            <a:r>
              <a:rPr lang="it-IT" sz="2000"/>
              <a:t>~19 minuti in sequenziale. 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719455" lvl="1" indent="-269875"/>
            <a:r>
              <a:rPr lang="it-IT" sz="2000"/>
              <a:t>Il carico di lavoro è completamente sbilanciato.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719455" lvl="1" indent="-269875"/>
            <a:r>
              <a:rPr lang="it-IT" sz="2000"/>
              <a:t>Le risorse sono distribuite uniformemente tra i processi, limitando l'utilizzo della RAM disponibile all'80%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30271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28"/>
    </mc:Choice>
    <mc:Fallback xmlns="">
      <p:transition spd="slow" advTm="9642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61" y="375793"/>
            <a:ext cx="10353762" cy="1257300"/>
          </a:xfrm>
        </p:spPr>
        <p:txBody>
          <a:bodyPr>
            <a:normAutofit/>
          </a:bodyPr>
          <a:lstStyle/>
          <a:p>
            <a:r>
              <a:rPr lang="it-IT" sz="4000"/>
              <a:t>Modellazione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76" y="2203378"/>
            <a:ext cx="8663132" cy="3714749"/>
          </a:xfrm>
        </p:spPr>
        <p:txBody>
          <a:bodyPr>
            <a:normAutofit/>
          </a:bodyPr>
          <a:lstStyle/>
          <a:p>
            <a:pPr indent="-305435"/>
            <a:r>
              <a:rPr lang="it-IT" sz="2800"/>
              <a:t>Indici creati durante la fase di </a:t>
            </a:r>
            <a:r>
              <a:rPr lang="it-IT" sz="2800" err="1"/>
              <a:t>parsing</a:t>
            </a:r>
            <a:r>
              <a:rPr lang="it-IT" sz="2800"/>
              <a:t> (parallelo)</a:t>
            </a:r>
            <a:endParaRPr lang="it-IT"/>
          </a:p>
          <a:p>
            <a:pPr marL="36830" indent="0">
              <a:buNone/>
            </a:pPr>
            <a:endParaRPr lang="it-IT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indent="-305435"/>
            <a:r>
              <a:rPr lang="it-IT" sz="2800"/>
              <a:t>3 fasi di processing:</a:t>
            </a:r>
            <a:endParaRPr lang="it-IT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906780" lvl="1" indent="-457200">
              <a:buFont typeface="+mj-lt"/>
              <a:buAutoNum type="arabicPeriod"/>
            </a:pPr>
            <a:r>
              <a:rPr lang="it-IT" sz="2400"/>
              <a:t>Pubblicazioni </a:t>
            </a:r>
          </a:p>
          <a:p>
            <a:pPr marL="907200" lvl="1" indent="-457200">
              <a:buFont typeface="+mj-lt"/>
              <a:buAutoNum type="arabicPeriod"/>
            </a:pPr>
            <a:r>
              <a:rPr lang="it-IT" sz="2400"/>
              <a:t>Collezioni </a:t>
            </a:r>
            <a:endParaRPr lang="it-IT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906780" lvl="1" indent="-457200">
              <a:buFont typeface="+mj-lt"/>
              <a:buAutoNum type="arabicPeriod"/>
            </a:pPr>
            <a:r>
              <a:rPr lang="it-IT" sz="2400"/>
              <a:t>Aggiunta riviste (trovate nella fase 1) alle Collezioni</a:t>
            </a:r>
            <a:endParaRPr lang="it-IT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451788" y="270689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729355" y="548256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E40CF5-1688-4A4B-A273-C950089B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2DB2CE-4952-4434-87B2-8663EF1E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6"/>
    </mc:Choice>
    <mc:Fallback xmlns="">
      <p:transition spd="slow" advTm="41046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B627A91547E134A8F73329CF0E6E86F" ma:contentTypeVersion="5" ma:contentTypeDescription="Creare un nuovo documento." ma:contentTypeScope="" ma:versionID="cebb1f9b49519c77cd3501f64b161896">
  <xsd:schema xmlns:xsd="http://www.w3.org/2001/XMLSchema" xmlns:xs="http://www.w3.org/2001/XMLSchema" xmlns:p="http://schemas.microsoft.com/office/2006/metadata/properties" xmlns:ns3="b77844fa-4c10-44c0-9864-1662665f9d73" xmlns:ns4="fccc5fde-6206-41e1-a36d-5e75f9a3cb51" targetNamespace="http://schemas.microsoft.com/office/2006/metadata/properties" ma:root="true" ma:fieldsID="ef8355eb417561afc357491b1d6628d3" ns3:_="" ns4:_="">
    <xsd:import namespace="b77844fa-4c10-44c0-9864-1662665f9d73"/>
    <xsd:import namespace="fccc5fde-6206-41e1-a36d-5e75f9a3cb5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7844fa-4c10-44c0-9864-1662665f9d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c5fde-6206-41e1-a36d-5e75f9a3cb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D1A1A1-C46E-4529-8CC3-7EEFB81E4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7844fa-4c10-44c0-9864-1662665f9d73"/>
    <ds:schemaRef ds:uri="fccc5fde-6206-41e1-a36d-5e75f9a3cb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0E904D-403C-41A0-9055-9701638A3E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781595-379A-4108-A96A-55CEF51D2F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</Words>
  <Application>Microsoft Office PowerPoint</Application>
  <PresentationFormat>Widescreen</PresentationFormat>
  <Paragraphs>357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3" baseType="lpstr">
      <vt:lpstr>SlateVTI</vt:lpstr>
      <vt:lpstr>Search Engine for DBLP</vt:lpstr>
      <vt:lpstr>Obiettivi del progetto</vt:lpstr>
      <vt:lpstr>Sintassi del linguaggio di ricerca</vt:lpstr>
      <vt:lpstr>Fasi di sviluppo</vt:lpstr>
      <vt:lpstr>Tipi di documenti</vt:lpstr>
      <vt:lpstr>Analisi XML</vt:lpstr>
      <vt:lpstr>Parsing XML</vt:lpstr>
      <vt:lpstr>Parallelizzazione</vt:lpstr>
      <vt:lpstr>Modellazione degli indici</vt:lpstr>
      <vt:lpstr>Caso particolare: Journal </vt:lpstr>
      <vt:lpstr>Caso particolare: Journal </vt:lpstr>
      <vt:lpstr>Caso particolare: Journal</vt:lpstr>
      <vt:lpstr>Schema degli indici</vt:lpstr>
      <vt:lpstr>Presentazione standard di PowerPoint</vt:lpstr>
      <vt:lpstr>Analisi degli indici</vt:lpstr>
      <vt:lpstr>Parsing delle interrogazioni</vt:lpstr>
      <vt:lpstr>Struttura  dei documenti</vt:lpstr>
      <vt:lpstr>Algoritmi di ricerca</vt:lpstr>
      <vt:lpstr>Algoritmi di ricerca</vt:lpstr>
      <vt:lpstr>Algoritmi di ricerca</vt:lpstr>
      <vt:lpstr>Algoritmi di ricerca</vt:lpstr>
      <vt:lpstr>Threshold</vt:lpstr>
      <vt:lpstr>Threshold</vt:lpstr>
      <vt:lpstr>Threshold</vt:lpstr>
      <vt:lpstr>Gestione dei risultati</vt:lpstr>
      <vt:lpstr>Gestione dei risultati</vt:lpstr>
      <vt:lpstr>Gestione dei risultati</vt:lpstr>
      <vt:lpstr>Gestione dei risultati</vt:lpstr>
      <vt:lpstr>Gestione dei risultati</vt:lpstr>
      <vt:lpstr>Gestione dei risultati</vt:lpstr>
      <vt:lpstr>Gestione dei risultati</vt:lpstr>
      <vt:lpstr>Menu e opzioni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DBLP</dc:title>
  <dc:creator>Marco Piccinni</dc:creator>
  <cp:lastModifiedBy>MARCO PICCINNI</cp:lastModifiedBy>
  <cp:revision>285</cp:revision>
  <dcterms:created xsi:type="dcterms:W3CDTF">2019-12-30T10:30:29Z</dcterms:created>
  <dcterms:modified xsi:type="dcterms:W3CDTF">2020-01-17T16:52:30Z</dcterms:modified>
</cp:coreProperties>
</file>