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CCFF33"/>
    <a:srgbClr val="00FF99"/>
    <a:srgbClr val="0099FF"/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D658B-EEC4-4CAC-BD25-C8045E3D7E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B7A271BE-0A1A-4073-9F22-5716816D6672}">
      <dgm:prSet/>
      <dgm:spPr/>
      <dgm:t>
        <a:bodyPr/>
        <a:lstStyle/>
        <a:p>
          <a:r>
            <a:rPr lang="it-IT" b="0" dirty="0"/>
            <a:t>Analisi</a:t>
          </a:r>
          <a:r>
            <a:rPr lang="it-IT" dirty="0"/>
            <a:t> e </a:t>
          </a:r>
          <a:r>
            <a:rPr lang="it-IT" b="0" dirty="0" err="1"/>
            <a:t>parsing</a:t>
          </a:r>
          <a:r>
            <a:rPr lang="it-IT" dirty="0"/>
            <a:t> del file XML</a:t>
          </a:r>
          <a:endParaRPr lang="en-US" dirty="0"/>
        </a:p>
      </dgm:t>
    </dgm:pt>
    <dgm:pt modelId="{B61955D6-2F1C-42B5-B855-5F6E1D18F296}" type="parTrans" cxnId="{9AB962A3-98AA-4C5B-9BB8-47528D707140}">
      <dgm:prSet/>
      <dgm:spPr/>
      <dgm:t>
        <a:bodyPr/>
        <a:lstStyle/>
        <a:p>
          <a:endParaRPr lang="en-US"/>
        </a:p>
      </dgm:t>
    </dgm:pt>
    <dgm:pt modelId="{98EDBD5E-4BC1-400A-BA41-06362AA77215}" type="sibTrans" cxnId="{9AB962A3-98AA-4C5B-9BB8-47528D707140}">
      <dgm:prSet/>
      <dgm:spPr/>
      <dgm:t>
        <a:bodyPr/>
        <a:lstStyle/>
        <a:p>
          <a:endParaRPr lang="en-US"/>
        </a:p>
      </dgm:t>
    </dgm:pt>
    <dgm:pt modelId="{10A15781-13E1-4B30-8560-6811B700D6CE}">
      <dgm:prSet/>
      <dgm:spPr/>
      <dgm:t>
        <a:bodyPr/>
        <a:lstStyle/>
        <a:p>
          <a:r>
            <a:rPr lang="it-IT"/>
            <a:t>Modellazione degli indici</a:t>
          </a:r>
          <a:endParaRPr lang="en-US"/>
        </a:p>
      </dgm:t>
    </dgm:pt>
    <dgm:pt modelId="{FB62F32D-FC08-4F9C-91D2-0255D69513A2}" type="parTrans" cxnId="{C987B57E-2A7C-468E-BDED-1CD9E83027B2}">
      <dgm:prSet/>
      <dgm:spPr/>
      <dgm:t>
        <a:bodyPr/>
        <a:lstStyle/>
        <a:p>
          <a:endParaRPr lang="en-US"/>
        </a:p>
      </dgm:t>
    </dgm:pt>
    <dgm:pt modelId="{456FD06C-AF77-4ED7-9704-99DABCFEA362}" type="sibTrans" cxnId="{C987B57E-2A7C-468E-BDED-1CD9E83027B2}">
      <dgm:prSet/>
      <dgm:spPr/>
      <dgm:t>
        <a:bodyPr/>
        <a:lstStyle/>
        <a:p>
          <a:endParaRPr lang="en-US"/>
        </a:p>
      </dgm:t>
    </dgm:pt>
    <dgm:pt modelId="{F8E09BF5-BD60-4E2D-831C-C805B1ED0BF6}">
      <dgm:prSet/>
      <dgm:spPr/>
      <dgm:t>
        <a:bodyPr/>
        <a:lstStyle/>
        <a:p>
          <a:r>
            <a:rPr lang="it-IT" err="1"/>
            <a:t>Parsing</a:t>
          </a:r>
          <a:r>
            <a:rPr lang="it-IT"/>
            <a:t> della query utente</a:t>
          </a:r>
          <a:endParaRPr lang="en-US"/>
        </a:p>
      </dgm:t>
    </dgm:pt>
    <dgm:pt modelId="{12681E36-D5EA-49DE-A6B4-4217FB1E9C0D}" type="parTrans" cxnId="{98254263-9603-4A1A-9B8B-F650B1F54C51}">
      <dgm:prSet/>
      <dgm:spPr/>
      <dgm:t>
        <a:bodyPr/>
        <a:lstStyle/>
        <a:p>
          <a:endParaRPr lang="en-US"/>
        </a:p>
      </dgm:t>
    </dgm:pt>
    <dgm:pt modelId="{996E3620-3CA4-4E13-BB86-B608C14495E2}" type="sibTrans" cxnId="{98254263-9603-4A1A-9B8B-F650B1F54C51}">
      <dgm:prSet/>
      <dgm:spPr/>
      <dgm:t>
        <a:bodyPr/>
        <a:lstStyle/>
        <a:p>
          <a:endParaRPr lang="en-US"/>
        </a:p>
      </dgm:t>
    </dgm:pt>
    <dgm:pt modelId="{DFED3F60-860A-433E-AD6D-D7E5ADBC82AB}">
      <dgm:prSet/>
      <dgm:spPr/>
      <dgm:t>
        <a:bodyPr/>
        <a:lstStyle/>
        <a:p>
          <a:r>
            <a:rPr lang="it-IT"/>
            <a:t>Algoritmo di ricerca basato sugli indici creati</a:t>
          </a:r>
          <a:endParaRPr lang="en-US"/>
        </a:p>
      </dgm:t>
    </dgm:pt>
    <dgm:pt modelId="{B385AD8A-88FE-4941-9AFE-094F5AAF7EE4}" type="parTrans" cxnId="{5883ADF8-3352-4E47-8158-AEE3CB1EE9D9}">
      <dgm:prSet/>
      <dgm:spPr/>
      <dgm:t>
        <a:bodyPr/>
        <a:lstStyle/>
        <a:p>
          <a:endParaRPr lang="en-US"/>
        </a:p>
      </dgm:t>
    </dgm:pt>
    <dgm:pt modelId="{14BC5BB4-65FD-443F-94D4-B79FE58DB19A}" type="sibTrans" cxnId="{5883ADF8-3352-4E47-8158-AEE3CB1EE9D9}">
      <dgm:prSet/>
      <dgm:spPr/>
      <dgm:t>
        <a:bodyPr/>
        <a:lstStyle/>
        <a:p>
          <a:endParaRPr lang="en-US"/>
        </a:p>
      </dgm:t>
    </dgm:pt>
    <dgm:pt modelId="{A5D53C30-A778-4199-8D39-CB711BD3189E}" type="pres">
      <dgm:prSet presAssocID="{152D658B-EEC4-4CAC-BD25-C8045E3D7E41}" presName="root" presStyleCnt="0">
        <dgm:presLayoutVars>
          <dgm:dir/>
          <dgm:resizeHandles val="exact"/>
        </dgm:presLayoutVars>
      </dgm:prSet>
      <dgm:spPr/>
    </dgm:pt>
    <dgm:pt modelId="{9C1ABA80-1B58-43F7-8657-0800A2BC7453}" type="pres">
      <dgm:prSet presAssocID="{152D658B-EEC4-4CAC-BD25-C8045E3D7E41}" presName="container" presStyleCnt="0">
        <dgm:presLayoutVars>
          <dgm:dir/>
          <dgm:resizeHandles val="exact"/>
        </dgm:presLayoutVars>
      </dgm:prSet>
      <dgm:spPr/>
    </dgm:pt>
    <dgm:pt modelId="{440B60C6-51D5-44BE-A94B-5EDA72F83802}" type="pres">
      <dgm:prSet presAssocID="{B7A271BE-0A1A-4073-9F22-5716816D6672}" presName="compNode" presStyleCnt="0"/>
      <dgm:spPr/>
    </dgm:pt>
    <dgm:pt modelId="{F34B0B0E-2017-4043-80FF-4DEA3AA54614}" type="pres">
      <dgm:prSet presAssocID="{B7A271BE-0A1A-4073-9F22-5716816D6672}" presName="iconBgRect" presStyleLbl="bgShp" presStyleIdx="0" presStyleCnt="4"/>
      <dgm:spPr/>
    </dgm:pt>
    <dgm:pt modelId="{5E6516A5-47D6-4F56-B802-31C7A720C20A}" type="pres">
      <dgm:prSet presAssocID="{B7A271BE-0A1A-4073-9F22-5716816D66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92E8E9-AA5F-43F4-AFB6-F23ED593BE31}" type="pres">
      <dgm:prSet presAssocID="{B7A271BE-0A1A-4073-9F22-5716816D6672}" presName="spaceRect" presStyleCnt="0"/>
      <dgm:spPr/>
    </dgm:pt>
    <dgm:pt modelId="{36A22659-884F-4E82-A091-0EAD6E752E6C}" type="pres">
      <dgm:prSet presAssocID="{B7A271BE-0A1A-4073-9F22-5716816D6672}" presName="textRect" presStyleLbl="revTx" presStyleIdx="0" presStyleCnt="4">
        <dgm:presLayoutVars>
          <dgm:chMax val="1"/>
          <dgm:chPref val="1"/>
        </dgm:presLayoutVars>
      </dgm:prSet>
      <dgm:spPr/>
    </dgm:pt>
    <dgm:pt modelId="{4063A02C-D78E-41DD-9BF1-3A040BADD758}" type="pres">
      <dgm:prSet presAssocID="{98EDBD5E-4BC1-400A-BA41-06362AA77215}" presName="sibTrans" presStyleLbl="sibTrans2D1" presStyleIdx="0" presStyleCnt="0"/>
      <dgm:spPr/>
    </dgm:pt>
    <dgm:pt modelId="{9185C85D-0AB8-4F65-9648-3A8402BC1536}" type="pres">
      <dgm:prSet presAssocID="{10A15781-13E1-4B30-8560-6811B700D6CE}" presName="compNode" presStyleCnt="0"/>
      <dgm:spPr/>
    </dgm:pt>
    <dgm:pt modelId="{67A587D9-8CFB-45B7-B4EF-7C4263AA4B91}" type="pres">
      <dgm:prSet presAssocID="{10A15781-13E1-4B30-8560-6811B700D6CE}" presName="iconBgRect" presStyleLbl="bgShp" presStyleIdx="1" presStyleCnt="4"/>
      <dgm:spPr/>
    </dgm:pt>
    <dgm:pt modelId="{A05A8307-E2A5-450C-9E03-0F2B5C19EB6C}" type="pres">
      <dgm:prSet presAssocID="{10A15781-13E1-4B30-8560-6811B700D6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EF5A9AD-35A2-4A5C-99F3-9CD51ED76F00}" type="pres">
      <dgm:prSet presAssocID="{10A15781-13E1-4B30-8560-6811B700D6CE}" presName="spaceRect" presStyleCnt="0"/>
      <dgm:spPr/>
    </dgm:pt>
    <dgm:pt modelId="{90C24EB8-61B5-4A8A-94BE-C857DD67DABF}" type="pres">
      <dgm:prSet presAssocID="{10A15781-13E1-4B30-8560-6811B700D6CE}" presName="textRect" presStyleLbl="revTx" presStyleIdx="1" presStyleCnt="4">
        <dgm:presLayoutVars>
          <dgm:chMax val="1"/>
          <dgm:chPref val="1"/>
        </dgm:presLayoutVars>
      </dgm:prSet>
      <dgm:spPr/>
    </dgm:pt>
    <dgm:pt modelId="{C1CEEB2B-2F92-435E-88C9-561CC8D1BBDF}" type="pres">
      <dgm:prSet presAssocID="{456FD06C-AF77-4ED7-9704-99DABCFEA362}" presName="sibTrans" presStyleLbl="sibTrans2D1" presStyleIdx="0" presStyleCnt="0"/>
      <dgm:spPr/>
    </dgm:pt>
    <dgm:pt modelId="{F26D55FD-8587-4294-917F-3F9E53CDDFD8}" type="pres">
      <dgm:prSet presAssocID="{F8E09BF5-BD60-4E2D-831C-C805B1ED0BF6}" presName="compNode" presStyleCnt="0"/>
      <dgm:spPr/>
    </dgm:pt>
    <dgm:pt modelId="{B8D30411-613B-4489-B53C-FAF20E00A5E3}" type="pres">
      <dgm:prSet presAssocID="{F8E09BF5-BD60-4E2D-831C-C805B1ED0BF6}" presName="iconBgRect" presStyleLbl="bgShp" presStyleIdx="2" presStyleCnt="4"/>
      <dgm:spPr/>
    </dgm:pt>
    <dgm:pt modelId="{B8C7284C-8A77-41C9-A5D0-A10542FFC69E}" type="pres">
      <dgm:prSet presAssocID="{F8E09BF5-BD60-4E2D-831C-C805B1ED0B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BD9E75-6842-485F-AD94-A0EAA22703F4}" type="pres">
      <dgm:prSet presAssocID="{F8E09BF5-BD60-4E2D-831C-C805B1ED0BF6}" presName="spaceRect" presStyleCnt="0"/>
      <dgm:spPr/>
    </dgm:pt>
    <dgm:pt modelId="{C6416976-368C-436B-B64A-412F27E33AE5}" type="pres">
      <dgm:prSet presAssocID="{F8E09BF5-BD60-4E2D-831C-C805B1ED0BF6}" presName="textRect" presStyleLbl="revTx" presStyleIdx="2" presStyleCnt="4">
        <dgm:presLayoutVars>
          <dgm:chMax val="1"/>
          <dgm:chPref val="1"/>
        </dgm:presLayoutVars>
      </dgm:prSet>
      <dgm:spPr/>
    </dgm:pt>
    <dgm:pt modelId="{42603DB0-A653-40A2-888B-7093125829C7}" type="pres">
      <dgm:prSet presAssocID="{996E3620-3CA4-4E13-BB86-B608C14495E2}" presName="sibTrans" presStyleLbl="sibTrans2D1" presStyleIdx="0" presStyleCnt="0"/>
      <dgm:spPr/>
    </dgm:pt>
    <dgm:pt modelId="{2B93A415-F844-4B11-9658-70D27B6E39F6}" type="pres">
      <dgm:prSet presAssocID="{DFED3F60-860A-433E-AD6D-D7E5ADBC82AB}" presName="compNode" presStyleCnt="0"/>
      <dgm:spPr/>
    </dgm:pt>
    <dgm:pt modelId="{45D7244C-F902-4905-96CF-2C4ADA638842}" type="pres">
      <dgm:prSet presAssocID="{DFED3F60-860A-433E-AD6D-D7E5ADBC82AB}" presName="iconBgRect" presStyleLbl="bgShp" presStyleIdx="3" presStyleCnt="4"/>
      <dgm:spPr/>
    </dgm:pt>
    <dgm:pt modelId="{A22E3025-2134-4EA7-928C-8D8756B35D6B}" type="pres">
      <dgm:prSet presAssocID="{DFED3F60-860A-433E-AD6D-D7E5ADBC82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EE2CF8-1563-41DB-A3E5-608841BB2F30}" type="pres">
      <dgm:prSet presAssocID="{DFED3F60-860A-433E-AD6D-D7E5ADBC82AB}" presName="spaceRect" presStyleCnt="0"/>
      <dgm:spPr/>
    </dgm:pt>
    <dgm:pt modelId="{F22A653D-B3BF-470E-975D-B15417124CD7}" type="pres">
      <dgm:prSet presAssocID="{DFED3F60-860A-433E-AD6D-D7E5ADBC82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FA4717-E2B3-4AFC-8AB2-07D249966D97}" type="presOf" srcId="{F8E09BF5-BD60-4E2D-831C-C805B1ED0BF6}" destId="{C6416976-368C-436B-B64A-412F27E33AE5}" srcOrd="0" destOrd="0" presId="urn:microsoft.com/office/officeart/2018/2/layout/IconCircleList"/>
    <dgm:cxn modelId="{98254263-9603-4A1A-9B8B-F650B1F54C51}" srcId="{152D658B-EEC4-4CAC-BD25-C8045E3D7E41}" destId="{F8E09BF5-BD60-4E2D-831C-C805B1ED0BF6}" srcOrd="2" destOrd="0" parTransId="{12681E36-D5EA-49DE-A6B4-4217FB1E9C0D}" sibTransId="{996E3620-3CA4-4E13-BB86-B608C14495E2}"/>
    <dgm:cxn modelId="{3549E54C-1144-4059-85EA-176A4BD780B0}" type="presOf" srcId="{B7A271BE-0A1A-4073-9F22-5716816D6672}" destId="{36A22659-884F-4E82-A091-0EAD6E752E6C}" srcOrd="0" destOrd="0" presId="urn:microsoft.com/office/officeart/2018/2/layout/IconCircleList"/>
    <dgm:cxn modelId="{FF27957B-00B9-4CF2-95E8-8AEE7A058DCB}" type="presOf" srcId="{152D658B-EEC4-4CAC-BD25-C8045E3D7E41}" destId="{A5D53C30-A778-4199-8D39-CB711BD3189E}" srcOrd="0" destOrd="0" presId="urn:microsoft.com/office/officeart/2018/2/layout/IconCircleList"/>
    <dgm:cxn modelId="{C987B57E-2A7C-468E-BDED-1CD9E83027B2}" srcId="{152D658B-EEC4-4CAC-BD25-C8045E3D7E41}" destId="{10A15781-13E1-4B30-8560-6811B700D6CE}" srcOrd="1" destOrd="0" parTransId="{FB62F32D-FC08-4F9C-91D2-0255D69513A2}" sibTransId="{456FD06C-AF77-4ED7-9704-99DABCFEA362}"/>
    <dgm:cxn modelId="{605A0F90-CD31-49AA-B579-A847F58F632F}" type="presOf" srcId="{456FD06C-AF77-4ED7-9704-99DABCFEA362}" destId="{C1CEEB2B-2F92-435E-88C9-561CC8D1BBDF}" srcOrd="0" destOrd="0" presId="urn:microsoft.com/office/officeart/2018/2/layout/IconCircleList"/>
    <dgm:cxn modelId="{9AB962A3-98AA-4C5B-9BB8-47528D707140}" srcId="{152D658B-EEC4-4CAC-BD25-C8045E3D7E41}" destId="{B7A271BE-0A1A-4073-9F22-5716816D6672}" srcOrd="0" destOrd="0" parTransId="{B61955D6-2F1C-42B5-B855-5F6E1D18F296}" sibTransId="{98EDBD5E-4BC1-400A-BA41-06362AA77215}"/>
    <dgm:cxn modelId="{C16349C2-9309-40E7-B4FF-2896D7BB12FF}" type="presOf" srcId="{98EDBD5E-4BC1-400A-BA41-06362AA77215}" destId="{4063A02C-D78E-41DD-9BF1-3A040BADD758}" srcOrd="0" destOrd="0" presId="urn:microsoft.com/office/officeart/2018/2/layout/IconCircleList"/>
    <dgm:cxn modelId="{A5E0E0C4-9E82-4AE8-83E6-ADDEFBECCDAB}" type="presOf" srcId="{996E3620-3CA4-4E13-BB86-B608C14495E2}" destId="{42603DB0-A653-40A2-888B-7093125829C7}" srcOrd="0" destOrd="0" presId="urn:microsoft.com/office/officeart/2018/2/layout/IconCircleList"/>
    <dgm:cxn modelId="{218EB7DC-AF14-4E0D-82FD-AAC4C349E5F4}" type="presOf" srcId="{DFED3F60-860A-433E-AD6D-D7E5ADBC82AB}" destId="{F22A653D-B3BF-470E-975D-B15417124CD7}" srcOrd="0" destOrd="0" presId="urn:microsoft.com/office/officeart/2018/2/layout/IconCircleList"/>
    <dgm:cxn modelId="{C16B81DF-F897-402F-8072-56453F158F1D}" type="presOf" srcId="{10A15781-13E1-4B30-8560-6811B700D6CE}" destId="{90C24EB8-61B5-4A8A-94BE-C857DD67DABF}" srcOrd="0" destOrd="0" presId="urn:microsoft.com/office/officeart/2018/2/layout/IconCircleList"/>
    <dgm:cxn modelId="{5883ADF8-3352-4E47-8158-AEE3CB1EE9D9}" srcId="{152D658B-EEC4-4CAC-BD25-C8045E3D7E41}" destId="{DFED3F60-860A-433E-AD6D-D7E5ADBC82AB}" srcOrd="3" destOrd="0" parTransId="{B385AD8A-88FE-4941-9AFE-094F5AAF7EE4}" sibTransId="{14BC5BB4-65FD-443F-94D4-B79FE58DB19A}"/>
    <dgm:cxn modelId="{5D2A8B41-4543-4151-89CE-0DDAC0A7AF12}" type="presParOf" srcId="{A5D53C30-A778-4199-8D39-CB711BD3189E}" destId="{9C1ABA80-1B58-43F7-8657-0800A2BC7453}" srcOrd="0" destOrd="0" presId="urn:microsoft.com/office/officeart/2018/2/layout/IconCircleList"/>
    <dgm:cxn modelId="{268E634E-8A89-4F70-ACB4-79AFCD6324ED}" type="presParOf" srcId="{9C1ABA80-1B58-43F7-8657-0800A2BC7453}" destId="{440B60C6-51D5-44BE-A94B-5EDA72F83802}" srcOrd="0" destOrd="0" presId="urn:microsoft.com/office/officeart/2018/2/layout/IconCircleList"/>
    <dgm:cxn modelId="{1FC4275F-3DBC-4EA5-90F7-F67CDE8EE0FA}" type="presParOf" srcId="{440B60C6-51D5-44BE-A94B-5EDA72F83802}" destId="{F34B0B0E-2017-4043-80FF-4DEA3AA54614}" srcOrd="0" destOrd="0" presId="urn:microsoft.com/office/officeart/2018/2/layout/IconCircleList"/>
    <dgm:cxn modelId="{5FC326F6-A32E-44F1-9096-6A74EA06AE53}" type="presParOf" srcId="{440B60C6-51D5-44BE-A94B-5EDA72F83802}" destId="{5E6516A5-47D6-4F56-B802-31C7A720C20A}" srcOrd="1" destOrd="0" presId="urn:microsoft.com/office/officeart/2018/2/layout/IconCircleList"/>
    <dgm:cxn modelId="{C50FF49A-872F-4951-84EC-C746BAB20D38}" type="presParOf" srcId="{440B60C6-51D5-44BE-A94B-5EDA72F83802}" destId="{0F92E8E9-AA5F-43F4-AFB6-F23ED593BE31}" srcOrd="2" destOrd="0" presId="urn:microsoft.com/office/officeart/2018/2/layout/IconCircleList"/>
    <dgm:cxn modelId="{1236F648-3CF2-4D97-8ED3-205170DADC51}" type="presParOf" srcId="{440B60C6-51D5-44BE-A94B-5EDA72F83802}" destId="{36A22659-884F-4E82-A091-0EAD6E752E6C}" srcOrd="3" destOrd="0" presId="urn:microsoft.com/office/officeart/2018/2/layout/IconCircleList"/>
    <dgm:cxn modelId="{00152D8F-DBD4-4E7F-ADFE-072153AFD58B}" type="presParOf" srcId="{9C1ABA80-1B58-43F7-8657-0800A2BC7453}" destId="{4063A02C-D78E-41DD-9BF1-3A040BADD758}" srcOrd="1" destOrd="0" presId="urn:microsoft.com/office/officeart/2018/2/layout/IconCircleList"/>
    <dgm:cxn modelId="{3196B6BA-E200-4302-9B69-92A98EDF1871}" type="presParOf" srcId="{9C1ABA80-1B58-43F7-8657-0800A2BC7453}" destId="{9185C85D-0AB8-4F65-9648-3A8402BC1536}" srcOrd="2" destOrd="0" presId="urn:microsoft.com/office/officeart/2018/2/layout/IconCircleList"/>
    <dgm:cxn modelId="{C59E0FE2-2AF6-4C08-A215-EFFCAB82BF53}" type="presParOf" srcId="{9185C85D-0AB8-4F65-9648-3A8402BC1536}" destId="{67A587D9-8CFB-45B7-B4EF-7C4263AA4B91}" srcOrd="0" destOrd="0" presId="urn:microsoft.com/office/officeart/2018/2/layout/IconCircleList"/>
    <dgm:cxn modelId="{64AF3939-82A3-4EA5-AC8F-A2DA4F0AD22C}" type="presParOf" srcId="{9185C85D-0AB8-4F65-9648-3A8402BC1536}" destId="{A05A8307-E2A5-450C-9E03-0F2B5C19EB6C}" srcOrd="1" destOrd="0" presId="urn:microsoft.com/office/officeart/2018/2/layout/IconCircleList"/>
    <dgm:cxn modelId="{2454BDEB-03DC-476F-A6FA-76023FA35511}" type="presParOf" srcId="{9185C85D-0AB8-4F65-9648-3A8402BC1536}" destId="{9EF5A9AD-35A2-4A5C-99F3-9CD51ED76F00}" srcOrd="2" destOrd="0" presId="urn:microsoft.com/office/officeart/2018/2/layout/IconCircleList"/>
    <dgm:cxn modelId="{210038C8-E861-4A83-8179-6FD46DD03A2B}" type="presParOf" srcId="{9185C85D-0AB8-4F65-9648-3A8402BC1536}" destId="{90C24EB8-61B5-4A8A-94BE-C857DD67DABF}" srcOrd="3" destOrd="0" presId="urn:microsoft.com/office/officeart/2018/2/layout/IconCircleList"/>
    <dgm:cxn modelId="{3ED5715C-8095-40DA-A411-FC36D7E01CEE}" type="presParOf" srcId="{9C1ABA80-1B58-43F7-8657-0800A2BC7453}" destId="{C1CEEB2B-2F92-435E-88C9-561CC8D1BBDF}" srcOrd="3" destOrd="0" presId="urn:microsoft.com/office/officeart/2018/2/layout/IconCircleList"/>
    <dgm:cxn modelId="{04A4CD5F-B4FE-4166-9786-CF8CBA8ED598}" type="presParOf" srcId="{9C1ABA80-1B58-43F7-8657-0800A2BC7453}" destId="{F26D55FD-8587-4294-917F-3F9E53CDDFD8}" srcOrd="4" destOrd="0" presId="urn:microsoft.com/office/officeart/2018/2/layout/IconCircleList"/>
    <dgm:cxn modelId="{D840FC84-DB89-49DD-821F-2387EB0423A2}" type="presParOf" srcId="{F26D55FD-8587-4294-917F-3F9E53CDDFD8}" destId="{B8D30411-613B-4489-B53C-FAF20E00A5E3}" srcOrd="0" destOrd="0" presId="urn:microsoft.com/office/officeart/2018/2/layout/IconCircleList"/>
    <dgm:cxn modelId="{F3C3644A-F8B8-4472-A484-49D242026DB0}" type="presParOf" srcId="{F26D55FD-8587-4294-917F-3F9E53CDDFD8}" destId="{B8C7284C-8A77-41C9-A5D0-A10542FFC69E}" srcOrd="1" destOrd="0" presId="urn:microsoft.com/office/officeart/2018/2/layout/IconCircleList"/>
    <dgm:cxn modelId="{44AC2150-C880-460F-A1AD-9EF12AF56F99}" type="presParOf" srcId="{F26D55FD-8587-4294-917F-3F9E53CDDFD8}" destId="{2ABD9E75-6842-485F-AD94-A0EAA22703F4}" srcOrd="2" destOrd="0" presId="urn:microsoft.com/office/officeart/2018/2/layout/IconCircleList"/>
    <dgm:cxn modelId="{1829DF10-8D22-4931-8E4C-179225598E5D}" type="presParOf" srcId="{F26D55FD-8587-4294-917F-3F9E53CDDFD8}" destId="{C6416976-368C-436B-B64A-412F27E33AE5}" srcOrd="3" destOrd="0" presId="urn:microsoft.com/office/officeart/2018/2/layout/IconCircleList"/>
    <dgm:cxn modelId="{D6306DAD-B26E-4F3D-9993-34FBA3ADE9C9}" type="presParOf" srcId="{9C1ABA80-1B58-43F7-8657-0800A2BC7453}" destId="{42603DB0-A653-40A2-888B-7093125829C7}" srcOrd="5" destOrd="0" presId="urn:microsoft.com/office/officeart/2018/2/layout/IconCircleList"/>
    <dgm:cxn modelId="{30712176-0F7A-44E5-AFB0-AE3BC21CA1EB}" type="presParOf" srcId="{9C1ABA80-1B58-43F7-8657-0800A2BC7453}" destId="{2B93A415-F844-4B11-9658-70D27B6E39F6}" srcOrd="6" destOrd="0" presId="urn:microsoft.com/office/officeart/2018/2/layout/IconCircleList"/>
    <dgm:cxn modelId="{84BC3548-8393-42F0-B9DA-85A5D80F0CA1}" type="presParOf" srcId="{2B93A415-F844-4B11-9658-70D27B6E39F6}" destId="{45D7244C-F902-4905-96CF-2C4ADA638842}" srcOrd="0" destOrd="0" presId="urn:microsoft.com/office/officeart/2018/2/layout/IconCircleList"/>
    <dgm:cxn modelId="{989E66B1-F54A-4FBA-A2C7-B6057E9481C1}" type="presParOf" srcId="{2B93A415-F844-4B11-9658-70D27B6E39F6}" destId="{A22E3025-2134-4EA7-928C-8D8756B35D6B}" srcOrd="1" destOrd="0" presId="urn:microsoft.com/office/officeart/2018/2/layout/IconCircleList"/>
    <dgm:cxn modelId="{25B81E0F-C53E-4E26-A756-94F266B08D1A}" type="presParOf" srcId="{2B93A415-F844-4B11-9658-70D27B6E39F6}" destId="{3CEE2CF8-1563-41DB-A3E5-608841BB2F30}" srcOrd="2" destOrd="0" presId="urn:microsoft.com/office/officeart/2018/2/layout/IconCircleList"/>
    <dgm:cxn modelId="{DAF0A019-40B5-49EB-A0B4-9449CEADE8DC}" type="presParOf" srcId="{2B93A415-F844-4B11-9658-70D27B6E39F6}" destId="{F22A653D-B3BF-470E-975D-B15417124C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B0B0E-2017-4043-80FF-4DEA3AA54614}">
      <dsp:nvSpPr>
        <dsp:cNvPr id="0" name=""/>
        <dsp:cNvSpPr/>
      </dsp:nvSpPr>
      <dsp:spPr>
        <a:xfrm>
          <a:off x="184883" y="2198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516A5-47D6-4F56-B802-31C7A720C20A}">
      <dsp:nvSpPr>
        <dsp:cNvPr id="0" name=""/>
        <dsp:cNvSpPr/>
      </dsp:nvSpPr>
      <dsp:spPr>
        <a:xfrm>
          <a:off x="462450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2659-884F-4E82-A091-0EAD6E752E6C}">
      <dsp:nvSpPr>
        <dsp:cNvPr id="0" name=""/>
        <dsp:cNvSpPr/>
      </dsp:nvSpPr>
      <dsp:spPr>
        <a:xfrm>
          <a:off x="1789861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Analisi</a:t>
          </a:r>
          <a:r>
            <a:rPr lang="it-IT" sz="2400" kern="1200" dirty="0"/>
            <a:t> e </a:t>
          </a:r>
          <a:r>
            <a:rPr lang="it-IT" sz="2400" b="0" kern="1200" dirty="0" err="1"/>
            <a:t>parsing</a:t>
          </a:r>
          <a:r>
            <a:rPr lang="it-IT" sz="2400" kern="1200" dirty="0"/>
            <a:t> del file XML</a:t>
          </a:r>
          <a:endParaRPr lang="en-US" sz="2400" kern="1200" dirty="0"/>
        </a:p>
      </dsp:txBody>
      <dsp:txXfrm>
        <a:off x="1789861" y="219874"/>
        <a:ext cx="3115545" cy="1321746"/>
      </dsp:txXfrm>
    </dsp:sp>
    <dsp:sp modelId="{67A587D9-8CFB-45B7-B4EF-7C4263AA4B91}">
      <dsp:nvSpPr>
        <dsp:cNvPr id="0" name=""/>
        <dsp:cNvSpPr/>
      </dsp:nvSpPr>
      <dsp:spPr>
        <a:xfrm>
          <a:off x="5448267" y="219874"/>
          <a:ext cx="1321746" cy="1321746"/>
        </a:xfrm>
        <a:prstGeom prst="ellipse">
          <a:avLst/>
        </a:prstGeom>
        <a:solidFill>
          <a:schemeClr val="accent5">
            <a:hueOff val="534349"/>
            <a:satOff val="-6292"/>
            <a:lumOff val="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8307-E2A5-450C-9E03-0F2B5C19EB6C}">
      <dsp:nvSpPr>
        <dsp:cNvPr id="0" name=""/>
        <dsp:cNvSpPr/>
      </dsp:nvSpPr>
      <dsp:spPr>
        <a:xfrm>
          <a:off x="5725834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24EB8-61B5-4A8A-94BE-C857DD67DABF}">
      <dsp:nvSpPr>
        <dsp:cNvPr id="0" name=""/>
        <dsp:cNvSpPr/>
      </dsp:nvSpPr>
      <dsp:spPr>
        <a:xfrm>
          <a:off x="7053245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Modellazione degli indici</a:t>
          </a:r>
          <a:endParaRPr lang="en-US" sz="2400" kern="1200"/>
        </a:p>
      </dsp:txBody>
      <dsp:txXfrm>
        <a:off x="7053245" y="219874"/>
        <a:ext cx="3115545" cy="1321746"/>
      </dsp:txXfrm>
    </dsp:sp>
    <dsp:sp modelId="{B8D30411-613B-4489-B53C-FAF20E00A5E3}">
      <dsp:nvSpPr>
        <dsp:cNvPr id="0" name=""/>
        <dsp:cNvSpPr/>
      </dsp:nvSpPr>
      <dsp:spPr>
        <a:xfrm>
          <a:off x="184883" y="2173128"/>
          <a:ext cx="1321746" cy="1321746"/>
        </a:xfrm>
        <a:prstGeom prst="ellipse">
          <a:avLst/>
        </a:prstGeom>
        <a:solidFill>
          <a:schemeClr val="accent5">
            <a:hueOff val="1068698"/>
            <a:satOff val="-12584"/>
            <a:lumOff val="83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7284C-8A77-41C9-A5D0-A10542FFC69E}">
      <dsp:nvSpPr>
        <dsp:cNvPr id="0" name=""/>
        <dsp:cNvSpPr/>
      </dsp:nvSpPr>
      <dsp:spPr>
        <a:xfrm>
          <a:off x="462450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16976-368C-436B-B64A-412F27E33AE5}">
      <dsp:nvSpPr>
        <dsp:cNvPr id="0" name=""/>
        <dsp:cNvSpPr/>
      </dsp:nvSpPr>
      <dsp:spPr>
        <a:xfrm>
          <a:off x="1789861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err="1"/>
            <a:t>Parsing</a:t>
          </a:r>
          <a:r>
            <a:rPr lang="it-IT" sz="2400" kern="1200"/>
            <a:t> della query utente</a:t>
          </a:r>
          <a:endParaRPr lang="en-US" sz="2400" kern="1200"/>
        </a:p>
      </dsp:txBody>
      <dsp:txXfrm>
        <a:off x="1789861" y="2173128"/>
        <a:ext cx="3115545" cy="1321746"/>
      </dsp:txXfrm>
    </dsp:sp>
    <dsp:sp modelId="{45D7244C-F902-4905-96CF-2C4ADA638842}">
      <dsp:nvSpPr>
        <dsp:cNvPr id="0" name=""/>
        <dsp:cNvSpPr/>
      </dsp:nvSpPr>
      <dsp:spPr>
        <a:xfrm>
          <a:off x="5448267" y="2173128"/>
          <a:ext cx="1321746" cy="1321746"/>
        </a:xfrm>
        <a:prstGeom prst="ellipse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E3025-2134-4EA7-928C-8D8756B35D6B}">
      <dsp:nvSpPr>
        <dsp:cNvPr id="0" name=""/>
        <dsp:cNvSpPr/>
      </dsp:nvSpPr>
      <dsp:spPr>
        <a:xfrm>
          <a:off x="5725834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A653D-B3BF-470E-975D-B15417124CD7}">
      <dsp:nvSpPr>
        <dsp:cNvPr id="0" name=""/>
        <dsp:cNvSpPr/>
      </dsp:nvSpPr>
      <dsp:spPr>
        <a:xfrm>
          <a:off x="7053245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Algoritmo di ricerca basato sugli indici creati</a:t>
          </a:r>
          <a:endParaRPr lang="en-US" sz="2400" kern="1200"/>
        </a:p>
      </dsp:txBody>
      <dsp:txXfrm>
        <a:off x="7053245" y="2173128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7E0B-F58C-414F-AB60-F68CECCADE6F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98A6-9A09-4DC6-869B-62C4EE425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0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0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2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99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31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02B4-A71B-471D-AFC4-4E065B81B2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1E7F71-EADD-47DA-A494-6C422C416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it-IT" err="1"/>
              <a:t>Search</a:t>
            </a:r>
            <a:r>
              <a:rPr lang="it-IT"/>
              <a:t> Engine for DBLP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A2EE56-56D5-45CD-9A2B-87C0EC51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12" y="4842937"/>
            <a:ext cx="2918752" cy="1049867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Piccinni Marco</a:t>
            </a:r>
          </a:p>
          <a:p>
            <a:pPr algn="l"/>
            <a:r>
              <a:rPr lang="it-IT" dirty="0"/>
              <a:t>Tortoli Daniele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5DE1D0A-5E00-4DCD-A166-8A60BA6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412" y="6010276"/>
            <a:ext cx="42270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Gestione Avanzata dell’Informazione – UNIMORE- 2019/2020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7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CE5EF0-4A55-4762-ADBB-D567E2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Obiettivi del progetto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11B14FC-8E96-4ADF-ACAD-C3DA5616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Realizzazione di un sistema di ricerca full-text che consenta di effettuare ricerche nella bibliografia di DBLP ordinando i risultati secondo un modello di ranking. </a:t>
            </a:r>
          </a:p>
          <a:p>
            <a:r>
              <a:rPr lang="it-IT" dirty="0">
                <a:solidFill>
                  <a:schemeClr val="tx1"/>
                </a:solidFill>
              </a:rPr>
              <a:t>Il sistema è quindi responsabile di due aspetti: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Creazione e gestione degli indici a partire dal file XML di DBLP.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Supporto per ricerche full-text in base al linguaggio proposto.</a:t>
            </a:r>
          </a:p>
        </p:txBody>
      </p:sp>
    </p:spTree>
    <p:extLst>
      <p:ext uri="{BB962C8B-B14F-4D97-AF65-F5344CB8AC3E}">
        <p14:creationId xmlns:p14="http://schemas.microsoft.com/office/powerpoint/2010/main" val="25185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CB63FC-ABEE-4875-9440-BF56720D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 dirty="0"/>
              <a:t>Sintassi del linguaggio di ricerca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2A82A-EAF9-42F8-ACFE-B1CA9A52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422" y="965200"/>
            <a:ext cx="7324578" cy="4562473"/>
          </a:xfrm>
        </p:spPr>
        <p:txBody>
          <a:bodyPr anchor="ctr">
            <a:normAutofit fontScale="92500" lnSpcReduction="10000"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f-t-s: ([</a:t>
            </a:r>
            <a:r>
              <a:rPr lang="en-US" sz="20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element-field: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 </a:t>
            </a:r>
            <a:r>
              <a:rPr lang="en-US" sz="20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)+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term | "phrasal terms"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20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| </a:t>
            </a:r>
            <a:r>
              <a:rPr lang="en-US" sz="20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20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20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.publication-field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publication | article | incollection | 							  inproceedings | phThesis | masterThesis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author | title | year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venue</a:t>
            </a:r>
            <a:r>
              <a:rPr lang="en-US" sz="2000" dirty="0">
                <a:solidFill>
                  <a:srgbClr val="949494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20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.venue-field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title | publisher</a:t>
            </a:r>
          </a:p>
        </p:txBody>
      </p:sp>
    </p:spTree>
    <p:extLst>
      <p:ext uri="{BB962C8B-B14F-4D97-AF65-F5344CB8AC3E}">
        <p14:creationId xmlns:p14="http://schemas.microsoft.com/office/powerpoint/2010/main" val="3977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DE916-77F1-4721-B6A7-919D6CE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/>
              <a:t>Fasi di sviluppo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849AF13-E0EF-43C0-9C10-F173C168B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02305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405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FD84-8461-4463-A7DF-C0133E94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3F735F-67A9-47CF-98D0-AF5E0A57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6CC5A-7F1D-4DA5-8818-4036D2CD316D}"/>
              </a:ext>
            </a:extLst>
          </p:cNvPr>
          <p:cNvSpPr/>
          <p:nvPr/>
        </p:nvSpPr>
        <p:spPr>
          <a:xfrm>
            <a:off x="924443" y="40005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3C1FADA2-3D5D-4329-9F35-15C8701F5C9A}"/>
              </a:ext>
            </a:extLst>
          </p:cNvPr>
          <p:cNvSpPr/>
          <p:nvPr/>
        </p:nvSpPr>
        <p:spPr>
          <a:xfrm>
            <a:off x="1202010" y="67761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8178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F5933-20FD-4578-929B-12551ACB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Parsing</a:t>
            </a:r>
            <a:r>
              <a:rPr lang="it-IT" dirty="0"/>
              <a:t>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795D0B-52C3-4486-A885-98AB8979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98ABCAFD-8692-471C-BFAF-BAB174E55DBD}"/>
              </a:ext>
            </a:extLst>
          </p:cNvPr>
          <p:cNvSpPr/>
          <p:nvPr/>
        </p:nvSpPr>
        <p:spPr>
          <a:xfrm>
            <a:off x="913795" y="338438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8FD850C8-020E-4EB8-A1D1-172062D385EE}"/>
              </a:ext>
            </a:extLst>
          </p:cNvPr>
          <p:cNvSpPr/>
          <p:nvPr/>
        </p:nvSpPr>
        <p:spPr>
          <a:xfrm>
            <a:off x="1191362" y="616005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5692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011D-E23A-4AEA-8E74-2ECE7C41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Parallelizzazione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72A0B-5A8A-4AFB-A955-3F10D3E0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7CCE4-2298-466F-B088-C632121C3047}"/>
              </a:ext>
            </a:extLst>
          </p:cNvPr>
          <p:cNvSpPr/>
          <p:nvPr/>
        </p:nvSpPr>
        <p:spPr>
          <a:xfrm>
            <a:off x="913795" y="338438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A69DDC39-2AD5-44CD-882C-37B4AF4A8B84}"/>
              </a:ext>
            </a:extLst>
          </p:cNvPr>
          <p:cNvSpPr/>
          <p:nvPr/>
        </p:nvSpPr>
        <p:spPr>
          <a:xfrm>
            <a:off x="1191362" y="616005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2714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8235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24802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Yu Gothic Medium</vt:lpstr>
      <vt:lpstr>Calibri</vt:lpstr>
      <vt:lpstr>Dubai</vt:lpstr>
      <vt:lpstr>Georgia Pro</vt:lpstr>
      <vt:lpstr>Wingdings 2</vt:lpstr>
      <vt:lpstr>SlateVTI</vt:lpstr>
      <vt:lpstr>Search Engine for DBLP</vt:lpstr>
      <vt:lpstr>Obiettivi del progetto</vt:lpstr>
      <vt:lpstr>Sintassi del linguaggio di ricerca</vt:lpstr>
      <vt:lpstr>Fasi di sviluppo</vt:lpstr>
      <vt:lpstr>Analisi XML</vt:lpstr>
      <vt:lpstr>Parsing XML</vt:lpstr>
      <vt:lpstr>Parallelizzazione</vt:lpstr>
      <vt:lpstr>Modellazione degli indici</vt:lpstr>
      <vt:lpstr>Schema degli indici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DBLP</dc:title>
  <dc:creator>Marco Piccinni</dc:creator>
  <cp:lastModifiedBy>Marco Piccinni</cp:lastModifiedBy>
  <cp:revision>4</cp:revision>
  <dcterms:created xsi:type="dcterms:W3CDTF">2019-11-08T13:09:06Z</dcterms:created>
  <dcterms:modified xsi:type="dcterms:W3CDTF">2019-11-08T13:17:54Z</dcterms:modified>
</cp:coreProperties>
</file>