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6" r:id="rId4"/>
  </p:sldMasterIdLst>
  <p:notesMasterIdLst>
    <p:notesMasterId r:id="rId36"/>
  </p:notesMasterIdLst>
  <p:handoutMasterIdLst>
    <p:handoutMasterId r:id="rId37"/>
  </p:handoutMasterIdLst>
  <p:sldIdLst>
    <p:sldId id="256" r:id="rId5"/>
    <p:sldId id="258" r:id="rId6"/>
    <p:sldId id="259" r:id="rId7"/>
    <p:sldId id="260" r:id="rId8"/>
    <p:sldId id="268" r:id="rId9"/>
    <p:sldId id="261" r:id="rId10"/>
    <p:sldId id="262" r:id="rId11"/>
    <p:sldId id="263" r:id="rId12"/>
    <p:sldId id="264" r:id="rId13"/>
    <p:sldId id="270" r:id="rId14"/>
    <p:sldId id="295" r:id="rId15"/>
    <p:sldId id="276" r:id="rId16"/>
    <p:sldId id="296" r:id="rId17"/>
    <p:sldId id="297" r:id="rId18"/>
    <p:sldId id="266" r:id="rId19"/>
    <p:sldId id="267" r:id="rId20"/>
    <p:sldId id="272" r:id="rId21"/>
    <p:sldId id="289" r:id="rId22"/>
    <p:sldId id="292" r:id="rId23"/>
    <p:sldId id="293" r:id="rId24"/>
    <p:sldId id="281" r:id="rId25"/>
    <p:sldId id="273" r:id="rId26"/>
    <p:sldId id="280" r:id="rId27"/>
    <p:sldId id="271" r:id="rId28"/>
    <p:sldId id="282" r:id="rId29"/>
    <p:sldId id="284" r:id="rId30"/>
    <p:sldId id="286" r:id="rId31"/>
    <p:sldId id="287" r:id="rId32"/>
    <p:sldId id="288" r:id="rId33"/>
    <p:sldId id="294" r:id="rId34"/>
    <p:sldId id="277" r:id="rId3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9BD97EEF-9061-4005-B8A7-8B10668B77A5}">
          <p14:sldIdLst/>
        </p14:section>
        <p14:section name="titolo" id="{4A633BFB-4B46-4330-97D0-2C70B30C5B51}">
          <p14:sldIdLst>
            <p14:sldId id="256"/>
          </p14:sldIdLst>
        </p14:section>
        <p14:section name="Obiettivi del progetto" id="{FE6651C8-ABF4-4C68-BB04-6DCC8D0C41B8}">
          <p14:sldIdLst>
            <p14:sldId id="258"/>
          </p14:sldIdLst>
        </p14:section>
        <p14:section name="Sintassi del linguaggio di ricerca" id="{C57FE3A7-B6E8-4FC9-90F1-06775D569765}">
          <p14:sldIdLst>
            <p14:sldId id="259"/>
          </p14:sldIdLst>
        </p14:section>
        <p14:section name="Fasi di sviluppo" id="{F9650E2D-ADEE-4E6D-B8B7-3CD8FB5F39F3}">
          <p14:sldIdLst>
            <p14:sldId id="260"/>
          </p14:sldIdLst>
        </p14:section>
        <p14:section name="Analisi XML" id="{756B677B-D61D-445B-9AF4-BCE5E3DC3760}">
          <p14:sldIdLst>
            <p14:sldId id="268"/>
            <p14:sldId id="261"/>
            <p14:sldId id="262"/>
            <p14:sldId id="263"/>
          </p14:sldIdLst>
        </p14:section>
        <p14:section name="Modellazione degli indici" id="{DACDFC63-7230-4F38-8008-2B543075ACA1}">
          <p14:sldIdLst>
            <p14:sldId id="264"/>
            <p14:sldId id="270"/>
            <p14:sldId id="295"/>
            <p14:sldId id="276"/>
            <p14:sldId id="296"/>
            <p14:sldId id="297"/>
            <p14:sldId id="266"/>
          </p14:sldIdLst>
        </p14:section>
        <p14:section name="Parsing delle interrogazioni" id="{C3282AD1-D486-4088-940F-93869241B731}">
          <p14:sldIdLst>
            <p14:sldId id="267"/>
            <p14:sldId id="272"/>
            <p14:sldId id="289"/>
            <p14:sldId id="292"/>
            <p14:sldId id="293"/>
            <p14:sldId id="281"/>
            <p14:sldId id="273"/>
            <p14:sldId id="280"/>
            <p14:sldId id="271"/>
            <p14:sldId id="282"/>
            <p14:sldId id="284"/>
            <p14:sldId id="286"/>
            <p14:sldId id="287"/>
            <p14:sldId id="288"/>
            <p14:sldId id="294"/>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4A0F"/>
    <a:srgbClr val="B34119"/>
    <a:srgbClr val="949494"/>
    <a:srgbClr val="CCFF33"/>
    <a:srgbClr val="00FF99"/>
    <a:srgbClr val="0099FF"/>
    <a:srgbClr val="00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534FC8-E8A7-4FCC-9358-05D769FBEE36}" v="576" dt="2020-01-13T16:18:30.476"/>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Stile scuro 1 - Color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Stile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ile chi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7CE84F3-28C3-443E-9E96-99CF82512B78}" styleName="Stile scuro 1 - Colore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D083AE6-46FA-4A59-8FB0-9F97EB10719F}" styleName="Stile chiaro 3 - Colore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A111915-BE36-4E01-A7E5-04B1672EAD32}" styleName="Stile chiaro 2 - Colore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Stile chiaro 2 - Color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75DCB02-9BB8-47FD-8907-85C794F793BA}" styleName="Stile con tema 1 - Color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8EC20E35-A176-4012-BC5E-935CFFF8708E}" styleName="Stile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PICCINNI" userId="b667aac5-ad2a-4f2a-b384-d6698ea5ec5b" providerId="ADAL" clId="{81D43E48-9E46-4354-AF6B-1A4FBEB9AECE}"/>
    <pc:docChg chg="undo custSel mod addSld delSld modSld sldOrd modSection">
      <pc:chgData name="MARCO PICCINNI" userId="b667aac5-ad2a-4f2a-b384-d6698ea5ec5b" providerId="ADAL" clId="{81D43E48-9E46-4354-AF6B-1A4FBEB9AECE}" dt="2019-12-10T12:06:09.040" v="2365" actId="1076"/>
      <pc:docMkLst>
        <pc:docMk/>
      </pc:docMkLst>
      <pc:sldChg chg="addSp delSp modSp">
        <pc:chgData name="MARCO PICCINNI" userId="b667aac5-ad2a-4f2a-b384-d6698ea5ec5b" providerId="ADAL" clId="{81D43E48-9E46-4354-AF6B-1A4FBEB9AECE}" dt="2019-12-06T18:07:16.854" v="1358" actId="403"/>
        <pc:sldMkLst>
          <pc:docMk/>
          <pc:sldMk cId="2518547497" sldId="258"/>
        </pc:sldMkLst>
        <pc:spChg chg="mod">
          <ac:chgData name="MARCO PICCINNI" userId="b667aac5-ad2a-4f2a-b384-d6698ea5ec5b" providerId="ADAL" clId="{81D43E48-9E46-4354-AF6B-1A4FBEB9AECE}" dt="2019-12-06T18:06:53.721" v="1354" actId="26606"/>
          <ac:spMkLst>
            <pc:docMk/>
            <pc:sldMk cId="2518547497" sldId="258"/>
            <ac:spMk id="2" creationId="{55CE5EF0-4A55-4762-ADBB-D567E278102D}"/>
          </ac:spMkLst>
        </pc:spChg>
        <pc:spChg chg="mod">
          <ac:chgData name="MARCO PICCINNI" userId="b667aac5-ad2a-4f2a-b384-d6698ea5ec5b" providerId="ADAL" clId="{81D43E48-9E46-4354-AF6B-1A4FBEB9AECE}" dt="2019-12-06T18:06:53.721" v="1354" actId="26606"/>
          <ac:spMkLst>
            <pc:docMk/>
            <pc:sldMk cId="2518547497" sldId="258"/>
            <ac:spMk id="3" creationId="{998A0AD6-393D-4700-8679-9D46C5F3DE57}"/>
          </ac:spMkLst>
        </pc:spChg>
        <pc:spChg chg="mod">
          <ac:chgData name="MARCO PICCINNI" userId="b667aac5-ad2a-4f2a-b384-d6698ea5ec5b" providerId="ADAL" clId="{81D43E48-9E46-4354-AF6B-1A4FBEB9AECE}" dt="2019-12-06T18:06:53.721" v="1354" actId="26606"/>
          <ac:spMkLst>
            <pc:docMk/>
            <pc:sldMk cId="2518547497" sldId="258"/>
            <ac:spMk id="4" creationId="{DE6DF356-ACDB-4574-B83E-C45F699B0C85}"/>
          </ac:spMkLst>
        </pc:spChg>
        <pc:spChg chg="mod">
          <ac:chgData name="MARCO PICCINNI" userId="b667aac5-ad2a-4f2a-b384-d6698ea5ec5b" providerId="ADAL" clId="{81D43E48-9E46-4354-AF6B-1A4FBEB9AECE}" dt="2019-12-06T18:07:16.854" v="1358" actId="403"/>
          <ac:spMkLst>
            <pc:docMk/>
            <pc:sldMk cId="2518547497" sldId="258"/>
            <ac:spMk id="21" creationId="{D11B14FC-8E96-4ADF-ACAD-C3DA5616B522}"/>
          </ac:spMkLst>
        </pc:spChg>
        <pc:spChg chg="del">
          <ac:chgData name="MARCO PICCINNI" userId="b667aac5-ad2a-4f2a-b384-d6698ea5ec5b" providerId="ADAL" clId="{81D43E48-9E46-4354-AF6B-1A4FBEB9AECE}" dt="2019-12-06T18:06:53.721" v="1354" actId="26606"/>
          <ac:spMkLst>
            <pc:docMk/>
            <pc:sldMk cId="2518547497" sldId="258"/>
            <ac:spMk id="26" creationId="{69652D62-ECFB-408E-ABE6-155A644F433D}"/>
          </ac:spMkLst>
        </pc:spChg>
        <pc:spChg chg="del">
          <ac:chgData name="MARCO PICCINNI" userId="b667aac5-ad2a-4f2a-b384-d6698ea5ec5b" providerId="ADAL" clId="{81D43E48-9E46-4354-AF6B-1A4FBEB9AECE}" dt="2019-12-06T18:06:53.721" v="1354" actId="26606"/>
          <ac:spMkLst>
            <pc:docMk/>
            <pc:sldMk cId="2518547497" sldId="258"/>
            <ac:spMk id="28" creationId="{C1FEA985-924B-4044-8778-32D1E7164C01}"/>
          </ac:spMkLst>
        </pc:spChg>
        <pc:spChg chg="add">
          <ac:chgData name="MARCO PICCINNI" userId="b667aac5-ad2a-4f2a-b384-d6698ea5ec5b" providerId="ADAL" clId="{81D43E48-9E46-4354-AF6B-1A4FBEB9AECE}" dt="2019-12-06T18:06:53.721" v="1354" actId="26606"/>
          <ac:spMkLst>
            <pc:docMk/>
            <pc:sldMk cId="2518547497" sldId="258"/>
            <ac:spMk id="35" creationId="{9A6C2C86-63BF-47D5-AA3F-905111A238E2}"/>
          </ac:spMkLst>
        </pc:spChg>
        <pc:cxnChg chg="del">
          <ac:chgData name="MARCO PICCINNI" userId="b667aac5-ad2a-4f2a-b384-d6698ea5ec5b" providerId="ADAL" clId="{81D43E48-9E46-4354-AF6B-1A4FBEB9AECE}" dt="2019-12-06T18:06:53.721" v="1354" actId="26606"/>
          <ac:cxnSpMkLst>
            <pc:docMk/>
            <pc:sldMk cId="2518547497" sldId="258"/>
            <ac:cxnSpMk id="30" creationId="{96C7F9CB-BCC3-4648-8DEF-07B0887D87D6}"/>
          </ac:cxnSpMkLst>
        </pc:cxnChg>
        <pc:cxnChg chg="add">
          <ac:chgData name="MARCO PICCINNI" userId="b667aac5-ad2a-4f2a-b384-d6698ea5ec5b" providerId="ADAL" clId="{81D43E48-9E46-4354-AF6B-1A4FBEB9AECE}" dt="2019-12-06T18:06:53.721" v="1354" actId="26606"/>
          <ac:cxnSpMkLst>
            <pc:docMk/>
            <pc:sldMk cId="2518547497" sldId="258"/>
            <ac:cxnSpMk id="37" creationId="{425A0768-3044-4AA9-A889-D2CAA68C517A}"/>
          </ac:cxnSpMkLst>
        </pc:cxnChg>
      </pc:sldChg>
      <pc:sldChg chg="addSp delSp modSp">
        <pc:chgData name="MARCO PICCINNI" userId="b667aac5-ad2a-4f2a-b384-d6698ea5ec5b" providerId="ADAL" clId="{81D43E48-9E46-4354-AF6B-1A4FBEB9AECE}" dt="2019-12-06T16:58:45.879" v="526" actId="1440"/>
        <pc:sldMkLst>
          <pc:docMk/>
          <pc:sldMk cId="397751441" sldId="259"/>
        </pc:sldMkLst>
        <pc:spChg chg="mod">
          <ac:chgData name="MARCO PICCINNI" userId="b667aac5-ad2a-4f2a-b384-d6698ea5ec5b" providerId="ADAL" clId="{81D43E48-9E46-4354-AF6B-1A4FBEB9AECE}" dt="2019-12-06T16:51:28.485" v="513" actId="26606"/>
          <ac:spMkLst>
            <pc:docMk/>
            <pc:sldMk cId="397751441" sldId="259"/>
            <ac:spMk id="2" creationId="{80CB63FC-ABEE-4875-9440-BF56720D6C94}"/>
          </ac:spMkLst>
        </pc:spChg>
        <pc:spChg chg="del mod">
          <ac:chgData name="MARCO PICCINNI" userId="b667aac5-ad2a-4f2a-b384-d6698ea5ec5b" providerId="ADAL" clId="{81D43E48-9E46-4354-AF6B-1A4FBEB9AECE}" dt="2019-12-06T16:19:33.411" v="496" actId="478"/>
          <ac:spMkLst>
            <pc:docMk/>
            <pc:sldMk cId="397751441" sldId="259"/>
            <ac:spMk id="3" creationId="{29E2A82A-EAF9-42F8-ACFE-B1CA9A529C9E}"/>
          </ac:spMkLst>
        </pc:spChg>
        <pc:spChg chg="mod">
          <ac:chgData name="MARCO PICCINNI" userId="b667aac5-ad2a-4f2a-b384-d6698ea5ec5b" providerId="ADAL" clId="{81D43E48-9E46-4354-AF6B-1A4FBEB9AECE}" dt="2019-12-06T16:51:28.485" v="513" actId="26606"/>
          <ac:spMkLst>
            <pc:docMk/>
            <pc:sldMk cId="397751441" sldId="259"/>
            <ac:spMk id="4" creationId="{F8E065BB-97BC-4066-8356-AE139F21BCCF}"/>
          </ac:spMkLst>
        </pc:spChg>
        <pc:spChg chg="mod">
          <ac:chgData name="MARCO PICCINNI" userId="b667aac5-ad2a-4f2a-b384-d6698ea5ec5b" providerId="ADAL" clId="{81D43E48-9E46-4354-AF6B-1A4FBEB9AECE}" dt="2019-12-06T16:51:28.485" v="513" actId="26606"/>
          <ac:spMkLst>
            <pc:docMk/>
            <pc:sldMk cId="397751441" sldId="259"/>
            <ac:spMk id="5" creationId="{65D84721-D54C-468C-9A6E-D2D5FCC491C0}"/>
          </ac:spMkLst>
        </pc:spChg>
        <pc:spChg chg="add del">
          <ac:chgData name="MARCO PICCINNI" userId="b667aac5-ad2a-4f2a-b384-d6698ea5ec5b" providerId="ADAL" clId="{81D43E48-9E46-4354-AF6B-1A4FBEB9AECE}" dt="2019-12-06T16:51:28.485" v="513" actId="26606"/>
          <ac:spMkLst>
            <pc:docMk/>
            <pc:sldMk cId="397751441" sldId="259"/>
            <ac:spMk id="8" creationId="{2C10C105-EEB5-43F7-AA95-5DDB920D75B0}"/>
          </ac:spMkLst>
        </pc:spChg>
        <pc:spChg chg="add del mod">
          <ac:chgData name="MARCO PICCINNI" userId="b667aac5-ad2a-4f2a-b384-d6698ea5ec5b" providerId="ADAL" clId="{81D43E48-9E46-4354-AF6B-1A4FBEB9AECE}" dt="2019-12-06T16:19:39.121" v="497" actId="478"/>
          <ac:spMkLst>
            <pc:docMk/>
            <pc:sldMk cId="397751441" sldId="259"/>
            <ac:spMk id="9" creationId="{BD299CD2-8543-49F6-8539-06F346F0B0F0}"/>
          </ac:spMkLst>
        </pc:spChg>
        <pc:spChg chg="add del">
          <ac:chgData name="MARCO PICCINNI" userId="b667aac5-ad2a-4f2a-b384-d6698ea5ec5b" providerId="ADAL" clId="{81D43E48-9E46-4354-AF6B-1A4FBEB9AECE}" dt="2019-12-06T16:51:28.485" v="513" actId="26606"/>
          <ac:spMkLst>
            <pc:docMk/>
            <pc:sldMk cId="397751441" sldId="259"/>
            <ac:spMk id="19" creationId="{1E70A317-DCED-4E80-AA2D-467D8702E5CB}"/>
          </ac:spMkLst>
        </pc:spChg>
        <pc:picChg chg="del mod">
          <ac:chgData name="MARCO PICCINNI" userId="b667aac5-ad2a-4f2a-b384-d6698ea5ec5b" providerId="ADAL" clId="{81D43E48-9E46-4354-AF6B-1A4FBEB9AECE}" dt="2019-12-06T16:20:26.578" v="499" actId="478"/>
          <ac:picMkLst>
            <pc:docMk/>
            <pc:sldMk cId="397751441" sldId="259"/>
            <ac:picMk id="7" creationId="{65C72B4F-CE14-498B-AC84-B056CAB219E8}"/>
          </ac:picMkLst>
        </pc:picChg>
        <pc:picChg chg="add del">
          <ac:chgData name="MARCO PICCINNI" userId="b667aac5-ad2a-4f2a-b384-d6698ea5ec5b" providerId="ADAL" clId="{81D43E48-9E46-4354-AF6B-1A4FBEB9AECE}" dt="2019-12-06T16:51:28.485" v="513" actId="26606"/>
          <ac:picMkLst>
            <pc:docMk/>
            <pc:sldMk cId="397751441" sldId="259"/>
            <ac:picMk id="10" creationId="{94BF495F-706E-4740-8918-C1F52CEA9D0B}"/>
          </ac:picMkLst>
        </pc:picChg>
        <pc:picChg chg="add del mod">
          <ac:chgData name="MARCO PICCINNI" userId="b667aac5-ad2a-4f2a-b384-d6698ea5ec5b" providerId="ADAL" clId="{81D43E48-9E46-4354-AF6B-1A4FBEB9AECE}" dt="2019-12-06T16:39:17.250" v="504" actId="478"/>
          <ac:picMkLst>
            <pc:docMk/>
            <pc:sldMk cId="397751441" sldId="259"/>
            <ac:picMk id="12" creationId="{965FAA3A-487D-4991-9232-F4556AE688A9}"/>
          </ac:picMkLst>
        </pc:picChg>
        <pc:picChg chg="add del mod ord">
          <ac:chgData name="MARCO PICCINNI" userId="b667aac5-ad2a-4f2a-b384-d6698ea5ec5b" providerId="ADAL" clId="{81D43E48-9E46-4354-AF6B-1A4FBEB9AECE}" dt="2019-12-06T16:55:43.991" v="518" actId="478"/>
          <ac:picMkLst>
            <pc:docMk/>
            <pc:sldMk cId="397751441" sldId="259"/>
            <ac:picMk id="14" creationId="{D76E0D71-5643-44B8-89DD-E56A01D2E16B}"/>
          </ac:picMkLst>
        </pc:picChg>
        <pc:picChg chg="add mod">
          <ac:chgData name="MARCO PICCINNI" userId="b667aac5-ad2a-4f2a-b384-d6698ea5ec5b" providerId="ADAL" clId="{81D43E48-9E46-4354-AF6B-1A4FBEB9AECE}" dt="2019-12-06T16:58:45.879" v="526" actId="1440"/>
          <ac:picMkLst>
            <pc:docMk/>
            <pc:sldMk cId="397751441" sldId="259"/>
            <ac:picMk id="16" creationId="{E6B4AD5A-BB5D-4C3D-8ECA-68A414A18A37}"/>
          </ac:picMkLst>
        </pc:picChg>
      </pc:sldChg>
      <pc:sldChg chg="addSp delSp modSp mod setBg setClrOvrMap">
        <pc:chgData name="MARCO PICCINNI" userId="b667aac5-ad2a-4f2a-b384-d6698ea5ec5b" providerId="ADAL" clId="{81D43E48-9E46-4354-AF6B-1A4FBEB9AECE}" dt="2019-12-06T16:18:13.586" v="494"/>
        <pc:sldMkLst>
          <pc:docMk/>
          <pc:sldMk cId="3504056496" sldId="260"/>
        </pc:sldMkLst>
        <pc:spChg chg="mod">
          <ac:chgData name="MARCO PICCINNI" userId="b667aac5-ad2a-4f2a-b384-d6698ea5ec5b" providerId="ADAL" clId="{81D43E48-9E46-4354-AF6B-1A4FBEB9AECE}" dt="2019-12-06T16:16:12.095" v="487" actId="26606"/>
          <ac:spMkLst>
            <pc:docMk/>
            <pc:sldMk cId="3504056496" sldId="260"/>
            <ac:spMk id="2" creationId="{424DE916-77F1-4721-B6A7-919D6CEBC5E6}"/>
          </ac:spMkLst>
        </pc:spChg>
        <pc:spChg chg="mod">
          <ac:chgData name="MARCO PICCINNI" userId="b667aac5-ad2a-4f2a-b384-d6698ea5ec5b" providerId="ADAL" clId="{81D43E48-9E46-4354-AF6B-1A4FBEB9AECE}" dt="2019-12-06T16:16:12.095" v="487" actId="26606"/>
          <ac:spMkLst>
            <pc:docMk/>
            <pc:sldMk cId="3504056496" sldId="260"/>
            <ac:spMk id="3" creationId="{A9422D18-5F9C-428B-A9D2-267F8A2C5FE7}"/>
          </ac:spMkLst>
        </pc:spChg>
        <pc:spChg chg="mod">
          <ac:chgData name="MARCO PICCINNI" userId="b667aac5-ad2a-4f2a-b384-d6698ea5ec5b" providerId="ADAL" clId="{81D43E48-9E46-4354-AF6B-1A4FBEB9AECE}" dt="2019-12-06T16:16:12.095" v="487" actId="26606"/>
          <ac:spMkLst>
            <pc:docMk/>
            <pc:sldMk cId="3504056496" sldId="260"/>
            <ac:spMk id="4" creationId="{478BB79E-8481-4221-B5AA-3E5B4E6234E5}"/>
          </ac:spMkLst>
        </pc:spChg>
        <pc:spChg chg="add del">
          <ac:chgData name="MARCO PICCINNI" userId="b667aac5-ad2a-4f2a-b384-d6698ea5ec5b" providerId="ADAL" clId="{81D43E48-9E46-4354-AF6B-1A4FBEB9AECE}" dt="2019-12-06T16:16:10.765" v="484" actId="26606"/>
          <ac:spMkLst>
            <pc:docMk/>
            <pc:sldMk cId="3504056496" sldId="260"/>
            <ac:spMk id="10" creationId="{5BAB7C38-AF9A-43A2-9B1C-F1DEBC80BC7B}"/>
          </ac:spMkLst>
        </pc:spChg>
        <pc:graphicFrameChg chg="mod ord modGraphic">
          <ac:chgData name="MARCO PICCINNI" userId="b667aac5-ad2a-4f2a-b384-d6698ea5ec5b" providerId="ADAL" clId="{81D43E48-9E46-4354-AF6B-1A4FBEB9AECE}" dt="2019-12-06T16:18:13.586" v="494"/>
          <ac:graphicFrameMkLst>
            <pc:docMk/>
            <pc:sldMk cId="3504056496" sldId="260"/>
            <ac:graphicFrameMk id="5" creationId="{C849AF13-E0EF-43C0-9C10-F173C168BC95}"/>
          </ac:graphicFrameMkLst>
        </pc:graphicFrameChg>
        <pc:picChg chg="add">
          <ac:chgData name="MARCO PICCINNI" userId="b667aac5-ad2a-4f2a-b384-d6698ea5ec5b" providerId="ADAL" clId="{81D43E48-9E46-4354-AF6B-1A4FBEB9AECE}" dt="2019-12-06T16:16:12.095" v="487" actId="26606"/>
          <ac:picMkLst>
            <pc:docMk/>
            <pc:sldMk cId="3504056496" sldId="260"/>
            <ac:picMk id="7" creationId="{82AABC82-C2D1-4340-A6DF-6E73DF06FCAC}"/>
          </ac:picMkLst>
        </pc:picChg>
        <pc:picChg chg="add del">
          <ac:chgData name="MARCO PICCINNI" userId="b667aac5-ad2a-4f2a-b384-d6698ea5ec5b" providerId="ADAL" clId="{81D43E48-9E46-4354-AF6B-1A4FBEB9AECE}" dt="2019-12-06T16:16:10.765" v="484" actId="26606"/>
          <ac:picMkLst>
            <pc:docMk/>
            <pc:sldMk cId="3504056496" sldId="260"/>
            <ac:picMk id="12" creationId="{A8D526D7-C782-4F65-A21F-A6B40D869B47}"/>
          </ac:picMkLst>
        </pc:picChg>
      </pc:sldChg>
      <pc:sldChg chg="addSp delSp modSp">
        <pc:chgData name="MARCO PICCINNI" userId="b667aac5-ad2a-4f2a-b384-d6698ea5ec5b" providerId="ADAL" clId="{81D43E48-9E46-4354-AF6B-1A4FBEB9AECE}" dt="2019-12-06T18:08:58.650" v="1419" actId="1035"/>
        <pc:sldMkLst>
          <pc:docMk/>
          <pc:sldMk cId="2581785726" sldId="261"/>
        </pc:sldMkLst>
        <pc:spChg chg="mod">
          <ac:chgData name="MARCO PICCINNI" userId="b667aac5-ad2a-4f2a-b384-d6698ea5ec5b" providerId="ADAL" clId="{81D43E48-9E46-4354-AF6B-1A4FBEB9AECE}" dt="2019-12-06T16:15:00.100" v="470" actId="1076"/>
          <ac:spMkLst>
            <pc:docMk/>
            <pc:sldMk cId="2581785726" sldId="261"/>
            <ac:spMk id="2" creationId="{BD0AFD84-8461-4463-A7DF-C0133E94E2CC}"/>
          </ac:spMkLst>
        </pc:spChg>
        <pc:spChg chg="del mod">
          <ac:chgData name="MARCO PICCINNI" userId="b667aac5-ad2a-4f2a-b384-d6698ea5ec5b" providerId="ADAL" clId="{81D43E48-9E46-4354-AF6B-1A4FBEB9AECE}" dt="2019-12-06T15:43:13.045" v="125" actId="12084"/>
          <ac:spMkLst>
            <pc:docMk/>
            <pc:sldMk cId="2581785726" sldId="261"/>
            <ac:spMk id="3" creationId="{C53F735F-67A9-47CF-98D0-AF5E0A57ACA2}"/>
          </ac:spMkLst>
        </pc:spChg>
        <pc:spChg chg="mod">
          <ac:chgData name="MARCO PICCINNI" userId="b667aac5-ad2a-4f2a-b384-d6698ea5ec5b" providerId="ADAL" clId="{81D43E48-9E46-4354-AF6B-1A4FBEB9AECE}" dt="2019-12-06T16:15:06.038" v="471" actId="1076"/>
          <ac:spMkLst>
            <pc:docMk/>
            <pc:sldMk cId="2581785726" sldId="261"/>
            <ac:spMk id="4" creationId="{DD16CC5A-7F1D-4DA5-8818-4036D2CD316D}"/>
          </ac:spMkLst>
        </pc:spChg>
        <pc:spChg chg="mod">
          <ac:chgData name="MARCO PICCINNI" userId="b667aac5-ad2a-4f2a-b384-d6698ea5ec5b" providerId="ADAL" clId="{81D43E48-9E46-4354-AF6B-1A4FBEB9AECE}" dt="2019-12-06T16:15:06.038" v="471" actId="1076"/>
          <ac:spMkLst>
            <pc:docMk/>
            <pc:sldMk cId="2581785726" sldId="261"/>
            <ac:spMk id="5" creationId="{3C1FADA2-3D5D-4329-9F35-15C8701F5C9A}"/>
          </ac:spMkLst>
        </pc:spChg>
        <pc:spChg chg="add del mod">
          <ac:chgData name="MARCO PICCINNI" userId="b667aac5-ad2a-4f2a-b384-d6698ea5ec5b" providerId="ADAL" clId="{81D43E48-9E46-4354-AF6B-1A4FBEB9AECE}" dt="2019-12-06T15:45:33.913" v="153" actId="478"/>
          <ac:spMkLst>
            <pc:docMk/>
            <pc:sldMk cId="2581785726" sldId="261"/>
            <ac:spMk id="16" creationId="{26AF241F-07C9-4E43-BF3A-5ED7509E738E}"/>
          </ac:spMkLst>
        </pc:spChg>
        <pc:spChg chg="add del mod">
          <ac:chgData name="MARCO PICCINNI" userId="b667aac5-ad2a-4f2a-b384-d6698ea5ec5b" providerId="ADAL" clId="{81D43E48-9E46-4354-AF6B-1A4FBEB9AECE}" dt="2019-12-06T15:47:13.431" v="179" actId="478"/>
          <ac:spMkLst>
            <pc:docMk/>
            <pc:sldMk cId="2581785726" sldId="261"/>
            <ac:spMk id="18" creationId="{D8583957-57D4-4BB0-BCB2-A022F2961F7C}"/>
          </ac:spMkLst>
        </pc:spChg>
        <pc:spChg chg="add del mod">
          <ac:chgData name="MARCO PICCINNI" userId="b667aac5-ad2a-4f2a-b384-d6698ea5ec5b" providerId="ADAL" clId="{81D43E48-9E46-4354-AF6B-1A4FBEB9AECE}" dt="2019-12-06T15:47:21.127" v="181" actId="478"/>
          <ac:spMkLst>
            <pc:docMk/>
            <pc:sldMk cId="2581785726" sldId="261"/>
            <ac:spMk id="20" creationId="{2CFA8136-6D3D-4B8D-A3A5-8B0292EAFF2E}"/>
          </ac:spMkLst>
        </pc:spChg>
        <pc:spChg chg="mod">
          <ac:chgData name="MARCO PICCINNI" userId="b667aac5-ad2a-4f2a-b384-d6698ea5ec5b" providerId="ADAL" clId="{81D43E48-9E46-4354-AF6B-1A4FBEB9AECE}" dt="2019-12-06T16:15:00.100" v="470" actId="1076"/>
          <ac:spMkLst>
            <pc:docMk/>
            <pc:sldMk cId="2581785726" sldId="261"/>
            <ac:spMk id="21" creationId="{BA9A9107-FC0C-472C-8C52-466010F3385B}"/>
          </ac:spMkLst>
        </pc:spChg>
        <pc:spChg chg="del mod">
          <ac:chgData name="MARCO PICCINNI" userId="b667aac5-ad2a-4f2a-b384-d6698ea5ec5b" providerId="ADAL" clId="{81D43E48-9E46-4354-AF6B-1A4FBEB9AECE}" dt="2019-12-06T15:45:30.977" v="152" actId="478"/>
          <ac:spMkLst>
            <pc:docMk/>
            <pc:sldMk cId="2581785726" sldId="261"/>
            <ac:spMk id="22" creationId="{1EE5A5ED-BCD1-4209-9D97-4A1231200D43}"/>
          </ac:spMkLst>
        </pc:spChg>
        <pc:spChg chg="add del mod">
          <ac:chgData name="MARCO PICCINNI" userId="b667aac5-ad2a-4f2a-b384-d6698ea5ec5b" providerId="ADAL" clId="{81D43E48-9E46-4354-AF6B-1A4FBEB9AECE}" dt="2019-12-06T15:47:16.891" v="180" actId="478"/>
          <ac:spMkLst>
            <pc:docMk/>
            <pc:sldMk cId="2581785726" sldId="261"/>
            <ac:spMk id="23" creationId="{16C779A3-2298-40A7-8B81-9D2D07AC8ACA}"/>
          </ac:spMkLst>
        </pc:spChg>
        <pc:spChg chg="del">
          <ac:chgData name="MARCO PICCINNI" userId="b667aac5-ad2a-4f2a-b384-d6698ea5ec5b" providerId="ADAL" clId="{81D43E48-9E46-4354-AF6B-1A4FBEB9AECE}" dt="2019-12-06T15:40:39.396" v="72" actId="478"/>
          <ac:spMkLst>
            <pc:docMk/>
            <pc:sldMk cId="2581785726" sldId="261"/>
            <ac:spMk id="24" creationId="{D575E563-5363-461C-A921-B6A7911AE330}"/>
          </ac:spMkLst>
        </pc:spChg>
        <pc:spChg chg="del">
          <ac:chgData name="MARCO PICCINNI" userId="b667aac5-ad2a-4f2a-b384-d6698ea5ec5b" providerId="ADAL" clId="{81D43E48-9E46-4354-AF6B-1A4FBEB9AECE}" dt="2019-12-06T15:40:50.672" v="75" actId="478"/>
          <ac:spMkLst>
            <pc:docMk/>
            <pc:sldMk cId="2581785726" sldId="261"/>
            <ac:spMk id="25" creationId="{89721B25-6976-4E3C-BD30-87E8F17D9607}"/>
          </ac:spMkLst>
        </pc:spChg>
        <pc:spChg chg="del">
          <ac:chgData name="MARCO PICCINNI" userId="b667aac5-ad2a-4f2a-b384-d6698ea5ec5b" providerId="ADAL" clId="{81D43E48-9E46-4354-AF6B-1A4FBEB9AECE}" dt="2019-12-06T15:40:56.742" v="77" actId="478"/>
          <ac:spMkLst>
            <pc:docMk/>
            <pc:sldMk cId="2581785726" sldId="261"/>
            <ac:spMk id="26" creationId="{DBB2D656-2A13-447D-9AFB-0FE786779009}"/>
          </ac:spMkLst>
        </pc:spChg>
        <pc:spChg chg="add">
          <ac:chgData name="MARCO PICCINNI" userId="b667aac5-ad2a-4f2a-b384-d6698ea5ec5b" providerId="ADAL" clId="{81D43E48-9E46-4354-AF6B-1A4FBEB9AECE}" dt="2019-12-06T15:44:33.385" v="141"/>
          <ac:spMkLst>
            <pc:docMk/>
            <pc:sldMk cId="2581785726" sldId="261"/>
            <ac:spMk id="28" creationId="{1B4384AC-7BC1-4737-B65C-4C039B6DE4C1}"/>
          </ac:spMkLst>
        </pc:spChg>
        <pc:spChg chg="add">
          <ac:chgData name="MARCO PICCINNI" userId="b667aac5-ad2a-4f2a-b384-d6698ea5ec5b" providerId="ADAL" clId="{81D43E48-9E46-4354-AF6B-1A4FBEB9AECE}" dt="2019-12-06T15:44:33.385" v="141"/>
          <ac:spMkLst>
            <pc:docMk/>
            <pc:sldMk cId="2581785726" sldId="261"/>
            <ac:spMk id="29" creationId="{2219D44A-84E9-4C43-976B-F381D3018BDC}"/>
          </ac:spMkLst>
        </pc:spChg>
        <pc:grpChg chg="add mod">
          <ac:chgData name="MARCO PICCINNI" userId="b667aac5-ad2a-4f2a-b384-d6698ea5ec5b" providerId="ADAL" clId="{81D43E48-9E46-4354-AF6B-1A4FBEB9AECE}" dt="2019-12-06T15:44:36.093" v="142"/>
          <ac:grpSpMkLst>
            <pc:docMk/>
            <pc:sldMk cId="2581785726" sldId="261"/>
            <ac:grpSpMk id="27" creationId="{C138A666-C382-4F68-98EA-780139190A54}"/>
          </ac:grpSpMkLst>
        </pc:grpChg>
        <pc:graphicFrameChg chg="add mod">
          <ac:chgData name="MARCO PICCINNI" userId="b667aac5-ad2a-4f2a-b384-d6698ea5ec5b" providerId="ADAL" clId="{81D43E48-9E46-4354-AF6B-1A4FBEB9AECE}" dt="2019-12-06T18:08:19.890" v="1391" actId="1035"/>
          <ac:graphicFrameMkLst>
            <pc:docMk/>
            <pc:sldMk cId="2581785726" sldId="261"/>
            <ac:graphicFrameMk id="14" creationId="{B21F93D3-E43E-4FCB-8042-ABB6E65358C5}"/>
          </ac:graphicFrameMkLst>
        </pc:graphicFrameChg>
        <pc:graphicFrameChg chg="add mod">
          <ac:chgData name="MARCO PICCINNI" userId="b667aac5-ad2a-4f2a-b384-d6698ea5ec5b" providerId="ADAL" clId="{81D43E48-9E46-4354-AF6B-1A4FBEB9AECE}" dt="2019-12-06T18:08:32.992" v="1404" actId="14100"/>
          <ac:graphicFrameMkLst>
            <pc:docMk/>
            <pc:sldMk cId="2581785726" sldId="261"/>
            <ac:graphicFrameMk id="30" creationId="{17AFB38F-1085-4D72-BDF7-5800545C323B}"/>
          </ac:graphicFrameMkLst>
        </pc:graphicFrameChg>
        <pc:graphicFrameChg chg="add del mod">
          <ac:chgData name="MARCO PICCINNI" userId="b667aac5-ad2a-4f2a-b384-d6698ea5ec5b" providerId="ADAL" clId="{81D43E48-9E46-4354-AF6B-1A4FBEB9AECE}" dt="2019-12-06T15:47:11.852" v="177"/>
          <ac:graphicFrameMkLst>
            <pc:docMk/>
            <pc:sldMk cId="2581785726" sldId="261"/>
            <ac:graphicFrameMk id="31" creationId="{F28E522B-732F-44F0-B954-4F6DB407D66F}"/>
          </ac:graphicFrameMkLst>
        </pc:graphicFrameChg>
        <pc:graphicFrameChg chg="add mod">
          <ac:chgData name="MARCO PICCINNI" userId="b667aac5-ad2a-4f2a-b384-d6698ea5ec5b" providerId="ADAL" clId="{81D43E48-9E46-4354-AF6B-1A4FBEB9AECE}" dt="2019-12-06T18:08:11.109" v="1376" actId="1036"/>
          <ac:graphicFrameMkLst>
            <pc:docMk/>
            <pc:sldMk cId="2581785726" sldId="261"/>
            <ac:graphicFrameMk id="32" creationId="{75D8FD9C-8AFE-4E09-81D9-652C35BCF1DA}"/>
          </ac:graphicFrameMkLst>
        </pc:graphicFrameChg>
        <pc:picChg chg="add mod">
          <ac:chgData name="MARCO PICCINNI" userId="b667aac5-ad2a-4f2a-b384-d6698ea5ec5b" providerId="ADAL" clId="{81D43E48-9E46-4354-AF6B-1A4FBEB9AECE}" dt="2019-12-06T18:08:19.890" v="1391" actId="1035"/>
          <ac:picMkLst>
            <pc:docMk/>
            <pc:sldMk cId="2581785726" sldId="261"/>
            <ac:picMk id="9" creationId="{94CF90DC-E9B4-436F-99A9-8714D8EE61E9}"/>
          </ac:picMkLst>
        </pc:picChg>
        <pc:picChg chg="add mod">
          <ac:chgData name="MARCO PICCINNI" userId="b667aac5-ad2a-4f2a-b384-d6698ea5ec5b" providerId="ADAL" clId="{81D43E48-9E46-4354-AF6B-1A4FBEB9AECE}" dt="2019-12-06T18:08:58.650" v="1419" actId="1035"/>
          <ac:picMkLst>
            <pc:docMk/>
            <pc:sldMk cId="2581785726" sldId="261"/>
            <ac:picMk id="11" creationId="{67B69E74-6EBC-4EF5-B69D-34CEECC36742}"/>
          </ac:picMkLst>
        </pc:picChg>
        <pc:picChg chg="add mod">
          <ac:chgData name="MARCO PICCINNI" userId="b667aac5-ad2a-4f2a-b384-d6698ea5ec5b" providerId="ADAL" clId="{81D43E48-9E46-4354-AF6B-1A4FBEB9AECE}" dt="2019-12-06T18:08:45.398" v="1414" actId="14100"/>
          <ac:picMkLst>
            <pc:docMk/>
            <pc:sldMk cId="2581785726" sldId="261"/>
            <ac:picMk id="13" creationId="{35AF0C5D-35E2-4E74-AAA1-EB6D780ACC73}"/>
          </ac:picMkLst>
        </pc:picChg>
      </pc:sldChg>
      <pc:sldChg chg="addSp modSp">
        <pc:chgData name="MARCO PICCINNI" userId="b667aac5-ad2a-4f2a-b384-d6698ea5ec5b" providerId="ADAL" clId="{81D43E48-9E46-4354-AF6B-1A4FBEB9AECE}" dt="2019-12-06T16:00:06.864" v="388" actId="790"/>
        <pc:sldMkLst>
          <pc:docMk/>
          <pc:sldMk cId="4256926265" sldId="262"/>
        </pc:sldMkLst>
        <pc:spChg chg="mod">
          <ac:chgData name="MARCO PICCINNI" userId="b667aac5-ad2a-4f2a-b384-d6698ea5ec5b" providerId="ADAL" clId="{81D43E48-9E46-4354-AF6B-1A4FBEB9AECE}" dt="2019-12-06T16:00:06.864" v="388" actId="790"/>
          <ac:spMkLst>
            <pc:docMk/>
            <pc:sldMk cId="4256926265" sldId="262"/>
            <ac:spMk id="2" creationId="{8D3F5933-20FD-4578-929B-12551ACBECB0}"/>
          </ac:spMkLst>
        </pc:spChg>
        <pc:spChg chg="mod">
          <ac:chgData name="MARCO PICCINNI" userId="b667aac5-ad2a-4f2a-b384-d6698ea5ec5b" providerId="ADAL" clId="{81D43E48-9E46-4354-AF6B-1A4FBEB9AECE}" dt="2019-12-06T15:59:46.464" v="386" actId="1076"/>
          <ac:spMkLst>
            <pc:docMk/>
            <pc:sldMk cId="4256926265" sldId="262"/>
            <ac:spMk id="3" creationId="{38795D0B-52C3-4486-A885-98AB8979ABD8}"/>
          </ac:spMkLst>
        </pc:spChg>
        <pc:spChg chg="mod">
          <ac:chgData name="MARCO PICCINNI" userId="b667aac5-ad2a-4f2a-b384-d6698ea5ec5b" providerId="ADAL" clId="{81D43E48-9E46-4354-AF6B-1A4FBEB9AECE}" dt="2019-12-06T15:52:48.342" v="314" actId="1076"/>
          <ac:spMkLst>
            <pc:docMk/>
            <pc:sldMk cId="4256926265" sldId="262"/>
            <ac:spMk id="4" creationId="{98ABCAFD-8692-471C-BFAF-BAB174E55DBD}"/>
          </ac:spMkLst>
        </pc:spChg>
        <pc:spChg chg="mod">
          <ac:chgData name="MARCO PICCINNI" userId="b667aac5-ad2a-4f2a-b384-d6698ea5ec5b" providerId="ADAL" clId="{81D43E48-9E46-4354-AF6B-1A4FBEB9AECE}" dt="2019-12-06T15:52:48.342" v="314" actId="1076"/>
          <ac:spMkLst>
            <pc:docMk/>
            <pc:sldMk cId="4256926265" sldId="262"/>
            <ac:spMk id="5" creationId="{8FD850C8-020E-4EB8-A1D1-172062D385EE}"/>
          </ac:spMkLst>
        </pc:spChg>
        <pc:spChg chg="mod">
          <ac:chgData name="MARCO PICCINNI" userId="b667aac5-ad2a-4f2a-b384-d6698ea5ec5b" providerId="ADAL" clId="{81D43E48-9E46-4354-AF6B-1A4FBEB9AECE}" dt="2019-12-06T15:59:53.392" v="387" actId="1076"/>
          <ac:spMkLst>
            <pc:docMk/>
            <pc:sldMk cId="4256926265" sldId="262"/>
            <ac:spMk id="8" creationId="{9FD174EE-32DD-4C0B-ADAB-1D9F20C636DB}"/>
          </ac:spMkLst>
        </pc:spChg>
        <pc:spChg chg="mod">
          <ac:chgData name="MARCO PICCINNI" userId="b667aac5-ad2a-4f2a-b384-d6698ea5ec5b" providerId="ADAL" clId="{81D43E48-9E46-4354-AF6B-1A4FBEB9AECE}" dt="2019-12-06T15:57:11.508" v="343" actId="1076"/>
          <ac:spMkLst>
            <pc:docMk/>
            <pc:sldMk cId="4256926265" sldId="262"/>
            <ac:spMk id="9" creationId="{CDEA82D1-732E-4DB0-AFC4-A89B3A0FA16E}"/>
          </ac:spMkLst>
        </pc:spChg>
        <pc:spChg chg="mod">
          <ac:chgData name="MARCO PICCINNI" userId="b667aac5-ad2a-4f2a-b384-d6698ea5ec5b" providerId="ADAL" clId="{81D43E48-9E46-4354-AF6B-1A4FBEB9AECE}" dt="2019-12-06T15:54:57.687" v="340" actId="1076"/>
          <ac:spMkLst>
            <pc:docMk/>
            <pc:sldMk cId="4256926265" sldId="262"/>
            <ac:spMk id="11" creationId="{F25A7846-7A48-41CA-AC4D-3A920F305461}"/>
          </ac:spMkLst>
        </pc:spChg>
        <pc:cxnChg chg="add mod">
          <ac:chgData name="MARCO PICCINNI" userId="b667aac5-ad2a-4f2a-b384-d6698ea5ec5b" providerId="ADAL" clId="{81D43E48-9E46-4354-AF6B-1A4FBEB9AECE}" dt="2019-12-06T15:54:48.160" v="339" actId="14100"/>
          <ac:cxnSpMkLst>
            <pc:docMk/>
            <pc:sldMk cId="4256926265" sldId="262"/>
            <ac:cxnSpMk id="12" creationId="{16F3D541-709C-434C-BFB7-2046B0F80652}"/>
          </ac:cxnSpMkLst>
        </pc:cxnChg>
      </pc:sldChg>
      <pc:sldChg chg="modSp">
        <pc:chgData name="MARCO PICCINNI" userId="b667aac5-ad2a-4f2a-b384-d6698ea5ec5b" providerId="ADAL" clId="{81D43E48-9E46-4354-AF6B-1A4FBEB9AECE}" dt="2019-12-06T17:01:34.803" v="548" actId="1037"/>
        <pc:sldMkLst>
          <pc:docMk/>
          <pc:sldMk cId="3027145562" sldId="263"/>
        </pc:sldMkLst>
        <pc:spChg chg="mod">
          <ac:chgData name="MARCO PICCINNI" userId="b667aac5-ad2a-4f2a-b384-d6698ea5ec5b" providerId="ADAL" clId="{81D43E48-9E46-4354-AF6B-1A4FBEB9AECE}" dt="2019-12-06T15:58:04.351" v="368" actId="120"/>
          <ac:spMkLst>
            <pc:docMk/>
            <pc:sldMk cId="3027145562" sldId="263"/>
            <ac:spMk id="3" creationId="{9F372A0B-5A8A-4AFB-A955-3F10D3E08E29}"/>
          </ac:spMkLst>
        </pc:spChg>
        <pc:spChg chg="mod">
          <ac:chgData name="MARCO PICCINNI" userId="b667aac5-ad2a-4f2a-b384-d6698ea5ec5b" providerId="ADAL" clId="{81D43E48-9E46-4354-AF6B-1A4FBEB9AECE}" dt="2019-12-06T17:01:34.803" v="548" actId="1037"/>
          <ac:spMkLst>
            <pc:docMk/>
            <pc:sldMk cId="3027145562" sldId="263"/>
            <ac:spMk id="4" creationId="{71E7CCE4-2298-466F-B088-C632121C3047}"/>
          </ac:spMkLst>
        </pc:spChg>
        <pc:spChg chg="mod">
          <ac:chgData name="MARCO PICCINNI" userId="b667aac5-ad2a-4f2a-b384-d6698ea5ec5b" providerId="ADAL" clId="{81D43E48-9E46-4354-AF6B-1A4FBEB9AECE}" dt="2019-12-06T17:01:34.803" v="548" actId="1037"/>
          <ac:spMkLst>
            <pc:docMk/>
            <pc:sldMk cId="3027145562" sldId="263"/>
            <ac:spMk id="5" creationId="{A69DDC39-2AD5-44CD-882C-37B4AF4A8B84}"/>
          </ac:spMkLst>
        </pc:spChg>
        <pc:spChg chg="mod">
          <ac:chgData name="MARCO PICCINNI" userId="b667aac5-ad2a-4f2a-b384-d6698ea5ec5b" providerId="ADAL" clId="{81D43E48-9E46-4354-AF6B-1A4FBEB9AECE}" dt="2019-12-06T15:58:29.246" v="369" actId="1076"/>
          <ac:spMkLst>
            <pc:docMk/>
            <pc:sldMk cId="3027145562" sldId="263"/>
            <ac:spMk id="18" creationId="{7FC2065D-B07B-4FE4-A727-31ECA9C87EB5}"/>
          </ac:spMkLst>
        </pc:spChg>
        <pc:graphicFrameChg chg="mod">
          <ac:chgData name="MARCO PICCINNI" userId="b667aac5-ad2a-4f2a-b384-d6698ea5ec5b" providerId="ADAL" clId="{81D43E48-9E46-4354-AF6B-1A4FBEB9AECE}" dt="2019-12-06T16:59:36.617" v="530" actId="113"/>
          <ac:graphicFrameMkLst>
            <pc:docMk/>
            <pc:sldMk cId="3027145562" sldId="263"/>
            <ac:graphicFrameMk id="12" creationId="{5334BDE6-FF77-4CDB-B0AF-D0B9A13980E9}"/>
          </ac:graphicFrameMkLst>
        </pc:graphicFrameChg>
      </pc:sldChg>
      <pc:sldChg chg="modSp">
        <pc:chgData name="MARCO PICCINNI" userId="b667aac5-ad2a-4f2a-b384-d6698ea5ec5b" providerId="ADAL" clId="{81D43E48-9E46-4354-AF6B-1A4FBEB9AECE}" dt="2019-12-06T17:00:36.001" v="536" actId="1076"/>
        <pc:sldMkLst>
          <pc:docMk/>
          <pc:sldMk cId="1882351341" sldId="264"/>
        </pc:sldMkLst>
        <pc:spChg chg="mod">
          <ac:chgData name="MARCO PICCINNI" userId="b667aac5-ad2a-4f2a-b384-d6698ea5ec5b" providerId="ADAL" clId="{81D43E48-9E46-4354-AF6B-1A4FBEB9AECE}" dt="2019-12-06T17:00:26.288" v="533" actId="1076"/>
          <ac:spMkLst>
            <pc:docMk/>
            <pc:sldMk cId="1882351341" sldId="264"/>
            <ac:spMk id="2" creationId="{CF2EF52B-6032-46A9-A0A6-9713C27D052E}"/>
          </ac:spMkLst>
        </pc:spChg>
        <pc:spChg chg="mod">
          <ac:chgData name="MARCO PICCINNI" userId="b667aac5-ad2a-4f2a-b384-d6698ea5ec5b" providerId="ADAL" clId="{81D43E48-9E46-4354-AF6B-1A4FBEB9AECE}" dt="2019-12-06T17:00:17.379" v="531" actId="403"/>
          <ac:spMkLst>
            <pc:docMk/>
            <pc:sldMk cId="1882351341" sldId="264"/>
            <ac:spMk id="3" creationId="{E8237BC6-EDCC-44F7-B26A-64B5B54A1E16}"/>
          </ac:spMkLst>
        </pc:spChg>
        <pc:spChg chg="mod">
          <ac:chgData name="MARCO PICCINNI" userId="b667aac5-ad2a-4f2a-b384-d6698ea5ec5b" providerId="ADAL" clId="{81D43E48-9E46-4354-AF6B-1A4FBEB9AECE}" dt="2019-12-06T17:00:36.001" v="536" actId="1076"/>
          <ac:spMkLst>
            <pc:docMk/>
            <pc:sldMk cId="1882351341" sldId="264"/>
            <ac:spMk id="4" creationId="{7D828D69-EC98-44C0-809D-7267536B3507}"/>
          </ac:spMkLst>
        </pc:spChg>
        <pc:spChg chg="mod">
          <ac:chgData name="MARCO PICCINNI" userId="b667aac5-ad2a-4f2a-b384-d6698ea5ec5b" providerId="ADAL" clId="{81D43E48-9E46-4354-AF6B-1A4FBEB9AECE}" dt="2019-12-06T17:00:36.001" v="536" actId="1076"/>
          <ac:spMkLst>
            <pc:docMk/>
            <pc:sldMk cId="1882351341" sldId="264"/>
            <ac:spMk id="5" creationId="{ADC98D72-2E54-418F-9B4F-C7245C79693A}"/>
          </ac:spMkLst>
        </pc:spChg>
      </pc:sldChg>
      <pc:sldChg chg="addSp delSp modSp del">
        <pc:chgData name="MARCO PICCINNI" userId="b667aac5-ad2a-4f2a-b384-d6698ea5ec5b" providerId="ADAL" clId="{81D43E48-9E46-4354-AF6B-1A4FBEB9AECE}" dt="2019-12-06T17:47:45.629" v="1115" actId="2696"/>
        <pc:sldMkLst>
          <pc:docMk/>
          <pc:sldMk cId="3524802174" sldId="265"/>
        </pc:sldMkLst>
        <pc:spChg chg="del mod">
          <ac:chgData name="MARCO PICCINNI" userId="b667aac5-ad2a-4f2a-b384-d6698ea5ec5b" providerId="ADAL" clId="{81D43E48-9E46-4354-AF6B-1A4FBEB9AECE}" dt="2019-12-06T17:46:12.124" v="1096"/>
          <ac:spMkLst>
            <pc:docMk/>
            <pc:sldMk cId="3524802174" sldId="265"/>
            <ac:spMk id="2" creationId="{CF2EF52B-6032-46A9-A0A6-9713C27D052E}"/>
          </ac:spMkLst>
        </pc:spChg>
        <pc:spChg chg="mod">
          <ac:chgData name="MARCO PICCINNI" userId="b667aac5-ad2a-4f2a-b384-d6698ea5ec5b" providerId="ADAL" clId="{81D43E48-9E46-4354-AF6B-1A4FBEB9AECE}" dt="2019-12-06T17:44:29.952" v="1066" actId="1076"/>
          <ac:spMkLst>
            <pc:docMk/>
            <pc:sldMk cId="3524802174" sldId="265"/>
            <ac:spMk id="4" creationId="{7D828D69-EC98-44C0-809D-7267536B3507}"/>
          </ac:spMkLst>
        </pc:spChg>
        <pc:spChg chg="mod">
          <ac:chgData name="MARCO PICCINNI" userId="b667aac5-ad2a-4f2a-b384-d6698ea5ec5b" providerId="ADAL" clId="{81D43E48-9E46-4354-AF6B-1A4FBEB9AECE}" dt="2019-12-06T17:44:29.952" v="1066" actId="1076"/>
          <ac:spMkLst>
            <pc:docMk/>
            <pc:sldMk cId="3524802174" sldId="265"/>
            <ac:spMk id="5" creationId="{ADC98D72-2E54-418F-9B4F-C7245C79693A}"/>
          </ac:spMkLst>
        </pc:spChg>
        <pc:spChg chg="del mod">
          <ac:chgData name="MARCO PICCINNI" userId="b667aac5-ad2a-4f2a-b384-d6698ea5ec5b" providerId="ADAL" clId="{81D43E48-9E46-4354-AF6B-1A4FBEB9AECE}" dt="2019-12-06T17:47:10.464" v="1107"/>
          <ac:spMkLst>
            <pc:docMk/>
            <pc:sldMk cId="3524802174" sldId="265"/>
            <ac:spMk id="8" creationId="{850776B8-9B47-4F78-AC92-C5F213F660F0}"/>
          </ac:spMkLst>
        </pc:spChg>
        <pc:spChg chg="del mod">
          <ac:chgData name="MARCO PICCINNI" userId="b667aac5-ad2a-4f2a-b384-d6698ea5ec5b" providerId="ADAL" clId="{81D43E48-9E46-4354-AF6B-1A4FBEB9AECE}" dt="2019-12-06T17:46:12.124" v="1096"/>
          <ac:spMkLst>
            <pc:docMk/>
            <pc:sldMk cId="3524802174" sldId="265"/>
            <ac:spMk id="9" creationId="{4921D0B0-1E3E-4585-8DC4-E83C91872C3D}"/>
          </ac:spMkLst>
        </pc:spChg>
        <pc:spChg chg="add mod">
          <ac:chgData name="MARCO PICCINNI" userId="b667aac5-ad2a-4f2a-b384-d6698ea5ec5b" providerId="ADAL" clId="{81D43E48-9E46-4354-AF6B-1A4FBEB9AECE}" dt="2019-12-06T17:46:10.494" v="1095"/>
          <ac:spMkLst>
            <pc:docMk/>
            <pc:sldMk cId="3524802174" sldId="265"/>
            <ac:spMk id="14" creationId="{3338ECEC-B980-4A1C-B93E-5A33910089AE}"/>
          </ac:spMkLst>
        </pc:spChg>
        <pc:spChg chg="add mod">
          <ac:chgData name="MARCO PICCINNI" userId="b667aac5-ad2a-4f2a-b384-d6698ea5ec5b" providerId="ADAL" clId="{81D43E48-9E46-4354-AF6B-1A4FBEB9AECE}" dt="2019-12-06T17:46:10.494" v="1095"/>
          <ac:spMkLst>
            <pc:docMk/>
            <pc:sldMk cId="3524802174" sldId="265"/>
            <ac:spMk id="15" creationId="{8D75CAFE-BA4F-477F-9C5B-FAB65D0A61E6}"/>
          </ac:spMkLst>
        </pc:spChg>
        <pc:spChg chg="add mod">
          <ac:chgData name="MARCO PICCINNI" userId="b667aac5-ad2a-4f2a-b384-d6698ea5ec5b" providerId="ADAL" clId="{81D43E48-9E46-4354-AF6B-1A4FBEB9AECE}" dt="2019-12-06T17:46:12.124" v="1096"/>
          <ac:spMkLst>
            <pc:docMk/>
            <pc:sldMk cId="3524802174" sldId="265"/>
            <ac:spMk id="16" creationId="{2E816097-59A2-4BEE-B8D3-615F048D7F77}"/>
          </ac:spMkLst>
        </pc:spChg>
        <pc:spChg chg="add mod">
          <ac:chgData name="MARCO PICCINNI" userId="b667aac5-ad2a-4f2a-b384-d6698ea5ec5b" providerId="ADAL" clId="{81D43E48-9E46-4354-AF6B-1A4FBEB9AECE}" dt="2019-12-06T17:46:12.124" v="1096"/>
          <ac:spMkLst>
            <pc:docMk/>
            <pc:sldMk cId="3524802174" sldId="265"/>
            <ac:spMk id="17" creationId="{B3A5C750-2758-423C-A881-8EE6C24AC12C}"/>
          </ac:spMkLst>
        </pc:spChg>
        <pc:spChg chg="add mod">
          <ac:chgData name="MARCO PICCINNI" userId="b667aac5-ad2a-4f2a-b384-d6698ea5ec5b" providerId="ADAL" clId="{81D43E48-9E46-4354-AF6B-1A4FBEB9AECE}" dt="2019-12-06T17:47:10.464" v="1107"/>
          <ac:spMkLst>
            <pc:docMk/>
            <pc:sldMk cId="3524802174" sldId="265"/>
            <ac:spMk id="18" creationId="{FF8453EF-6F86-4F2C-A7DC-4CFF04431F0A}"/>
          </ac:spMkLst>
        </pc:spChg>
        <pc:cxnChg chg="add del">
          <ac:chgData name="MARCO PICCINNI" userId="b667aac5-ad2a-4f2a-b384-d6698ea5ec5b" providerId="ADAL" clId="{81D43E48-9E46-4354-AF6B-1A4FBEB9AECE}" dt="2019-12-06T16:06:22.176" v="393"/>
          <ac:cxnSpMkLst>
            <pc:docMk/>
            <pc:sldMk cId="3524802174" sldId="265"/>
            <ac:cxnSpMk id="10" creationId="{2AC9F15C-4233-431A-BEA3-3AE62E1B8449}"/>
          </ac:cxnSpMkLst>
        </pc:cxnChg>
        <pc:cxnChg chg="add mod">
          <ac:chgData name="MARCO PICCINNI" userId="b667aac5-ad2a-4f2a-b384-d6698ea5ec5b" providerId="ADAL" clId="{81D43E48-9E46-4354-AF6B-1A4FBEB9AECE}" dt="2019-12-06T16:06:49.432" v="398" actId="14100"/>
          <ac:cxnSpMkLst>
            <pc:docMk/>
            <pc:sldMk cId="3524802174" sldId="265"/>
            <ac:cxnSpMk id="11" creationId="{C0BF5A98-7148-4A10-9BDE-D1B561EB77BC}"/>
          </ac:cxnSpMkLst>
        </pc:cxnChg>
      </pc:sldChg>
      <pc:sldChg chg="modSp">
        <pc:chgData name="MARCO PICCINNI" userId="b667aac5-ad2a-4f2a-b384-d6698ea5ec5b" providerId="ADAL" clId="{81D43E48-9E46-4354-AF6B-1A4FBEB9AECE}" dt="2019-12-06T17:48:02.741" v="1117" actId="1038"/>
        <pc:sldMkLst>
          <pc:docMk/>
          <pc:sldMk cId="1427323807" sldId="266"/>
        </pc:sldMkLst>
        <pc:spChg chg="mod">
          <ac:chgData name="MARCO PICCINNI" userId="b667aac5-ad2a-4f2a-b384-d6698ea5ec5b" providerId="ADAL" clId="{81D43E48-9E46-4354-AF6B-1A4FBEB9AECE}" dt="2019-12-06T17:06:12.535" v="556" actId="122"/>
          <ac:spMkLst>
            <pc:docMk/>
            <pc:sldMk cId="1427323807" sldId="266"/>
            <ac:spMk id="3" creationId="{E8237BC6-EDCC-44F7-B26A-64B5B54A1E16}"/>
          </ac:spMkLst>
        </pc:spChg>
        <pc:cxnChg chg="mod">
          <ac:chgData name="MARCO PICCINNI" userId="b667aac5-ad2a-4f2a-b384-d6698ea5ec5b" providerId="ADAL" clId="{81D43E48-9E46-4354-AF6B-1A4FBEB9AECE}" dt="2019-12-06T17:48:02.741" v="1117" actId="1038"/>
          <ac:cxnSpMkLst>
            <pc:docMk/>
            <pc:sldMk cId="1427323807" sldId="266"/>
            <ac:cxnSpMk id="23" creationId="{35D8F8A8-5065-48EA-804E-ABB76C7003D6}"/>
          </ac:cxnSpMkLst>
        </pc:cxnChg>
      </pc:sldChg>
      <pc:sldChg chg="addSp delSp modSp mod setBg">
        <pc:chgData name="MARCO PICCINNI" userId="b667aac5-ad2a-4f2a-b384-d6698ea5ec5b" providerId="ADAL" clId="{81D43E48-9E46-4354-AF6B-1A4FBEB9AECE}" dt="2019-12-06T18:05:21.955" v="1353" actId="26606"/>
        <pc:sldMkLst>
          <pc:docMk/>
          <pc:sldMk cId="2747489111" sldId="267"/>
        </pc:sldMkLst>
        <pc:spChg chg="mod">
          <ac:chgData name="MARCO PICCINNI" userId="b667aac5-ad2a-4f2a-b384-d6698ea5ec5b" providerId="ADAL" clId="{81D43E48-9E46-4354-AF6B-1A4FBEB9AECE}" dt="2019-12-06T18:05:21.955" v="1353" actId="26606"/>
          <ac:spMkLst>
            <pc:docMk/>
            <pc:sldMk cId="2747489111" sldId="267"/>
            <ac:spMk id="2" creationId="{CF2EF52B-6032-46A9-A0A6-9713C27D052E}"/>
          </ac:spMkLst>
        </pc:spChg>
        <pc:spChg chg="add del mod">
          <ac:chgData name="MARCO PICCINNI" userId="b667aac5-ad2a-4f2a-b384-d6698ea5ec5b" providerId="ADAL" clId="{81D43E48-9E46-4354-AF6B-1A4FBEB9AECE}" dt="2019-12-06T18:05:21.955" v="1353" actId="26606"/>
          <ac:spMkLst>
            <pc:docMk/>
            <pc:sldMk cId="2747489111" sldId="267"/>
            <ac:spMk id="3" creationId="{E8237BC6-EDCC-44F7-B26A-64B5B54A1E16}"/>
          </ac:spMkLst>
        </pc:spChg>
        <pc:spChg chg="mod">
          <ac:chgData name="MARCO PICCINNI" userId="b667aac5-ad2a-4f2a-b384-d6698ea5ec5b" providerId="ADAL" clId="{81D43E48-9E46-4354-AF6B-1A4FBEB9AECE}" dt="2019-12-06T18:05:21.955" v="1353" actId="26606"/>
          <ac:spMkLst>
            <pc:docMk/>
            <pc:sldMk cId="2747489111" sldId="267"/>
            <ac:spMk id="4" creationId="{E6D0A6E1-C30A-4012-8700-786F5093477A}"/>
          </ac:spMkLst>
        </pc:spChg>
        <pc:spChg chg="mod">
          <ac:chgData name="MARCO PICCINNI" userId="b667aac5-ad2a-4f2a-b384-d6698ea5ec5b" providerId="ADAL" clId="{81D43E48-9E46-4354-AF6B-1A4FBEB9AECE}" dt="2019-12-06T18:05:21.955" v="1353" actId="26606"/>
          <ac:spMkLst>
            <pc:docMk/>
            <pc:sldMk cId="2747489111" sldId="267"/>
            <ac:spMk id="5" creationId="{11E082F5-B252-49CD-8795-1DC97B9B53A1}"/>
          </ac:spMkLst>
        </pc:spChg>
        <pc:spChg chg="add del mod">
          <ac:chgData name="MARCO PICCINNI" userId="b667aac5-ad2a-4f2a-b384-d6698ea5ec5b" providerId="ADAL" clId="{81D43E48-9E46-4354-AF6B-1A4FBEB9AECE}" dt="2019-12-06T18:02:21.384" v="1242" actId="478"/>
          <ac:spMkLst>
            <pc:docMk/>
            <pc:sldMk cId="2747489111" sldId="267"/>
            <ac:spMk id="6" creationId="{B3F679BB-467D-4B81-B3DE-918D3C6D99E4}"/>
          </ac:spMkLst>
        </pc:spChg>
        <pc:spChg chg="ord">
          <ac:chgData name="MARCO PICCINNI" userId="b667aac5-ad2a-4f2a-b384-d6698ea5ec5b" providerId="ADAL" clId="{81D43E48-9E46-4354-AF6B-1A4FBEB9AECE}" dt="2019-12-06T18:05:21.955" v="1353" actId="26606"/>
          <ac:spMkLst>
            <pc:docMk/>
            <pc:sldMk cId="2747489111" sldId="267"/>
            <ac:spMk id="8" creationId="{C184D846-F81B-4F75-876C-17952A37FF5D}"/>
          </ac:spMkLst>
        </pc:spChg>
        <pc:spChg chg="mod ord">
          <ac:chgData name="MARCO PICCINNI" userId="b667aac5-ad2a-4f2a-b384-d6698ea5ec5b" providerId="ADAL" clId="{81D43E48-9E46-4354-AF6B-1A4FBEB9AECE}" dt="2019-12-06T18:05:21.955" v="1353" actId="26606"/>
          <ac:spMkLst>
            <pc:docMk/>
            <pc:sldMk cId="2747489111" sldId="267"/>
            <ac:spMk id="9" creationId="{BF8500E6-7881-4E1D-AF30-3255F56DA622}"/>
          </ac:spMkLst>
        </pc:spChg>
        <pc:spChg chg="add del">
          <ac:chgData name="MARCO PICCINNI" userId="b667aac5-ad2a-4f2a-b384-d6698ea5ec5b" providerId="ADAL" clId="{81D43E48-9E46-4354-AF6B-1A4FBEB9AECE}" dt="2019-12-06T18:05:13.680" v="1348" actId="26606"/>
          <ac:spMkLst>
            <pc:docMk/>
            <pc:sldMk cId="2747489111" sldId="267"/>
            <ac:spMk id="12" creationId="{95CB840F-8E41-4CA5-B79B-25CC80AD234A}"/>
          </ac:spMkLst>
        </pc:spChg>
        <pc:spChg chg="add del">
          <ac:chgData name="MARCO PICCINNI" userId="b667aac5-ad2a-4f2a-b384-d6698ea5ec5b" providerId="ADAL" clId="{81D43E48-9E46-4354-AF6B-1A4FBEB9AECE}" dt="2019-12-06T18:05:16.957" v="1350" actId="26606"/>
          <ac:spMkLst>
            <pc:docMk/>
            <pc:sldMk cId="2747489111" sldId="267"/>
            <ac:spMk id="14" creationId="{69652D62-ECFB-408E-ABE6-155A644F433D}"/>
          </ac:spMkLst>
        </pc:spChg>
        <pc:spChg chg="add del">
          <ac:chgData name="MARCO PICCINNI" userId="b667aac5-ad2a-4f2a-b384-d6698ea5ec5b" providerId="ADAL" clId="{81D43E48-9E46-4354-AF6B-1A4FBEB9AECE}" dt="2019-12-06T18:05:16.957" v="1350" actId="26606"/>
          <ac:spMkLst>
            <pc:docMk/>
            <pc:sldMk cId="2747489111" sldId="267"/>
            <ac:spMk id="15" creationId="{C1FEA985-924B-4044-8778-32D1E7164C01}"/>
          </ac:spMkLst>
        </pc:spChg>
        <pc:spChg chg="add del">
          <ac:chgData name="MARCO PICCINNI" userId="b667aac5-ad2a-4f2a-b384-d6698ea5ec5b" providerId="ADAL" clId="{81D43E48-9E46-4354-AF6B-1A4FBEB9AECE}" dt="2019-12-06T18:05:21.753" v="1352" actId="26606"/>
          <ac:spMkLst>
            <pc:docMk/>
            <pc:sldMk cId="2747489111" sldId="267"/>
            <ac:spMk id="20" creationId="{95CB840F-8E41-4CA5-B79B-25CC80AD234A}"/>
          </ac:spMkLst>
        </pc:spChg>
        <pc:spChg chg="add">
          <ac:chgData name="MARCO PICCINNI" userId="b667aac5-ad2a-4f2a-b384-d6698ea5ec5b" providerId="ADAL" clId="{81D43E48-9E46-4354-AF6B-1A4FBEB9AECE}" dt="2019-12-06T18:05:21.955" v="1353" actId="26606"/>
          <ac:spMkLst>
            <pc:docMk/>
            <pc:sldMk cId="2747489111" sldId="267"/>
            <ac:spMk id="23" creationId="{9A6C2C86-63BF-47D5-AA3F-905111A238E2}"/>
          </ac:spMkLst>
        </pc:spChg>
        <pc:graphicFrameChg chg="add del">
          <ac:chgData name="MARCO PICCINNI" userId="b667aac5-ad2a-4f2a-b384-d6698ea5ec5b" providerId="ADAL" clId="{81D43E48-9E46-4354-AF6B-1A4FBEB9AECE}" dt="2019-12-06T18:05:05.177" v="1346" actId="26606"/>
          <ac:graphicFrameMkLst>
            <pc:docMk/>
            <pc:sldMk cId="2747489111" sldId="267"/>
            <ac:graphicFrameMk id="11" creationId="{5417A0F2-13ED-452E-BD6A-F0ED67213DDC}"/>
          </ac:graphicFrameMkLst>
        </pc:graphicFrameChg>
        <pc:picChg chg="add del">
          <ac:chgData name="MARCO PICCINNI" userId="b667aac5-ad2a-4f2a-b384-d6698ea5ec5b" providerId="ADAL" clId="{81D43E48-9E46-4354-AF6B-1A4FBEB9AECE}" dt="2019-12-06T18:05:13.680" v="1348" actId="26606"/>
          <ac:picMkLst>
            <pc:docMk/>
            <pc:sldMk cId="2747489111" sldId="267"/>
            <ac:picMk id="13" creationId="{E89F6B69-6364-4B0A-B889-93BE7A30F697}"/>
          </ac:picMkLst>
        </pc:picChg>
        <pc:picChg chg="add del">
          <ac:chgData name="MARCO PICCINNI" userId="b667aac5-ad2a-4f2a-b384-d6698ea5ec5b" providerId="ADAL" clId="{81D43E48-9E46-4354-AF6B-1A4FBEB9AECE}" dt="2019-12-06T18:05:05.177" v="1346" actId="26606"/>
          <ac:picMkLst>
            <pc:docMk/>
            <pc:sldMk cId="2747489111" sldId="267"/>
            <ac:picMk id="16" creationId="{82AABC82-C2D1-4340-A6DF-6E73DF06FCAC}"/>
          </ac:picMkLst>
        </pc:picChg>
        <pc:picChg chg="add del">
          <ac:chgData name="MARCO PICCINNI" userId="b667aac5-ad2a-4f2a-b384-d6698ea5ec5b" providerId="ADAL" clId="{81D43E48-9E46-4354-AF6B-1A4FBEB9AECE}" dt="2019-12-06T18:05:21.753" v="1352" actId="26606"/>
          <ac:picMkLst>
            <pc:docMk/>
            <pc:sldMk cId="2747489111" sldId="267"/>
            <ac:picMk id="21" creationId="{E6FE9B24-4803-4CA5-A22E-ACF089316B4F}"/>
          </ac:picMkLst>
        </pc:picChg>
        <pc:cxnChg chg="add del">
          <ac:chgData name="MARCO PICCINNI" userId="b667aac5-ad2a-4f2a-b384-d6698ea5ec5b" providerId="ADAL" clId="{81D43E48-9E46-4354-AF6B-1A4FBEB9AECE}" dt="2019-12-06T18:05:16.957" v="1350" actId="26606"/>
          <ac:cxnSpMkLst>
            <pc:docMk/>
            <pc:sldMk cId="2747489111" sldId="267"/>
            <ac:cxnSpMk id="18" creationId="{96C7F9CB-BCC3-4648-8DEF-07B0887D87D6}"/>
          </ac:cxnSpMkLst>
        </pc:cxnChg>
        <pc:cxnChg chg="add">
          <ac:chgData name="MARCO PICCINNI" userId="b667aac5-ad2a-4f2a-b384-d6698ea5ec5b" providerId="ADAL" clId="{81D43E48-9E46-4354-AF6B-1A4FBEB9AECE}" dt="2019-12-06T18:05:21.955" v="1353" actId="26606"/>
          <ac:cxnSpMkLst>
            <pc:docMk/>
            <pc:sldMk cId="2747489111" sldId="267"/>
            <ac:cxnSpMk id="24" creationId="{425A0768-3044-4AA9-A889-D2CAA68C517A}"/>
          </ac:cxnSpMkLst>
        </pc:cxnChg>
      </pc:sldChg>
      <pc:sldChg chg="modSp">
        <pc:chgData name="MARCO PICCINNI" userId="b667aac5-ad2a-4f2a-b384-d6698ea5ec5b" providerId="ADAL" clId="{81D43E48-9E46-4354-AF6B-1A4FBEB9AECE}" dt="2019-12-06T17:01:02.059" v="538" actId="1076"/>
        <pc:sldMkLst>
          <pc:docMk/>
          <pc:sldMk cId="1559959833" sldId="268"/>
        </pc:sldMkLst>
        <pc:spChg chg="mod">
          <ac:chgData name="MARCO PICCINNI" userId="b667aac5-ad2a-4f2a-b384-d6698ea5ec5b" providerId="ADAL" clId="{81D43E48-9E46-4354-AF6B-1A4FBEB9AECE}" dt="2019-12-06T17:01:02.059" v="538" actId="1076"/>
          <ac:spMkLst>
            <pc:docMk/>
            <pc:sldMk cId="1559959833" sldId="268"/>
            <ac:spMk id="4" creationId="{DD16CC5A-7F1D-4DA5-8818-4036D2CD316D}"/>
          </ac:spMkLst>
        </pc:spChg>
        <pc:spChg chg="mod">
          <ac:chgData name="MARCO PICCINNI" userId="b667aac5-ad2a-4f2a-b384-d6698ea5ec5b" providerId="ADAL" clId="{81D43E48-9E46-4354-AF6B-1A4FBEB9AECE}" dt="2019-12-06T17:01:02.059" v="538" actId="1076"/>
          <ac:spMkLst>
            <pc:docMk/>
            <pc:sldMk cId="1559959833" sldId="268"/>
            <ac:spMk id="5" creationId="{3C1FADA2-3D5D-4329-9F35-15C8701F5C9A}"/>
          </ac:spMkLst>
        </pc:spChg>
      </pc:sldChg>
      <pc:sldChg chg="del">
        <pc:chgData name="MARCO PICCINNI" userId="b667aac5-ad2a-4f2a-b384-d6698ea5ec5b" providerId="ADAL" clId="{81D43E48-9E46-4354-AF6B-1A4FBEB9AECE}" dt="2019-12-06T16:11:02.274" v="438" actId="2696"/>
        <pc:sldMkLst>
          <pc:docMk/>
          <pc:sldMk cId="2394044515" sldId="269"/>
        </pc:sldMkLst>
      </pc:sldChg>
      <pc:sldChg chg="modSp">
        <pc:chgData name="MARCO PICCINNI" userId="b667aac5-ad2a-4f2a-b384-d6698ea5ec5b" providerId="ADAL" clId="{81D43E48-9E46-4354-AF6B-1A4FBEB9AECE}" dt="2019-12-06T17:01:48.295" v="549" actId="1076"/>
        <pc:sldMkLst>
          <pc:docMk/>
          <pc:sldMk cId="398371209" sldId="270"/>
        </pc:sldMkLst>
        <pc:spChg chg="mod">
          <ac:chgData name="MARCO PICCINNI" userId="b667aac5-ad2a-4f2a-b384-d6698ea5ec5b" providerId="ADAL" clId="{81D43E48-9E46-4354-AF6B-1A4FBEB9AECE}" dt="2019-12-06T16:12:32.874" v="444" actId="6549"/>
          <ac:spMkLst>
            <pc:docMk/>
            <pc:sldMk cId="398371209" sldId="270"/>
            <ac:spMk id="3" creationId="{B086E6B6-A605-439A-BF73-D4FB56D08790}"/>
          </ac:spMkLst>
        </pc:spChg>
        <pc:spChg chg="mod">
          <ac:chgData name="MARCO PICCINNI" userId="b667aac5-ad2a-4f2a-b384-d6698ea5ec5b" providerId="ADAL" clId="{81D43E48-9E46-4354-AF6B-1A4FBEB9AECE}" dt="2019-12-06T17:01:48.295" v="549" actId="1076"/>
          <ac:spMkLst>
            <pc:docMk/>
            <pc:sldMk cId="398371209" sldId="270"/>
            <ac:spMk id="6" creationId="{B4852946-0A83-419F-8FD1-0E4BC9A241DE}"/>
          </ac:spMkLst>
        </pc:spChg>
        <pc:spChg chg="mod">
          <ac:chgData name="MARCO PICCINNI" userId="b667aac5-ad2a-4f2a-b384-d6698ea5ec5b" providerId="ADAL" clId="{81D43E48-9E46-4354-AF6B-1A4FBEB9AECE}" dt="2019-12-06T17:01:48.295" v="549" actId="1076"/>
          <ac:spMkLst>
            <pc:docMk/>
            <pc:sldMk cId="398371209" sldId="270"/>
            <ac:spMk id="7" creationId="{8F4AD8BC-23CB-4488-AF52-FB7DA7795020}"/>
          </ac:spMkLst>
        </pc:spChg>
      </pc:sldChg>
      <pc:sldChg chg="addSp modSp">
        <pc:chgData name="MARCO PICCINNI" userId="b667aac5-ad2a-4f2a-b384-d6698ea5ec5b" providerId="ADAL" clId="{81D43E48-9E46-4354-AF6B-1A4FBEB9AECE}" dt="2019-12-10T12:02:27.932" v="2362" actId="1035"/>
        <pc:sldMkLst>
          <pc:docMk/>
          <pc:sldMk cId="1117767733" sldId="271"/>
        </pc:sldMkLst>
        <pc:spChg chg="mod">
          <ac:chgData name="MARCO PICCINNI" userId="b667aac5-ad2a-4f2a-b384-d6698ea5ec5b" providerId="ADAL" clId="{81D43E48-9E46-4354-AF6B-1A4FBEB9AECE}" dt="2019-12-10T12:02:27.932" v="2362" actId="1035"/>
          <ac:spMkLst>
            <pc:docMk/>
            <pc:sldMk cId="1117767733" sldId="271"/>
            <ac:spMk id="2" creationId="{72E12CBB-841D-4A05-AC3A-D35456CC855E}"/>
          </ac:spMkLst>
        </pc:spChg>
        <pc:spChg chg="mod">
          <ac:chgData name="MARCO PICCINNI" userId="b667aac5-ad2a-4f2a-b384-d6698ea5ec5b" providerId="ADAL" clId="{81D43E48-9E46-4354-AF6B-1A4FBEB9AECE}" dt="2019-12-10T12:02:27.932" v="2362" actId="1035"/>
          <ac:spMkLst>
            <pc:docMk/>
            <pc:sldMk cId="1117767733" sldId="271"/>
            <ac:spMk id="6" creationId="{72B1BED0-117E-4148-9AB2-6A4622CEF91F}"/>
          </ac:spMkLst>
        </pc:spChg>
        <pc:spChg chg="mod">
          <ac:chgData name="MARCO PICCINNI" userId="b667aac5-ad2a-4f2a-b384-d6698ea5ec5b" providerId="ADAL" clId="{81D43E48-9E46-4354-AF6B-1A4FBEB9AECE}" dt="2019-12-10T12:02:27.932" v="2362" actId="1035"/>
          <ac:spMkLst>
            <pc:docMk/>
            <pc:sldMk cId="1117767733" sldId="271"/>
            <ac:spMk id="7" creationId="{E50E1A71-01E5-4FAF-A362-84AB3C9B97F7}"/>
          </ac:spMkLst>
        </pc:spChg>
        <pc:spChg chg="mod">
          <ac:chgData name="MARCO PICCINNI" userId="b667aac5-ad2a-4f2a-b384-d6698ea5ec5b" providerId="ADAL" clId="{81D43E48-9E46-4354-AF6B-1A4FBEB9AECE}" dt="2019-12-08T10:55:47.619" v="1886" actId="1076"/>
          <ac:spMkLst>
            <pc:docMk/>
            <pc:sldMk cId="1117767733" sldId="271"/>
            <ac:spMk id="12" creationId="{7004641C-FE29-4D16-8BC4-1FAC80176972}"/>
          </ac:spMkLst>
        </pc:spChg>
        <pc:spChg chg="mod">
          <ac:chgData name="MARCO PICCINNI" userId="b667aac5-ad2a-4f2a-b384-d6698ea5ec5b" providerId="ADAL" clId="{81D43E48-9E46-4354-AF6B-1A4FBEB9AECE}" dt="2019-12-08T10:54:08.439" v="1847" actId="1076"/>
          <ac:spMkLst>
            <pc:docMk/>
            <pc:sldMk cId="1117767733" sldId="271"/>
            <ac:spMk id="21" creationId="{6F1AFBB4-F880-4D1E-80AF-81CE3C72C766}"/>
          </ac:spMkLst>
        </pc:spChg>
        <pc:spChg chg="mod">
          <ac:chgData name="MARCO PICCINNI" userId="b667aac5-ad2a-4f2a-b384-d6698ea5ec5b" providerId="ADAL" clId="{81D43E48-9E46-4354-AF6B-1A4FBEB9AECE}" dt="2019-12-08T10:55:41.103" v="1885" actId="1038"/>
          <ac:spMkLst>
            <pc:docMk/>
            <pc:sldMk cId="1117767733" sldId="271"/>
            <ac:spMk id="26" creationId="{B426F6FB-2CE7-4CCF-A72B-7B201B94E8B1}"/>
          </ac:spMkLst>
        </pc:spChg>
        <pc:spChg chg="mod">
          <ac:chgData name="MARCO PICCINNI" userId="b667aac5-ad2a-4f2a-b384-d6698ea5ec5b" providerId="ADAL" clId="{81D43E48-9E46-4354-AF6B-1A4FBEB9AECE}" dt="2019-12-08T10:55:41.103" v="1885" actId="1038"/>
          <ac:spMkLst>
            <pc:docMk/>
            <pc:sldMk cId="1117767733" sldId="271"/>
            <ac:spMk id="27" creationId="{7157FF24-10DE-4C20-8DB9-C3EC7CD7E0F3}"/>
          </ac:spMkLst>
        </pc:spChg>
        <pc:spChg chg="add mod">
          <ac:chgData name="MARCO PICCINNI" userId="b667aac5-ad2a-4f2a-b384-d6698ea5ec5b" providerId="ADAL" clId="{81D43E48-9E46-4354-AF6B-1A4FBEB9AECE}" dt="2019-12-10T12:02:21.377" v="2342" actId="571"/>
          <ac:spMkLst>
            <pc:docMk/>
            <pc:sldMk cId="1117767733" sldId="271"/>
            <ac:spMk id="30" creationId="{209DE047-84A6-46B1-97DA-46F4096093AE}"/>
          </ac:spMkLst>
        </pc:spChg>
        <pc:spChg chg="add mod">
          <ac:chgData name="MARCO PICCINNI" userId="b667aac5-ad2a-4f2a-b384-d6698ea5ec5b" providerId="ADAL" clId="{81D43E48-9E46-4354-AF6B-1A4FBEB9AECE}" dt="2019-12-10T12:02:21.377" v="2342" actId="571"/>
          <ac:spMkLst>
            <pc:docMk/>
            <pc:sldMk cId="1117767733" sldId="271"/>
            <ac:spMk id="39" creationId="{9954617C-C717-43DA-B330-687ECFCD5D0E}"/>
          </ac:spMkLst>
        </pc:spChg>
        <pc:spChg chg="add mod">
          <ac:chgData name="MARCO PICCINNI" userId="b667aac5-ad2a-4f2a-b384-d6698ea5ec5b" providerId="ADAL" clId="{81D43E48-9E46-4354-AF6B-1A4FBEB9AECE}" dt="2019-12-10T12:02:21.377" v="2342" actId="571"/>
          <ac:spMkLst>
            <pc:docMk/>
            <pc:sldMk cId="1117767733" sldId="271"/>
            <ac:spMk id="40" creationId="{9B9DBC4B-55A1-45D7-B88E-2864CB67F6DA}"/>
          </ac:spMkLst>
        </pc:spChg>
        <pc:cxnChg chg="mod">
          <ac:chgData name="MARCO PICCINNI" userId="b667aac5-ad2a-4f2a-b384-d6698ea5ec5b" providerId="ADAL" clId="{81D43E48-9E46-4354-AF6B-1A4FBEB9AECE}" dt="2019-12-08T10:54:18.801" v="1848" actId="1582"/>
          <ac:cxnSpMkLst>
            <pc:docMk/>
            <pc:sldMk cId="1117767733" sldId="271"/>
            <ac:cxnSpMk id="14" creationId="{C08FB682-634C-44F6-A8AD-5BF2FFCAC6D6}"/>
          </ac:cxnSpMkLst>
        </pc:cxnChg>
        <pc:cxnChg chg="mod">
          <ac:chgData name="MARCO PICCINNI" userId="b667aac5-ad2a-4f2a-b384-d6698ea5ec5b" providerId="ADAL" clId="{81D43E48-9E46-4354-AF6B-1A4FBEB9AECE}" dt="2019-12-08T10:54:31.081" v="1849" actId="1582"/>
          <ac:cxnSpMkLst>
            <pc:docMk/>
            <pc:sldMk cId="1117767733" sldId="271"/>
            <ac:cxnSpMk id="17" creationId="{EE326465-030E-496F-94DE-AA11B37C0BA5}"/>
          </ac:cxnSpMkLst>
        </pc:cxnChg>
        <pc:cxnChg chg="mod">
          <ac:chgData name="MARCO PICCINNI" userId="b667aac5-ad2a-4f2a-b384-d6698ea5ec5b" providerId="ADAL" clId="{81D43E48-9E46-4354-AF6B-1A4FBEB9AECE}" dt="2019-12-08T10:56:10.131" v="1889" actId="14100"/>
          <ac:cxnSpMkLst>
            <pc:docMk/>
            <pc:sldMk cId="1117767733" sldId="271"/>
            <ac:cxnSpMk id="23" creationId="{B02C6E08-16E9-43CC-9F2F-46F02485B48E}"/>
          </ac:cxnSpMkLst>
        </pc:cxnChg>
        <pc:cxnChg chg="mod">
          <ac:chgData name="MARCO PICCINNI" userId="b667aac5-ad2a-4f2a-b384-d6698ea5ec5b" providerId="ADAL" clId="{81D43E48-9E46-4354-AF6B-1A4FBEB9AECE}" dt="2019-12-08T10:56:05.083" v="1888" actId="14100"/>
          <ac:cxnSpMkLst>
            <pc:docMk/>
            <pc:sldMk cId="1117767733" sldId="271"/>
            <ac:cxnSpMk id="25" creationId="{31BBA475-293F-4040-99A3-E19E3D0B7A3A}"/>
          </ac:cxnSpMkLst>
        </pc:cxnChg>
        <pc:cxnChg chg="mod">
          <ac:chgData name="MARCO PICCINNI" userId="b667aac5-ad2a-4f2a-b384-d6698ea5ec5b" providerId="ADAL" clId="{81D43E48-9E46-4354-AF6B-1A4FBEB9AECE}" dt="2019-12-08T10:56:44.952" v="1892" actId="14100"/>
          <ac:cxnSpMkLst>
            <pc:docMk/>
            <pc:sldMk cId="1117767733" sldId="271"/>
            <ac:cxnSpMk id="31" creationId="{FFC7CB75-8974-484B-8135-3FE4F2D2684C}"/>
          </ac:cxnSpMkLst>
        </pc:cxnChg>
        <pc:cxnChg chg="mod">
          <ac:chgData name="MARCO PICCINNI" userId="b667aac5-ad2a-4f2a-b384-d6698ea5ec5b" providerId="ADAL" clId="{81D43E48-9E46-4354-AF6B-1A4FBEB9AECE}" dt="2019-12-08T10:56:49.662" v="1893" actId="14100"/>
          <ac:cxnSpMkLst>
            <pc:docMk/>
            <pc:sldMk cId="1117767733" sldId="271"/>
            <ac:cxnSpMk id="32" creationId="{0E6A35C3-F66C-4383-8F5C-7072F378A22A}"/>
          </ac:cxnSpMkLst>
        </pc:cxnChg>
      </pc:sldChg>
      <pc:sldChg chg="modSp">
        <pc:chgData name="MARCO PICCINNI" userId="b667aac5-ad2a-4f2a-b384-d6698ea5ec5b" providerId="ADAL" clId="{81D43E48-9E46-4354-AF6B-1A4FBEB9AECE}" dt="2019-12-08T10:17:00.097" v="1482" actId="1076"/>
        <pc:sldMkLst>
          <pc:docMk/>
          <pc:sldMk cId="3061523071" sldId="272"/>
        </pc:sldMkLst>
        <pc:spChg chg="mod">
          <ac:chgData name="MARCO PICCINNI" userId="b667aac5-ad2a-4f2a-b384-d6698ea5ec5b" providerId="ADAL" clId="{81D43E48-9E46-4354-AF6B-1A4FBEB9AECE}" dt="2019-12-08T10:17:00.097" v="1482" actId="1076"/>
          <ac:spMkLst>
            <pc:docMk/>
            <pc:sldMk cId="3061523071" sldId="272"/>
            <ac:spMk id="2" creationId="{B73F6E97-0E95-416C-B7EC-6BE4FC177C89}"/>
          </ac:spMkLst>
        </pc:spChg>
        <pc:spChg chg="mod">
          <ac:chgData name="MARCO PICCINNI" userId="b667aac5-ad2a-4f2a-b384-d6698ea5ec5b" providerId="ADAL" clId="{81D43E48-9E46-4354-AF6B-1A4FBEB9AECE}" dt="2019-12-08T10:16:54.549" v="1481" actId="20577"/>
          <ac:spMkLst>
            <pc:docMk/>
            <pc:sldMk cId="3061523071" sldId="272"/>
            <ac:spMk id="3" creationId="{17DCA46B-0340-475F-93C6-9A7276FFB80D}"/>
          </ac:spMkLst>
        </pc:spChg>
      </pc:sldChg>
      <pc:sldChg chg="addSp delSp modSp">
        <pc:chgData name="MARCO PICCINNI" userId="b667aac5-ad2a-4f2a-b384-d6698ea5ec5b" providerId="ADAL" clId="{81D43E48-9E46-4354-AF6B-1A4FBEB9AECE}" dt="2019-12-10T11:33:53.619" v="2065" actId="1076"/>
        <pc:sldMkLst>
          <pc:docMk/>
          <pc:sldMk cId="1161372136" sldId="273"/>
        </pc:sldMkLst>
        <pc:spChg chg="mod">
          <ac:chgData name="MARCO PICCINNI" userId="b667aac5-ad2a-4f2a-b384-d6698ea5ec5b" providerId="ADAL" clId="{81D43E48-9E46-4354-AF6B-1A4FBEB9AECE}" dt="2019-12-10T11:33:45.633" v="2064" actId="1076"/>
          <ac:spMkLst>
            <pc:docMk/>
            <pc:sldMk cId="1161372136" sldId="273"/>
            <ac:spMk id="2" creationId="{78CCE87B-4A46-48F7-A9B0-BF70CE47DB5C}"/>
          </ac:spMkLst>
        </pc:spChg>
        <pc:spChg chg="mod">
          <ac:chgData name="MARCO PICCINNI" userId="b667aac5-ad2a-4f2a-b384-d6698ea5ec5b" providerId="ADAL" clId="{81D43E48-9E46-4354-AF6B-1A4FBEB9AECE}" dt="2019-12-10T11:33:53.619" v="2065" actId="1076"/>
          <ac:spMkLst>
            <pc:docMk/>
            <pc:sldMk cId="1161372136" sldId="273"/>
            <ac:spMk id="6" creationId="{70190462-C5BA-4BBC-AC62-350339C08E7F}"/>
          </ac:spMkLst>
        </pc:spChg>
        <pc:spChg chg="mod">
          <ac:chgData name="MARCO PICCINNI" userId="b667aac5-ad2a-4f2a-b384-d6698ea5ec5b" providerId="ADAL" clId="{81D43E48-9E46-4354-AF6B-1A4FBEB9AECE}" dt="2019-12-10T11:33:53.619" v="2065" actId="1076"/>
          <ac:spMkLst>
            <pc:docMk/>
            <pc:sldMk cId="1161372136" sldId="273"/>
            <ac:spMk id="7" creationId="{5B109802-FB19-41F9-A2AA-27E1AB9AFA13}"/>
          </ac:spMkLst>
        </pc:spChg>
        <pc:spChg chg="add del">
          <ac:chgData name="MARCO PICCINNI" userId="b667aac5-ad2a-4f2a-b384-d6698ea5ec5b" providerId="ADAL" clId="{81D43E48-9E46-4354-AF6B-1A4FBEB9AECE}" dt="2019-12-10T11:29:15.989" v="1989"/>
          <ac:spMkLst>
            <pc:docMk/>
            <pc:sldMk cId="1161372136" sldId="273"/>
            <ac:spMk id="8" creationId="{54C3A915-BC06-4A3F-A7D3-81618EEC9ACF}"/>
          </ac:spMkLst>
        </pc:spChg>
        <pc:spChg chg="del mod">
          <ac:chgData name="MARCO PICCINNI" userId="b667aac5-ad2a-4f2a-b384-d6698ea5ec5b" providerId="ADAL" clId="{81D43E48-9E46-4354-AF6B-1A4FBEB9AECE}" dt="2019-12-10T11:31:56.058" v="2019" actId="478"/>
          <ac:spMkLst>
            <pc:docMk/>
            <pc:sldMk cId="1161372136" sldId="273"/>
            <ac:spMk id="10" creationId="{E050957B-7856-4F07-8AB3-75469726DE1D}"/>
          </ac:spMkLst>
        </pc:spChg>
        <pc:spChg chg="mod">
          <ac:chgData name="MARCO PICCINNI" userId="b667aac5-ad2a-4f2a-b384-d6698ea5ec5b" providerId="ADAL" clId="{81D43E48-9E46-4354-AF6B-1A4FBEB9AECE}" dt="2019-12-10T11:33:02.353" v="2054" actId="1038"/>
          <ac:spMkLst>
            <pc:docMk/>
            <pc:sldMk cId="1161372136" sldId="273"/>
            <ac:spMk id="11" creationId="{5B1A127E-7CC4-481B-ACDB-3997AFDD96AB}"/>
          </ac:spMkLst>
        </pc:spChg>
        <pc:spChg chg="del mod">
          <ac:chgData name="MARCO PICCINNI" userId="b667aac5-ad2a-4f2a-b384-d6698ea5ec5b" providerId="ADAL" clId="{81D43E48-9E46-4354-AF6B-1A4FBEB9AECE}" dt="2019-12-10T11:31:53.364" v="2017" actId="478"/>
          <ac:spMkLst>
            <pc:docMk/>
            <pc:sldMk cId="1161372136" sldId="273"/>
            <ac:spMk id="12" creationId="{5DF20B18-760F-4418-B02E-DBF089223FB5}"/>
          </ac:spMkLst>
        </pc:spChg>
        <pc:spChg chg="del">
          <ac:chgData name="MARCO PICCINNI" userId="b667aac5-ad2a-4f2a-b384-d6698ea5ec5b" providerId="ADAL" clId="{81D43E48-9E46-4354-AF6B-1A4FBEB9AECE}" dt="2019-12-10T11:31:50.149" v="2016" actId="478"/>
          <ac:spMkLst>
            <pc:docMk/>
            <pc:sldMk cId="1161372136" sldId="273"/>
            <ac:spMk id="14" creationId="{5B6514CC-C132-49A5-8BF8-F2C5F46C1511}"/>
          </ac:spMkLst>
        </pc:spChg>
        <pc:spChg chg="mod">
          <ac:chgData name="MARCO PICCINNI" userId="b667aac5-ad2a-4f2a-b384-d6698ea5ec5b" providerId="ADAL" clId="{81D43E48-9E46-4354-AF6B-1A4FBEB9AECE}" dt="2019-12-10T11:33:02.353" v="2054" actId="1038"/>
          <ac:spMkLst>
            <pc:docMk/>
            <pc:sldMk cId="1161372136" sldId="273"/>
            <ac:spMk id="16" creationId="{E235B4A6-4E36-4024-B337-F6CCB5793DA6}"/>
          </ac:spMkLst>
        </pc:spChg>
        <pc:spChg chg="add mod">
          <ac:chgData name="MARCO PICCINNI" userId="b667aac5-ad2a-4f2a-b384-d6698ea5ec5b" providerId="ADAL" clId="{81D43E48-9E46-4354-AF6B-1A4FBEB9AECE}" dt="2019-12-10T11:33:30.469" v="2060" actId="14100"/>
          <ac:spMkLst>
            <pc:docMk/>
            <pc:sldMk cId="1161372136" sldId="273"/>
            <ac:spMk id="18" creationId="{2587B370-627B-4E68-BC65-970C8ED030E1}"/>
          </ac:spMkLst>
        </pc:spChg>
        <pc:spChg chg="add mod">
          <ac:chgData name="MARCO PICCINNI" userId="b667aac5-ad2a-4f2a-b384-d6698ea5ec5b" providerId="ADAL" clId="{81D43E48-9E46-4354-AF6B-1A4FBEB9AECE}" dt="2019-12-10T11:33:34.408" v="2062" actId="27636"/>
          <ac:spMkLst>
            <pc:docMk/>
            <pc:sldMk cId="1161372136" sldId="273"/>
            <ac:spMk id="19" creationId="{5FD49E8B-2127-423E-A351-02D20F21D524}"/>
          </ac:spMkLst>
        </pc:spChg>
        <pc:spChg chg="add mod">
          <ac:chgData name="MARCO PICCINNI" userId="b667aac5-ad2a-4f2a-b384-d6698ea5ec5b" providerId="ADAL" clId="{81D43E48-9E46-4354-AF6B-1A4FBEB9AECE}" dt="2019-12-10T11:33:37.493" v="2063" actId="14100"/>
          <ac:spMkLst>
            <pc:docMk/>
            <pc:sldMk cId="1161372136" sldId="273"/>
            <ac:spMk id="22" creationId="{04717450-3C98-46AC-8B67-B6BDEC15F489}"/>
          </ac:spMkLst>
        </pc:spChg>
        <pc:graphicFrameChg chg="mod">
          <ac:chgData name="MARCO PICCINNI" userId="b667aac5-ad2a-4f2a-b384-d6698ea5ec5b" providerId="ADAL" clId="{81D43E48-9E46-4354-AF6B-1A4FBEB9AECE}" dt="2019-12-10T11:33:02.353" v="2054" actId="1038"/>
          <ac:graphicFrameMkLst>
            <pc:docMk/>
            <pc:sldMk cId="1161372136" sldId="273"/>
            <ac:graphicFrameMk id="3" creationId="{278B79B4-5267-45A5-98B0-1F62AC309D98}"/>
          </ac:graphicFrameMkLst>
        </pc:graphicFrameChg>
        <pc:graphicFrameChg chg="add mod">
          <ac:chgData name="MARCO PICCINNI" userId="b667aac5-ad2a-4f2a-b384-d6698ea5ec5b" providerId="ADAL" clId="{81D43E48-9E46-4354-AF6B-1A4FBEB9AECE}" dt="2019-12-10T11:33:02.353" v="2054" actId="1038"/>
          <ac:graphicFrameMkLst>
            <pc:docMk/>
            <pc:sldMk cId="1161372136" sldId="273"/>
            <ac:graphicFrameMk id="17" creationId="{8405D449-A3F8-4C5A-9435-69CC34725DCC}"/>
          </ac:graphicFrameMkLst>
        </pc:graphicFrameChg>
        <pc:cxnChg chg="mod">
          <ac:chgData name="MARCO PICCINNI" userId="b667aac5-ad2a-4f2a-b384-d6698ea5ec5b" providerId="ADAL" clId="{81D43E48-9E46-4354-AF6B-1A4FBEB9AECE}" dt="2019-12-10T11:33:02.353" v="2054" actId="1038"/>
          <ac:cxnSpMkLst>
            <pc:docMk/>
            <pc:sldMk cId="1161372136" sldId="273"/>
            <ac:cxnSpMk id="20" creationId="{4639C3F0-886C-474B-A11B-ABBECAA1C698}"/>
          </ac:cxnSpMkLst>
        </pc:cxnChg>
        <pc:cxnChg chg="mod">
          <ac:chgData name="MARCO PICCINNI" userId="b667aac5-ad2a-4f2a-b384-d6698ea5ec5b" providerId="ADAL" clId="{81D43E48-9E46-4354-AF6B-1A4FBEB9AECE}" dt="2019-12-10T11:33:02.353" v="2054" actId="1038"/>
          <ac:cxnSpMkLst>
            <pc:docMk/>
            <pc:sldMk cId="1161372136" sldId="273"/>
            <ac:cxnSpMk id="21" creationId="{1672DAEC-9A0D-463F-9953-AD3C58167DB0}"/>
          </ac:cxnSpMkLst>
        </pc:cxnChg>
      </pc:sldChg>
      <pc:sldChg chg="modSp modAnim">
        <pc:chgData name="MARCO PICCINNI" userId="b667aac5-ad2a-4f2a-b384-d6698ea5ec5b" providerId="ADAL" clId="{81D43E48-9E46-4354-AF6B-1A4FBEB9AECE}" dt="2019-12-06T17:13:35.329" v="559"/>
        <pc:sldMkLst>
          <pc:docMk/>
          <pc:sldMk cId="2897208934" sldId="274"/>
        </pc:sldMkLst>
        <pc:picChg chg="mod">
          <ac:chgData name="MARCO PICCINNI" userId="b667aac5-ad2a-4f2a-b384-d6698ea5ec5b" providerId="ADAL" clId="{81D43E48-9E46-4354-AF6B-1A4FBEB9AECE}" dt="2019-12-06T17:13:14.937" v="557" actId="688"/>
          <ac:picMkLst>
            <pc:docMk/>
            <pc:sldMk cId="2897208934" sldId="274"/>
            <ac:picMk id="7" creationId="{B6E09168-71EF-4CCC-83C7-170DF4FDDC14}"/>
          </ac:picMkLst>
        </pc:picChg>
      </pc:sldChg>
      <pc:sldChg chg="addSp delSp modSp add del">
        <pc:chgData name="MARCO PICCINNI" userId="b667aac5-ad2a-4f2a-b384-d6698ea5ec5b" providerId="ADAL" clId="{81D43E48-9E46-4354-AF6B-1A4FBEB9AECE}" dt="2019-12-06T17:55:30.630" v="1130" actId="2696"/>
        <pc:sldMkLst>
          <pc:docMk/>
          <pc:sldMk cId="1962847380" sldId="275"/>
        </pc:sldMkLst>
        <pc:spChg chg="del mod">
          <ac:chgData name="MARCO PICCINNI" userId="b667aac5-ad2a-4f2a-b384-d6698ea5ec5b" providerId="ADAL" clId="{81D43E48-9E46-4354-AF6B-1A4FBEB9AECE}" dt="2019-12-06T17:48:22.887" v="1121"/>
          <ac:spMkLst>
            <pc:docMk/>
            <pc:sldMk cId="1962847380" sldId="275"/>
            <ac:spMk id="2" creationId="{CF2EF52B-6032-46A9-A0A6-9713C27D052E}"/>
          </ac:spMkLst>
        </pc:spChg>
        <pc:spChg chg="del">
          <ac:chgData name="MARCO PICCINNI" userId="b667aac5-ad2a-4f2a-b384-d6698ea5ec5b" providerId="ADAL" clId="{81D43E48-9E46-4354-AF6B-1A4FBEB9AECE}" dt="2019-12-06T16:08:42.476" v="416" actId="478"/>
          <ac:spMkLst>
            <pc:docMk/>
            <pc:sldMk cId="1962847380" sldId="275"/>
            <ac:spMk id="8" creationId="{850776B8-9B47-4F78-AC92-C5F213F660F0}"/>
          </ac:spMkLst>
        </pc:spChg>
        <pc:spChg chg="del mod">
          <ac:chgData name="MARCO PICCINNI" userId="b667aac5-ad2a-4f2a-b384-d6698ea5ec5b" providerId="ADAL" clId="{81D43E48-9E46-4354-AF6B-1A4FBEB9AECE}" dt="2019-12-06T17:48:22.887" v="1121"/>
          <ac:spMkLst>
            <pc:docMk/>
            <pc:sldMk cId="1962847380" sldId="275"/>
            <ac:spMk id="9" creationId="{4921D0B0-1E3E-4585-8DC4-E83C91872C3D}"/>
          </ac:spMkLst>
        </pc:spChg>
        <pc:spChg chg="add del mod">
          <ac:chgData name="MARCO PICCINNI" userId="b667aac5-ad2a-4f2a-b384-d6698ea5ec5b" providerId="ADAL" clId="{81D43E48-9E46-4354-AF6B-1A4FBEB9AECE}" dt="2019-12-06T16:08:47.467" v="419"/>
          <ac:spMkLst>
            <pc:docMk/>
            <pc:sldMk cId="1962847380" sldId="275"/>
            <ac:spMk id="10" creationId="{F8C0875B-2065-4A1C-95AC-71EC1603108F}"/>
          </ac:spMkLst>
        </pc:spChg>
        <pc:spChg chg="add del">
          <ac:chgData name="MARCO PICCINNI" userId="b667aac5-ad2a-4f2a-b384-d6698ea5ec5b" providerId="ADAL" clId="{81D43E48-9E46-4354-AF6B-1A4FBEB9AECE}" dt="2019-12-06T16:08:46.045" v="418"/>
          <ac:spMkLst>
            <pc:docMk/>
            <pc:sldMk cId="1962847380" sldId="275"/>
            <ac:spMk id="12" creationId="{DCBFE235-E5F2-4AD7-8584-646E7F1F3C79}"/>
          </ac:spMkLst>
        </pc:spChg>
        <pc:spChg chg="add mod">
          <ac:chgData name="MARCO PICCINNI" userId="b667aac5-ad2a-4f2a-b384-d6698ea5ec5b" providerId="ADAL" clId="{81D43E48-9E46-4354-AF6B-1A4FBEB9AECE}" dt="2019-12-06T17:45:33.689" v="1088" actId="1076"/>
          <ac:spMkLst>
            <pc:docMk/>
            <pc:sldMk cId="1962847380" sldId="275"/>
            <ac:spMk id="13" creationId="{1955B58D-10BD-495B-94E3-AD7CB445F9FE}"/>
          </ac:spMkLst>
        </pc:spChg>
        <pc:spChg chg="add mod">
          <ac:chgData name="MARCO PICCINNI" userId="b667aac5-ad2a-4f2a-b384-d6698ea5ec5b" providerId="ADAL" clId="{81D43E48-9E46-4354-AF6B-1A4FBEB9AECE}" dt="2019-12-06T17:48:22.887" v="1121"/>
          <ac:spMkLst>
            <pc:docMk/>
            <pc:sldMk cId="1962847380" sldId="275"/>
            <ac:spMk id="14" creationId="{E2993EA4-6404-4EA6-B673-8109191D13FF}"/>
          </ac:spMkLst>
        </pc:spChg>
        <pc:spChg chg="add mod">
          <ac:chgData name="MARCO PICCINNI" userId="b667aac5-ad2a-4f2a-b384-d6698ea5ec5b" providerId="ADAL" clId="{81D43E48-9E46-4354-AF6B-1A4FBEB9AECE}" dt="2019-12-06T17:48:22.887" v="1121"/>
          <ac:spMkLst>
            <pc:docMk/>
            <pc:sldMk cId="1962847380" sldId="275"/>
            <ac:spMk id="15" creationId="{32DA9B55-8726-4A5E-9A06-E558F0A29D87}"/>
          </ac:spMkLst>
        </pc:spChg>
        <pc:cxnChg chg="mod">
          <ac:chgData name="MARCO PICCINNI" userId="b667aac5-ad2a-4f2a-b384-d6698ea5ec5b" providerId="ADAL" clId="{81D43E48-9E46-4354-AF6B-1A4FBEB9AECE}" dt="2019-12-06T17:45:46.095" v="1090" actId="1076"/>
          <ac:cxnSpMkLst>
            <pc:docMk/>
            <pc:sldMk cId="1962847380" sldId="275"/>
            <ac:cxnSpMk id="11" creationId="{C0BF5A98-7148-4A10-9BDE-D1B561EB77BC}"/>
          </ac:cxnSpMkLst>
        </pc:cxnChg>
      </pc:sldChg>
      <pc:sldChg chg="addSp modSp">
        <pc:chgData name="MARCO PICCINNI" userId="b667aac5-ad2a-4f2a-b384-d6698ea5ec5b" providerId="ADAL" clId="{81D43E48-9E46-4354-AF6B-1A4FBEB9AECE}" dt="2019-12-06T17:44:15.257" v="1065" actId="404"/>
        <pc:sldMkLst>
          <pc:docMk/>
          <pc:sldMk cId="1488246057" sldId="276"/>
        </pc:sldMkLst>
        <pc:spChg chg="mod">
          <ac:chgData name="MARCO PICCINNI" userId="b667aac5-ad2a-4f2a-b384-d6698ea5ec5b" providerId="ADAL" clId="{81D43E48-9E46-4354-AF6B-1A4FBEB9AECE}" dt="2019-12-06T17:43:29.246" v="1027" actId="14100"/>
          <ac:spMkLst>
            <pc:docMk/>
            <pc:sldMk cId="1488246057" sldId="276"/>
            <ac:spMk id="2" creationId="{97414B6A-F38D-47DB-85DF-2CA02B3FBACC}"/>
          </ac:spMkLst>
        </pc:spChg>
        <pc:spChg chg="mod">
          <ac:chgData name="MARCO PICCINNI" userId="b667aac5-ad2a-4f2a-b384-d6698ea5ec5b" providerId="ADAL" clId="{81D43E48-9E46-4354-AF6B-1A4FBEB9AECE}" dt="2019-12-06T17:43:16.125" v="1022" actId="1037"/>
          <ac:spMkLst>
            <pc:docMk/>
            <pc:sldMk cId="1488246057" sldId="276"/>
            <ac:spMk id="6" creationId="{B4852946-0A83-419F-8FD1-0E4BC9A241DE}"/>
          </ac:spMkLst>
        </pc:spChg>
        <pc:spChg chg="mod">
          <ac:chgData name="MARCO PICCINNI" userId="b667aac5-ad2a-4f2a-b384-d6698ea5ec5b" providerId="ADAL" clId="{81D43E48-9E46-4354-AF6B-1A4FBEB9AECE}" dt="2019-12-06T17:43:16.125" v="1022" actId="1037"/>
          <ac:spMkLst>
            <pc:docMk/>
            <pc:sldMk cId="1488246057" sldId="276"/>
            <ac:spMk id="7" creationId="{8F4AD8BC-23CB-4488-AF52-FB7DA7795020}"/>
          </ac:spMkLst>
        </pc:spChg>
        <pc:spChg chg="add mod">
          <ac:chgData name="MARCO PICCINNI" userId="b667aac5-ad2a-4f2a-b384-d6698ea5ec5b" providerId="ADAL" clId="{81D43E48-9E46-4354-AF6B-1A4FBEB9AECE}" dt="2019-12-06T17:44:15.257" v="1065" actId="404"/>
          <ac:spMkLst>
            <pc:docMk/>
            <pc:sldMk cId="1488246057" sldId="276"/>
            <ac:spMk id="11" creationId="{F0EE5757-20C0-4B6D-B457-E6A59D9BA780}"/>
          </ac:spMkLst>
        </pc:spChg>
        <pc:picChg chg="mod">
          <ac:chgData name="MARCO PICCINNI" userId="b667aac5-ad2a-4f2a-b384-d6698ea5ec5b" providerId="ADAL" clId="{81D43E48-9E46-4354-AF6B-1A4FBEB9AECE}" dt="2019-12-06T17:42:16.206" v="1017" actId="14861"/>
          <ac:picMkLst>
            <pc:docMk/>
            <pc:sldMk cId="1488246057" sldId="276"/>
            <ac:picMk id="8" creationId="{52EB0CF1-C803-4208-ACC4-346533570D38}"/>
          </ac:picMkLst>
        </pc:picChg>
      </pc:sldChg>
      <pc:sldChg chg="addSp modSp add mod setBg">
        <pc:chgData name="MARCO PICCINNI" userId="b667aac5-ad2a-4f2a-b384-d6698ea5ec5b" providerId="ADAL" clId="{81D43E48-9E46-4354-AF6B-1A4FBEB9AECE}" dt="2019-12-06T17:23:56.950" v="609" actId="26606"/>
        <pc:sldMkLst>
          <pc:docMk/>
          <pc:sldMk cId="4217355036" sldId="277"/>
        </pc:sldMkLst>
        <pc:spChg chg="mod">
          <ac:chgData name="MARCO PICCINNI" userId="b667aac5-ad2a-4f2a-b384-d6698ea5ec5b" providerId="ADAL" clId="{81D43E48-9E46-4354-AF6B-1A4FBEB9AECE}" dt="2019-12-06T17:23:56.950" v="609" actId="26606"/>
          <ac:spMkLst>
            <pc:docMk/>
            <pc:sldMk cId="4217355036" sldId="277"/>
            <ac:spMk id="2" creationId="{29521AA4-963E-4798-A3E9-F767321C0031}"/>
          </ac:spMkLst>
        </pc:spChg>
        <pc:spChg chg="mod">
          <ac:chgData name="MARCO PICCINNI" userId="b667aac5-ad2a-4f2a-b384-d6698ea5ec5b" providerId="ADAL" clId="{81D43E48-9E46-4354-AF6B-1A4FBEB9AECE}" dt="2019-12-06T17:23:56.950" v="609" actId="26606"/>
          <ac:spMkLst>
            <pc:docMk/>
            <pc:sldMk cId="4217355036" sldId="277"/>
            <ac:spMk id="3" creationId="{DF5B07D5-F5C4-46ED-9638-9C51741645FD}"/>
          </ac:spMkLst>
        </pc:spChg>
        <pc:spChg chg="mod">
          <ac:chgData name="MARCO PICCINNI" userId="b667aac5-ad2a-4f2a-b384-d6698ea5ec5b" providerId="ADAL" clId="{81D43E48-9E46-4354-AF6B-1A4FBEB9AECE}" dt="2019-12-06T17:23:56.950" v="609" actId="26606"/>
          <ac:spMkLst>
            <pc:docMk/>
            <pc:sldMk cId="4217355036" sldId="277"/>
            <ac:spMk id="4" creationId="{E64CA8A0-D1D9-42C6-A147-E35102295351}"/>
          </ac:spMkLst>
        </pc:spChg>
        <pc:spChg chg="mod">
          <ac:chgData name="MARCO PICCINNI" userId="b667aac5-ad2a-4f2a-b384-d6698ea5ec5b" providerId="ADAL" clId="{81D43E48-9E46-4354-AF6B-1A4FBEB9AECE}" dt="2019-12-06T17:23:56.950" v="609" actId="26606"/>
          <ac:spMkLst>
            <pc:docMk/>
            <pc:sldMk cId="4217355036" sldId="277"/>
            <ac:spMk id="5" creationId="{AE32F703-96A2-485E-B639-F443B793878A}"/>
          </ac:spMkLst>
        </pc:spChg>
        <pc:spChg chg="add">
          <ac:chgData name="MARCO PICCINNI" userId="b667aac5-ad2a-4f2a-b384-d6698ea5ec5b" providerId="ADAL" clId="{81D43E48-9E46-4354-AF6B-1A4FBEB9AECE}" dt="2019-12-06T17:23:56.950" v="609" actId="26606"/>
          <ac:spMkLst>
            <pc:docMk/>
            <pc:sldMk cId="4217355036" sldId="277"/>
            <ac:spMk id="10" creationId="{9A6C2C86-63BF-47D5-AA3F-905111A238E2}"/>
          </ac:spMkLst>
        </pc:spChg>
        <pc:cxnChg chg="add">
          <ac:chgData name="MARCO PICCINNI" userId="b667aac5-ad2a-4f2a-b384-d6698ea5ec5b" providerId="ADAL" clId="{81D43E48-9E46-4354-AF6B-1A4FBEB9AECE}" dt="2019-12-06T17:23:56.950" v="609" actId="26606"/>
          <ac:cxnSpMkLst>
            <pc:docMk/>
            <pc:sldMk cId="4217355036" sldId="277"/>
            <ac:cxnSpMk id="12" creationId="{425A0768-3044-4AA9-A889-D2CAA68C517A}"/>
          </ac:cxnSpMkLst>
        </pc:cxnChg>
      </pc:sldChg>
      <pc:sldChg chg="addSp delSp modSp add ord setBg delDesignElem">
        <pc:chgData name="MARCO PICCINNI" userId="b667aac5-ad2a-4f2a-b384-d6698ea5ec5b" providerId="ADAL" clId="{81D43E48-9E46-4354-AF6B-1A4FBEB9AECE}" dt="2019-12-06T17:48:07.968" v="1119" actId="1038"/>
        <pc:sldMkLst>
          <pc:docMk/>
          <pc:sldMk cId="1689932201" sldId="278"/>
        </pc:sldMkLst>
        <pc:spChg chg="del">
          <ac:chgData name="MARCO PICCINNI" userId="b667aac5-ad2a-4f2a-b384-d6698ea5ec5b" providerId="ADAL" clId="{81D43E48-9E46-4354-AF6B-1A4FBEB9AECE}" dt="2019-12-06T17:46:23.739" v="1098" actId="478"/>
          <ac:spMkLst>
            <pc:docMk/>
            <pc:sldMk cId="1689932201" sldId="278"/>
            <ac:spMk id="2" creationId="{CF2EF52B-6032-46A9-A0A6-9713C27D052E}"/>
          </ac:spMkLst>
        </pc:spChg>
        <pc:spChg chg="add del mod">
          <ac:chgData name="MARCO PICCINNI" userId="b667aac5-ad2a-4f2a-b384-d6698ea5ec5b" providerId="ADAL" clId="{81D43E48-9E46-4354-AF6B-1A4FBEB9AECE}" dt="2019-12-06T17:46:26.423" v="1099" actId="478"/>
          <ac:spMkLst>
            <pc:docMk/>
            <pc:sldMk cId="1689932201" sldId="278"/>
            <ac:spMk id="8" creationId="{4D37D2F0-70AD-47DA-8BB8-7C8E27F9314D}"/>
          </ac:spMkLst>
        </pc:spChg>
        <pc:spChg chg="add mod">
          <ac:chgData name="MARCO PICCINNI" userId="b667aac5-ad2a-4f2a-b384-d6698ea5ec5b" providerId="ADAL" clId="{81D43E48-9E46-4354-AF6B-1A4FBEB9AECE}" dt="2019-12-06T17:46:30.397" v="1101" actId="1076"/>
          <ac:spMkLst>
            <pc:docMk/>
            <pc:sldMk cId="1689932201" sldId="278"/>
            <ac:spMk id="14" creationId="{5C2C3CA1-A1A8-453A-829E-1B633C76934F}"/>
          </ac:spMkLst>
        </pc:spChg>
        <pc:spChg chg="add mod">
          <ac:chgData name="MARCO PICCINNI" userId="b667aac5-ad2a-4f2a-b384-d6698ea5ec5b" providerId="ADAL" clId="{81D43E48-9E46-4354-AF6B-1A4FBEB9AECE}" dt="2019-12-06T17:47:40.800" v="1114" actId="1076"/>
          <ac:spMkLst>
            <pc:docMk/>
            <pc:sldMk cId="1689932201" sldId="278"/>
            <ac:spMk id="15" creationId="{E85EA4C2-8ADA-446E-B107-F187C98A30E5}"/>
          </ac:spMkLst>
        </pc:spChg>
        <pc:spChg chg="add mod">
          <ac:chgData name="MARCO PICCINNI" userId="b667aac5-ad2a-4f2a-b384-d6698ea5ec5b" providerId="ADAL" clId="{81D43E48-9E46-4354-AF6B-1A4FBEB9AECE}" dt="2019-12-06T17:47:23.927" v="1110" actId="1076"/>
          <ac:spMkLst>
            <pc:docMk/>
            <pc:sldMk cId="1689932201" sldId="278"/>
            <ac:spMk id="16" creationId="{477D4964-5C6F-4FBB-8F82-358C0C7E81CA}"/>
          </ac:spMkLst>
        </pc:spChg>
        <pc:spChg chg="del">
          <ac:chgData name="MARCO PICCINNI" userId="b667aac5-ad2a-4f2a-b384-d6698ea5ec5b" providerId="ADAL" clId="{81D43E48-9E46-4354-AF6B-1A4FBEB9AECE}" dt="2019-12-06T17:45:55.220" v="1092"/>
          <ac:spMkLst>
            <pc:docMk/>
            <pc:sldMk cId="1689932201" sldId="278"/>
            <ac:spMk id="18" creationId="{2C10C105-EEB5-43F7-AA95-5DDB920D75B0}"/>
          </ac:spMkLst>
        </pc:spChg>
        <pc:spChg chg="del">
          <ac:chgData name="MARCO PICCINNI" userId="b667aac5-ad2a-4f2a-b384-d6698ea5ec5b" providerId="ADAL" clId="{81D43E48-9E46-4354-AF6B-1A4FBEB9AECE}" dt="2019-12-06T17:46:21.398" v="1097" actId="478"/>
          <ac:spMkLst>
            <pc:docMk/>
            <pc:sldMk cId="1689932201" sldId="278"/>
            <ac:spMk id="21" creationId="{761F18D5-F0B7-48F3-98F1-EAE0203F4B1A}"/>
          </ac:spMkLst>
        </pc:spChg>
        <pc:graphicFrameChg chg="del mod">
          <ac:chgData name="MARCO PICCINNI" userId="b667aac5-ad2a-4f2a-b384-d6698ea5ec5b" providerId="ADAL" clId="{81D43E48-9E46-4354-AF6B-1A4FBEB9AECE}" dt="2019-12-06T17:47:02.019" v="1106" actId="478"/>
          <ac:graphicFrameMkLst>
            <pc:docMk/>
            <pc:sldMk cId="1689932201" sldId="278"/>
            <ac:graphicFrameMk id="33" creationId="{ECBA71D2-60A2-404F-B2D2-B9EFFF7BACD8}"/>
          </ac:graphicFrameMkLst>
        </pc:graphicFrameChg>
        <pc:picChg chg="del">
          <ac:chgData name="MARCO PICCINNI" userId="b667aac5-ad2a-4f2a-b384-d6698ea5ec5b" providerId="ADAL" clId="{81D43E48-9E46-4354-AF6B-1A4FBEB9AECE}" dt="2019-12-06T17:45:55.220" v="1092"/>
          <ac:picMkLst>
            <pc:docMk/>
            <pc:sldMk cId="1689932201" sldId="278"/>
            <ac:picMk id="19" creationId="{94BF495F-706E-4740-8918-C1F52CEA9D0B}"/>
          </ac:picMkLst>
        </pc:picChg>
        <pc:cxnChg chg="mod">
          <ac:chgData name="MARCO PICCINNI" userId="b667aac5-ad2a-4f2a-b384-d6698ea5ec5b" providerId="ADAL" clId="{81D43E48-9E46-4354-AF6B-1A4FBEB9AECE}" dt="2019-12-06T17:48:07.968" v="1119" actId="1038"/>
          <ac:cxnSpMkLst>
            <pc:docMk/>
            <pc:sldMk cId="1689932201" sldId="278"/>
            <ac:cxnSpMk id="23" creationId="{35D8F8A8-5065-48EA-804E-ABB76C7003D6}"/>
          </ac:cxnSpMkLst>
        </pc:cxnChg>
      </pc:sldChg>
      <pc:sldChg chg="delSp add del setBg delDesignElem">
        <pc:chgData name="MARCO PICCINNI" userId="b667aac5-ad2a-4f2a-b384-d6698ea5ec5b" providerId="ADAL" clId="{81D43E48-9E46-4354-AF6B-1A4FBEB9AECE}" dt="2019-12-06T17:46:47.687" v="1104" actId="2696"/>
        <pc:sldMkLst>
          <pc:docMk/>
          <pc:sldMk cId="350833046" sldId="279"/>
        </pc:sldMkLst>
        <pc:spChg chg="del">
          <ac:chgData name="MARCO PICCINNI" userId="b667aac5-ad2a-4f2a-b384-d6698ea5ec5b" providerId="ADAL" clId="{81D43E48-9E46-4354-AF6B-1A4FBEB9AECE}" dt="2019-12-06T17:46:42.777" v="1103"/>
          <ac:spMkLst>
            <pc:docMk/>
            <pc:sldMk cId="350833046" sldId="279"/>
            <ac:spMk id="18" creationId="{2C10C105-EEB5-43F7-AA95-5DDB920D75B0}"/>
          </ac:spMkLst>
        </pc:spChg>
        <pc:picChg chg="del">
          <ac:chgData name="MARCO PICCINNI" userId="b667aac5-ad2a-4f2a-b384-d6698ea5ec5b" providerId="ADAL" clId="{81D43E48-9E46-4354-AF6B-1A4FBEB9AECE}" dt="2019-12-06T17:46:42.777" v="1103"/>
          <ac:picMkLst>
            <pc:docMk/>
            <pc:sldMk cId="350833046" sldId="279"/>
            <ac:picMk id="19" creationId="{94BF495F-706E-4740-8918-C1F52CEA9D0B}"/>
          </ac:picMkLst>
        </pc:picChg>
      </pc:sldChg>
      <pc:sldChg chg="addSp delSp modSp add">
        <pc:chgData name="MARCO PICCINNI" userId="b667aac5-ad2a-4f2a-b384-d6698ea5ec5b" providerId="ADAL" clId="{81D43E48-9E46-4354-AF6B-1A4FBEB9AECE}" dt="2019-12-10T11:18:32.524" v="1925"/>
        <pc:sldMkLst>
          <pc:docMk/>
          <pc:sldMk cId="1882350682" sldId="279"/>
        </pc:sldMkLst>
        <pc:spChg chg="add del mod">
          <ac:chgData name="MARCO PICCINNI" userId="b667aac5-ad2a-4f2a-b384-d6698ea5ec5b" providerId="ADAL" clId="{81D43E48-9E46-4354-AF6B-1A4FBEB9AECE}" dt="2019-12-06T17:48:37.149" v="1126" actId="478"/>
          <ac:spMkLst>
            <pc:docMk/>
            <pc:sldMk cId="1882350682" sldId="279"/>
            <ac:spMk id="3" creationId="{C07B7096-9BCB-4A55-A0C6-59DC3579BFCE}"/>
          </ac:spMkLst>
        </pc:spChg>
        <pc:spChg chg="add del">
          <ac:chgData name="MARCO PICCINNI" userId="b667aac5-ad2a-4f2a-b384-d6698ea5ec5b" providerId="ADAL" clId="{81D43E48-9E46-4354-AF6B-1A4FBEB9AECE}" dt="2019-12-06T17:48:30.635" v="1123"/>
          <ac:spMkLst>
            <pc:docMk/>
            <pc:sldMk cId="1882350682" sldId="279"/>
            <ac:spMk id="10" creationId="{E8644631-EFB6-4FA1-B746-18ACB86CC42D}"/>
          </ac:spMkLst>
        </pc:spChg>
        <pc:spChg chg="add del">
          <ac:chgData name="MARCO PICCINNI" userId="b667aac5-ad2a-4f2a-b384-d6698ea5ec5b" providerId="ADAL" clId="{81D43E48-9E46-4354-AF6B-1A4FBEB9AECE}" dt="2019-12-06T17:48:30.635" v="1123"/>
          <ac:spMkLst>
            <pc:docMk/>
            <pc:sldMk cId="1882350682" sldId="279"/>
            <ac:spMk id="11" creationId="{1FCD7A60-1233-4488-AF10-A4C4B814F796}"/>
          </ac:spMkLst>
        </pc:spChg>
        <pc:spChg chg="del">
          <ac:chgData name="MARCO PICCINNI" userId="b667aac5-ad2a-4f2a-b384-d6698ea5ec5b" providerId="ADAL" clId="{81D43E48-9E46-4354-AF6B-1A4FBEB9AECE}" dt="2019-12-06T17:48:31.790" v="1124" actId="478"/>
          <ac:spMkLst>
            <pc:docMk/>
            <pc:sldMk cId="1882350682" sldId="279"/>
            <ac:spMk id="14" creationId="{5C2C3CA1-A1A8-453A-829E-1B633C76934F}"/>
          </ac:spMkLst>
        </pc:spChg>
        <pc:spChg chg="del">
          <ac:chgData name="MARCO PICCINNI" userId="b667aac5-ad2a-4f2a-b384-d6698ea5ec5b" providerId="ADAL" clId="{81D43E48-9E46-4354-AF6B-1A4FBEB9AECE}" dt="2019-12-06T17:48:31.790" v="1124" actId="478"/>
          <ac:spMkLst>
            <pc:docMk/>
            <pc:sldMk cId="1882350682" sldId="279"/>
            <ac:spMk id="15" creationId="{E85EA4C2-8ADA-446E-B107-F187C98A30E5}"/>
          </ac:spMkLst>
        </pc:spChg>
        <pc:spChg chg="mod">
          <ac:chgData name="MARCO PICCINNI" userId="b667aac5-ad2a-4f2a-b384-d6698ea5ec5b" providerId="ADAL" clId="{81D43E48-9E46-4354-AF6B-1A4FBEB9AECE}" dt="2019-12-10T11:18:32.524" v="1925"/>
          <ac:spMkLst>
            <pc:docMk/>
            <pc:sldMk cId="1882350682" sldId="279"/>
            <ac:spMk id="16" creationId="{477D4964-5C6F-4FBB-8F82-358C0C7E81CA}"/>
          </ac:spMkLst>
        </pc:spChg>
        <pc:spChg chg="add">
          <ac:chgData name="MARCO PICCINNI" userId="b667aac5-ad2a-4f2a-b384-d6698ea5ec5b" providerId="ADAL" clId="{81D43E48-9E46-4354-AF6B-1A4FBEB9AECE}" dt="2019-12-06T17:48:32.176" v="1125"/>
          <ac:spMkLst>
            <pc:docMk/>
            <pc:sldMk cId="1882350682" sldId="279"/>
            <ac:spMk id="17" creationId="{E8E8C7C6-4A55-4DFA-B63B-C36224A92EEB}"/>
          </ac:spMkLst>
        </pc:spChg>
        <pc:spChg chg="add mod">
          <ac:chgData name="MARCO PICCINNI" userId="b667aac5-ad2a-4f2a-b384-d6698ea5ec5b" providerId="ADAL" clId="{81D43E48-9E46-4354-AF6B-1A4FBEB9AECE}" dt="2019-12-06T17:49:01.662" v="1129" actId="14100"/>
          <ac:spMkLst>
            <pc:docMk/>
            <pc:sldMk cId="1882350682" sldId="279"/>
            <ac:spMk id="18" creationId="{17D26BDC-119F-4AF2-AB5C-1B9E7C5A8654}"/>
          </ac:spMkLst>
        </pc:spChg>
      </pc:sldChg>
      <pc:sldChg chg="addSp delSp modSp mod setBg">
        <pc:chgData name="MARCO PICCINNI" userId="b667aac5-ad2a-4f2a-b384-d6698ea5ec5b" providerId="ADAL" clId="{81D43E48-9E46-4354-AF6B-1A4FBEB9AECE}" dt="2019-12-10T12:01:46.941" v="2323" actId="688"/>
        <pc:sldMkLst>
          <pc:docMk/>
          <pc:sldMk cId="1765018480" sldId="280"/>
        </pc:sldMkLst>
        <pc:spChg chg="mod">
          <ac:chgData name="MARCO PICCINNI" userId="b667aac5-ad2a-4f2a-b384-d6698ea5ec5b" providerId="ADAL" clId="{81D43E48-9E46-4354-AF6B-1A4FBEB9AECE}" dt="2019-12-10T12:01:19.856" v="2262" actId="1076"/>
          <ac:spMkLst>
            <pc:docMk/>
            <pc:sldMk cId="1765018480" sldId="280"/>
            <ac:spMk id="2" creationId="{78CCE87B-4A46-48F7-A9B0-BF70CE47DB5C}"/>
          </ac:spMkLst>
        </pc:spChg>
        <pc:spChg chg="mod">
          <ac:chgData name="MARCO PICCINNI" userId="b667aac5-ad2a-4f2a-b384-d6698ea5ec5b" providerId="ADAL" clId="{81D43E48-9E46-4354-AF6B-1A4FBEB9AECE}" dt="2019-12-10T12:01:31.778" v="2319" actId="1038"/>
          <ac:spMkLst>
            <pc:docMk/>
            <pc:sldMk cId="1765018480" sldId="280"/>
            <ac:spMk id="3" creationId="{981BB9E5-A395-4BB2-B42F-8F28433EAD5E}"/>
          </ac:spMkLst>
        </pc:spChg>
        <pc:spChg chg="mod">
          <ac:chgData name="MARCO PICCINNI" userId="b667aac5-ad2a-4f2a-b384-d6698ea5ec5b" providerId="ADAL" clId="{81D43E48-9E46-4354-AF6B-1A4FBEB9AECE}" dt="2019-12-10T11:54:40.901" v="2088" actId="26606"/>
          <ac:spMkLst>
            <pc:docMk/>
            <pc:sldMk cId="1765018480" sldId="280"/>
            <ac:spMk id="4" creationId="{C4B0E81A-C7BB-4895-886F-96A53552C779}"/>
          </ac:spMkLst>
        </pc:spChg>
        <pc:spChg chg="mod">
          <ac:chgData name="MARCO PICCINNI" userId="b667aac5-ad2a-4f2a-b384-d6698ea5ec5b" providerId="ADAL" clId="{81D43E48-9E46-4354-AF6B-1A4FBEB9AECE}" dt="2019-12-10T11:54:40.901" v="2088" actId="26606"/>
          <ac:spMkLst>
            <pc:docMk/>
            <pc:sldMk cId="1765018480" sldId="280"/>
            <ac:spMk id="5" creationId="{A70778E9-C667-4301-84F9-1F2241093A71}"/>
          </ac:spMkLst>
        </pc:spChg>
        <pc:spChg chg="mod">
          <ac:chgData name="MARCO PICCINNI" userId="b667aac5-ad2a-4f2a-b384-d6698ea5ec5b" providerId="ADAL" clId="{81D43E48-9E46-4354-AF6B-1A4FBEB9AECE}" dt="2019-12-10T12:01:09.393" v="2259" actId="1038"/>
          <ac:spMkLst>
            <pc:docMk/>
            <pc:sldMk cId="1765018480" sldId="280"/>
            <ac:spMk id="6" creationId="{70190462-C5BA-4BBC-AC62-350339C08E7F}"/>
          </ac:spMkLst>
        </pc:spChg>
        <pc:spChg chg="mod">
          <ac:chgData name="MARCO PICCINNI" userId="b667aac5-ad2a-4f2a-b384-d6698ea5ec5b" providerId="ADAL" clId="{81D43E48-9E46-4354-AF6B-1A4FBEB9AECE}" dt="2019-12-10T12:01:09.393" v="2259" actId="1038"/>
          <ac:spMkLst>
            <pc:docMk/>
            <pc:sldMk cId="1765018480" sldId="280"/>
            <ac:spMk id="7" creationId="{5B109802-FB19-41F9-A2AA-27E1AB9AFA13}"/>
          </ac:spMkLst>
        </pc:spChg>
        <pc:spChg chg="add del mod">
          <ac:chgData name="MARCO PICCINNI" userId="b667aac5-ad2a-4f2a-b384-d6698ea5ec5b" providerId="ADAL" clId="{81D43E48-9E46-4354-AF6B-1A4FBEB9AECE}" dt="2019-12-10T11:38:15.306" v="2083" actId="478"/>
          <ac:spMkLst>
            <pc:docMk/>
            <pc:sldMk cId="1765018480" sldId="280"/>
            <ac:spMk id="9" creationId="{1B76D7DC-2A4B-4E5B-A656-760922AC135A}"/>
          </ac:spMkLst>
        </pc:spChg>
        <pc:spChg chg="add del mod">
          <ac:chgData name="MARCO PICCINNI" userId="b667aac5-ad2a-4f2a-b384-d6698ea5ec5b" providerId="ADAL" clId="{81D43E48-9E46-4354-AF6B-1A4FBEB9AECE}" dt="2019-12-10T11:35:55.087" v="2075" actId="478"/>
          <ac:spMkLst>
            <pc:docMk/>
            <pc:sldMk cId="1765018480" sldId="280"/>
            <ac:spMk id="10" creationId="{716CF002-ABEE-4661-8349-59A2D3CFD023}"/>
          </ac:spMkLst>
        </pc:spChg>
        <pc:spChg chg="add del mod">
          <ac:chgData name="MARCO PICCINNI" userId="b667aac5-ad2a-4f2a-b384-d6698ea5ec5b" providerId="ADAL" clId="{81D43E48-9E46-4354-AF6B-1A4FBEB9AECE}" dt="2019-12-10T11:38:13.582" v="2082" actId="478"/>
          <ac:spMkLst>
            <pc:docMk/>
            <pc:sldMk cId="1765018480" sldId="280"/>
            <ac:spMk id="11" creationId="{81D30512-5529-4596-9A83-D416D335901E}"/>
          </ac:spMkLst>
        </pc:spChg>
        <pc:spChg chg="add del mod">
          <ac:chgData name="MARCO PICCINNI" userId="b667aac5-ad2a-4f2a-b384-d6698ea5ec5b" providerId="ADAL" clId="{81D43E48-9E46-4354-AF6B-1A4FBEB9AECE}" dt="2019-12-10T11:56:19.232" v="2116"/>
          <ac:spMkLst>
            <pc:docMk/>
            <pc:sldMk cId="1765018480" sldId="280"/>
            <ac:spMk id="12" creationId="{E5E59C37-9EA8-44CB-BE17-19D882CDAEDF}"/>
          </ac:spMkLst>
        </pc:spChg>
        <pc:spChg chg="mod">
          <ac:chgData name="MARCO PICCINNI" userId="b667aac5-ad2a-4f2a-b384-d6698ea5ec5b" providerId="ADAL" clId="{81D43E48-9E46-4354-AF6B-1A4FBEB9AECE}" dt="2019-12-10T12:01:35.635" v="2320" actId="1076"/>
          <ac:spMkLst>
            <pc:docMk/>
            <pc:sldMk cId="1765018480" sldId="280"/>
            <ac:spMk id="13" creationId="{A6F86912-7B5F-42C1-BA97-9C13550F91B5}"/>
          </ac:spMkLst>
        </pc:spChg>
        <pc:spChg chg="add del mod">
          <ac:chgData name="MARCO PICCINNI" userId="b667aac5-ad2a-4f2a-b384-d6698ea5ec5b" providerId="ADAL" clId="{81D43E48-9E46-4354-AF6B-1A4FBEB9AECE}" dt="2019-12-10T11:56:54.309" v="2127" actId="11529"/>
          <ac:spMkLst>
            <pc:docMk/>
            <pc:sldMk cId="1765018480" sldId="280"/>
            <ac:spMk id="14" creationId="{4727EF4A-FD34-4F84-B27B-58FA1C447BDD}"/>
          </ac:spMkLst>
        </pc:spChg>
        <pc:spChg chg="add del mod">
          <ac:chgData name="MARCO PICCINNI" userId="b667aac5-ad2a-4f2a-b384-d6698ea5ec5b" providerId="ADAL" clId="{81D43E48-9E46-4354-AF6B-1A4FBEB9AECE}" dt="2019-12-10T11:57:59.500" v="2134" actId="478"/>
          <ac:spMkLst>
            <pc:docMk/>
            <pc:sldMk cId="1765018480" sldId="280"/>
            <ac:spMk id="15" creationId="{DD5BDAC0-02DD-4621-8BB4-6EA7D6210BF5}"/>
          </ac:spMkLst>
        </pc:spChg>
        <pc:spChg chg="del mod ord">
          <ac:chgData name="MARCO PICCINNI" userId="b667aac5-ad2a-4f2a-b384-d6698ea5ec5b" providerId="ADAL" clId="{81D43E48-9E46-4354-AF6B-1A4FBEB9AECE}" dt="2019-12-10T11:55:34.540" v="2097"/>
          <ac:spMkLst>
            <pc:docMk/>
            <pc:sldMk cId="1765018480" sldId="280"/>
            <ac:spMk id="16" creationId="{F427379C-6AC3-40DB-8344-49C7B01FBA4B}"/>
          </ac:spMkLst>
        </pc:spChg>
        <pc:spChg chg="add mod">
          <ac:chgData name="MARCO PICCINNI" userId="b667aac5-ad2a-4f2a-b384-d6698ea5ec5b" providerId="ADAL" clId="{81D43E48-9E46-4354-AF6B-1A4FBEB9AECE}" dt="2019-12-10T12:01:15.347" v="2260" actId="14100"/>
          <ac:spMkLst>
            <pc:docMk/>
            <pc:sldMk cId="1765018480" sldId="280"/>
            <ac:spMk id="17" creationId="{61BDB336-5B06-489A-8BD6-E8E2A14899E5}"/>
          </ac:spMkLst>
        </pc:spChg>
        <pc:spChg chg="add del mod">
          <ac:chgData name="MARCO PICCINNI" userId="b667aac5-ad2a-4f2a-b384-d6698ea5ec5b" providerId="ADAL" clId="{81D43E48-9E46-4354-AF6B-1A4FBEB9AECE}" dt="2019-12-10T12:00:47.699" v="2215" actId="478"/>
          <ac:spMkLst>
            <pc:docMk/>
            <pc:sldMk cId="1765018480" sldId="280"/>
            <ac:spMk id="18" creationId="{E5810DAE-82BB-406A-AED7-17D3045BC20D}"/>
          </ac:spMkLst>
        </pc:spChg>
        <pc:spChg chg="add mod">
          <ac:chgData name="MARCO PICCINNI" userId="b667aac5-ad2a-4f2a-b384-d6698ea5ec5b" providerId="ADAL" clId="{81D43E48-9E46-4354-AF6B-1A4FBEB9AECE}" dt="2019-12-10T12:01:46.941" v="2323" actId="688"/>
          <ac:spMkLst>
            <pc:docMk/>
            <pc:sldMk cId="1765018480" sldId="280"/>
            <ac:spMk id="19" creationId="{92B3A9A1-5576-4EB1-AC33-C8D5C0DF39EE}"/>
          </ac:spMkLst>
        </pc:spChg>
        <pc:spChg chg="del mod">
          <ac:chgData name="MARCO PICCINNI" userId="b667aac5-ad2a-4f2a-b384-d6698ea5ec5b" providerId="ADAL" clId="{81D43E48-9E46-4354-AF6B-1A4FBEB9AECE}" dt="2019-12-10T11:56:19.227" v="2114" actId="478"/>
          <ac:spMkLst>
            <pc:docMk/>
            <pc:sldMk cId="1765018480" sldId="280"/>
            <ac:spMk id="20" creationId="{9ACBA38D-8BF5-4EB6-B0BD-2344FB53B086}"/>
          </ac:spMkLst>
        </pc:spChg>
        <pc:spChg chg="add del">
          <ac:chgData name="MARCO PICCINNI" userId="b667aac5-ad2a-4f2a-b384-d6698ea5ec5b" providerId="ADAL" clId="{81D43E48-9E46-4354-AF6B-1A4FBEB9AECE}" dt="2019-12-10T11:54:40.901" v="2088" actId="26606"/>
          <ac:spMkLst>
            <pc:docMk/>
            <pc:sldMk cId="1765018480" sldId="280"/>
            <ac:spMk id="25" creationId="{BB96281C-838D-4BCD-BE5A-552E3519CC38}"/>
          </ac:spMkLst>
        </pc:spChg>
        <pc:spChg chg="add del">
          <ac:chgData name="MARCO PICCINNI" userId="b667aac5-ad2a-4f2a-b384-d6698ea5ec5b" providerId="ADAL" clId="{81D43E48-9E46-4354-AF6B-1A4FBEB9AECE}" dt="2019-12-10T11:54:40.901" v="2088" actId="26606"/>
          <ac:spMkLst>
            <pc:docMk/>
            <pc:sldMk cId="1765018480" sldId="280"/>
            <ac:spMk id="27" creationId="{A0DBF9AA-DD4B-4A5E-B4E5-CA1FD99D2CF7}"/>
          </ac:spMkLst>
        </pc:spChg>
        <pc:graphicFrameChg chg="mod ord modGraphic">
          <ac:chgData name="MARCO PICCINNI" userId="b667aac5-ad2a-4f2a-b384-d6698ea5ec5b" providerId="ADAL" clId="{81D43E48-9E46-4354-AF6B-1A4FBEB9AECE}" dt="2019-12-10T12:01:31.778" v="2319" actId="1038"/>
          <ac:graphicFrameMkLst>
            <pc:docMk/>
            <pc:sldMk cId="1765018480" sldId="280"/>
            <ac:graphicFrameMk id="8" creationId="{8EB11039-1CC5-4CDB-B6E0-A1C9715B45E6}"/>
          </ac:graphicFrameMkLst>
        </pc:graphicFrameChg>
      </pc:sldChg>
      <pc:sldChg chg="addSp delSp modSp">
        <pc:chgData name="MARCO PICCINNI" userId="b667aac5-ad2a-4f2a-b384-d6698ea5ec5b" providerId="ADAL" clId="{81D43E48-9E46-4354-AF6B-1A4FBEB9AECE}" dt="2019-12-10T11:28:59.099" v="1987" actId="20577"/>
        <pc:sldMkLst>
          <pc:docMk/>
          <pc:sldMk cId="3685285560" sldId="281"/>
        </pc:sldMkLst>
        <pc:spChg chg="add mod">
          <ac:chgData name="MARCO PICCINNI" userId="b667aac5-ad2a-4f2a-b384-d6698ea5ec5b" providerId="ADAL" clId="{81D43E48-9E46-4354-AF6B-1A4FBEB9AECE}" dt="2019-12-10T11:28:28.934" v="1980" actId="14100"/>
          <ac:spMkLst>
            <pc:docMk/>
            <pc:sldMk cId="3685285560" sldId="281"/>
            <ac:spMk id="8" creationId="{788BE33A-A42F-4FBE-94F8-F5F0DF3DEEEE}"/>
          </ac:spMkLst>
        </pc:spChg>
        <pc:spChg chg="add mod">
          <ac:chgData name="MARCO PICCINNI" userId="b667aac5-ad2a-4f2a-b384-d6698ea5ec5b" providerId="ADAL" clId="{81D43E48-9E46-4354-AF6B-1A4FBEB9AECE}" dt="2019-12-08T10:40:07.336" v="1844" actId="1076"/>
          <ac:spMkLst>
            <pc:docMk/>
            <pc:sldMk cId="3685285560" sldId="281"/>
            <ac:spMk id="13" creationId="{830B78E7-A899-413C-8843-65B962E91C90}"/>
          </ac:spMkLst>
        </pc:spChg>
        <pc:spChg chg="add mod">
          <ac:chgData name="MARCO PICCINNI" userId="b667aac5-ad2a-4f2a-b384-d6698ea5ec5b" providerId="ADAL" clId="{81D43E48-9E46-4354-AF6B-1A4FBEB9AECE}" dt="2019-12-08T10:39:49.177" v="1842" actId="14100"/>
          <ac:spMkLst>
            <pc:docMk/>
            <pc:sldMk cId="3685285560" sldId="281"/>
            <ac:spMk id="14" creationId="{F2050006-6311-4B53-931F-B617B79BEC8F}"/>
          </ac:spMkLst>
        </pc:spChg>
        <pc:spChg chg="del mod">
          <ac:chgData name="MARCO PICCINNI" userId="b667aac5-ad2a-4f2a-b384-d6698ea5ec5b" providerId="ADAL" clId="{81D43E48-9E46-4354-AF6B-1A4FBEB9AECE}" dt="2019-12-10T11:28:24.464" v="1978" actId="478"/>
          <ac:spMkLst>
            <pc:docMk/>
            <pc:sldMk cId="3685285560" sldId="281"/>
            <ac:spMk id="18" creationId="{2772FE68-40F7-4813-9272-5E7DA80B5353}"/>
          </ac:spMkLst>
        </pc:spChg>
        <pc:spChg chg="add mod">
          <ac:chgData name="MARCO PICCINNI" userId="b667aac5-ad2a-4f2a-b384-d6698ea5ec5b" providerId="ADAL" clId="{81D43E48-9E46-4354-AF6B-1A4FBEB9AECE}" dt="2019-12-08T10:39:57.585" v="1843" actId="1076"/>
          <ac:spMkLst>
            <pc:docMk/>
            <pc:sldMk cId="3685285560" sldId="281"/>
            <ac:spMk id="21" creationId="{D36D4B50-CDBA-4AFE-BCCE-EBF85B9E0077}"/>
          </ac:spMkLst>
        </pc:spChg>
        <pc:spChg chg="del">
          <ac:chgData name="MARCO PICCINNI" userId="b667aac5-ad2a-4f2a-b384-d6698ea5ec5b" providerId="ADAL" clId="{81D43E48-9E46-4354-AF6B-1A4FBEB9AECE}" dt="2019-12-10T11:28:49.309" v="1985" actId="478"/>
          <ac:spMkLst>
            <pc:docMk/>
            <pc:sldMk cId="3685285560" sldId="281"/>
            <ac:spMk id="22" creationId="{F6C96156-1213-4727-9D01-5C74772F61B2}"/>
          </ac:spMkLst>
        </pc:spChg>
        <pc:spChg chg="add mod">
          <ac:chgData name="MARCO PICCINNI" userId="b667aac5-ad2a-4f2a-b384-d6698ea5ec5b" providerId="ADAL" clId="{81D43E48-9E46-4354-AF6B-1A4FBEB9AECE}" dt="2019-12-10T11:28:59.099" v="1987" actId="20577"/>
          <ac:spMkLst>
            <pc:docMk/>
            <pc:sldMk cId="3685285560" sldId="281"/>
            <ac:spMk id="23" creationId="{2D64102B-0795-48E1-A1EC-C97E9D59D628}"/>
          </ac:spMkLst>
        </pc:spChg>
        <pc:spChg chg="add">
          <ac:chgData name="MARCO PICCINNI" userId="b667aac5-ad2a-4f2a-b384-d6698ea5ec5b" providerId="ADAL" clId="{81D43E48-9E46-4354-AF6B-1A4FBEB9AECE}" dt="2019-12-08T10:42:57.991" v="1845"/>
          <ac:spMkLst>
            <pc:docMk/>
            <pc:sldMk cId="3685285560" sldId="281"/>
            <ac:spMk id="31" creationId="{843BB017-E5AC-4CF2-A0E4-9E7C45580B35}"/>
          </ac:spMkLst>
        </pc:spChg>
        <pc:graphicFrameChg chg="add mod modGraphic">
          <ac:chgData name="MARCO PICCINNI" userId="b667aac5-ad2a-4f2a-b384-d6698ea5ec5b" providerId="ADAL" clId="{81D43E48-9E46-4354-AF6B-1A4FBEB9AECE}" dt="2019-12-08T10:40:07.336" v="1844" actId="1076"/>
          <ac:graphicFrameMkLst>
            <pc:docMk/>
            <pc:sldMk cId="3685285560" sldId="281"/>
            <ac:graphicFrameMk id="11" creationId="{181FDAC7-172F-4FC8-88E6-173D7013B614}"/>
          </ac:graphicFrameMkLst>
        </pc:graphicFrameChg>
        <pc:graphicFrameChg chg="add mod modGraphic">
          <ac:chgData name="MARCO PICCINNI" userId="b667aac5-ad2a-4f2a-b384-d6698ea5ec5b" providerId="ADAL" clId="{81D43E48-9E46-4354-AF6B-1A4FBEB9AECE}" dt="2019-12-08T10:39:49.177" v="1842" actId="14100"/>
          <ac:graphicFrameMkLst>
            <pc:docMk/>
            <pc:sldMk cId="3685285560" sldId="281"/>
            <ac:graphicFrameMk id="15" creationId="{5A5711FD-3B55-4595-8B6C-3579A2F5756A}"/>
          </ac:graphicFrameMkLst>
        </pc:graphicFrameChg>
        <pc:graphicFrameChg chg="add mod modGraphic">
          <ac:chgData name="MARCO PICCINNI" userId="b667aac5-ad2a-4f2a-b384-d6698ea5ec5b" providerId="ADAL" clId="{81D43E48-9E46-4354-AF6B-1A4FBEB9AECE}" dt="2019-12-08T10:39:57.585" v="1843" actId="1076"/>
          <ac:graphicFrameMkLst>
            <pc:docMk/>
            <pc:sldMk cId="3685285560" sldId="281"/>
            <ac:graphicFrameMk id="19" creationId="{EA552AB9-87DC-4F59-807E-DE3DBDC700C6}"/>
          </ac:graphicFrameMkLst>
        </pc:graphicFrameChg>
        <pc:picChg chg="del mod">
          <ac:chgData name="MARCO PICCINNI" userId="b667aac5-ad2a-4f2a-b384-d6698ea5ec5b" providerId="ADAL" clId="{81D43E48-9E46-4354-AF6B-1A4FBEB9AECE}" dt="2019-12-10T11:27:50.419" v="1968" actId="478"/>
          <ac:picMkLst>
            <pc:docMk/>
            <pc:sldMk cId="3685285560" sldId="281"/>
            <ac:picMk id="12" creationId="{C563B669-9B05-4711-BF8A-1D51C5C0DA17}"/>
          </ac:picMkLst>
        </pc:picChg>
        <pc:cxnChg chg="add mod">
          <ac:chgData name="MARCO PICCINNI" userId="b667aac5-ad2a-4f2a-b384-d6698ea5ec5b" providerId="ADAL" clId="{81D43E48-9E46-4354-AF6B-1A4FBEB9AECE}" dt="2019-12-08T10:39:49.177" v="1842" actId="14100"/>
          <ac:cxnSpMkLst>
            <pc:docMk/>
            <pc:sldMk cId="3685285560" sldId="281"/>
            <ac:cxnSpMk id="16" creationId="{1F48C58B-3C34-43CA-9695-A591F5515377}"/>
          </ac:cxnSpMkLst>
        </pc:cxnChg>
        <pc:cxnChg chg="add mod">
          <ac:chgData name="MARCO PICCINNI" userId="b667aac5-ad2a-4f2a-b384-d6698ea5ec5b" providerId="ADAL" clId="{81D43E48-9E46-4354-AF6B-1A4FBEB9AECE}" dt="2019-12-08T10:39:49.177" v="1842" actId="14100"/>
          <ac:cxnSpMkLst>
            <pc:docMk/>
            <pc:sldMk cId="3685285560" sldId="281"/>
            <ac:cxnSpMk id="17" creationId="{6A855BF9-BE73-4B13-88D6-B928E9F8E1A4}"/>
          </ac:cxnSpMkLst>
        </pc:cxnChg>
      </pc:sldChg>
      <pc:sldChg chg="addSp delSp modSp add mod setBg">
        <pc:chgData name="MARCO PICCINNI" userId="b667aac5-ad2a-4f2a-b384-d6698ea5ec5b" providerId="ADAL" clId="{81D43E48-9E46-4354-AF6B-1A4FBEB9AECE}" dt="2019-12-08T11:08:19.446" v="1923" actId="20577"/>
        <pc:sldMkLst>
          <pc:docMk/>
          <pc:sldMk cId="3918247119" sldId="285"/>
        </pc:sldMkLst>
        <pc:spChg chg="mod">
          <ac:chgData name="MARCO PICCINNI" userId="b667aac5-ad2a-4f2a-b384-d6698ea5ec5b" providerId="ADAL" clId="{81D43E48-9E46-4354-AF6B-1A4FBEB9AECE}" dt="2019-12-08T10:18:43.702" v="1498" actId="26606"/>
          <ac:spMkLst>
            <pc:docMk/>
            <pc:sldMk cId="3918247119" sldId="285"/>
            <ac:spMk id="2" creationId="{B73F6E97-0E95-416C-B7EC-6BE4FC177C89}"/>
          </ac:spMkLst>
        </pc:spChg>
        <pc:spChg chg="mod">
          <ac:chgData name="MARCO PICCINNI" userId="b667aac5-ad2a-4f2a-b384-d6698ea5ec5b" providerId="ADAL" clId="{81D43E48-9E46-4354-AF6B-1A4FBEB9AECE}" dt="2019-12-08T11:08:19.446" v="1923" actId="20577"/>
          <ac:spMkLst>
            <pc:docMk/>
            <pc:sldMk cId="3918247119" sldId="285"/>
            <ac:spMk id="3" creationId="{17DCA46B-0340-475F-93C6-9A7276FFB80D}"/>
          </ac:spMkLst>
        </pc:spChg>
        <pc:spChg chg="mod">
          <ac:chgData name="MARCO PICCINNI" userId="b667aac5-ad2a-4f2a-b384-d6698ea5ec5b" providerId="ADAL" clId="{81D43E48-9E46-4354-AF6B-1A4FBEB9AECE}" dt="2019-12-08T10:18:43.702" v="1498" actId="26606"/>
          <ac:spMkLst>
            <pc:docMk/>
            <pc:sldMk cId="3918247119" sldId="285"/>
            <ac:spMk id="4" creationId="{8FC14F56-AC0A-46B6-BEA0-012CF08606BA}"/>
          </ac:spMkLst>
        </pc:spChg>
        <pc:spChg chg="mod">
          <ac:chgData name="MARCO PICCINNI" userId="b667aac5-ad2a-4f2a-b384-d6698ea5ec5b" providerId="ADAL" clId="{81D43E48-9E46-4354-AF6B-1A4FBEB9AECE}" dt="2019-12-08T10:18:43.702" v="1498" actId="26606"/>
          <ac:spMkLst>
            <pc:docMk/>
            <pc:sldMk cId="3918247119" sldId="285"/>
            <ac:spMk id="5" creationId="{61EA7C52-2550-4DD5-B6A6-58E75CAF356A}"/>
          </ac:spMkLst>
        </pc:spChg>
        <pc:spChg chg="add del mod">
          <ac:chgData name="MARCO PICCINNI" userId="b667aac5-ad2a-4f2a-b384-d6698ea5ec5b" providerId="ADAL" clId="{81D43E48-9E46-4354-AF6B-1A4FBEB9AECE}" dt="2019-12-08T10:18:43.702" v="1498" actId="26606"/>
          <ac:spMkLst>
            <pc:docMk/>
            <pc:sldMk cId="3918247119" sldId="285"/>
            <ac:spMk id="8" creationId="{FB00E800-55C5-4000-B368-70192E16E9FC}"/>
          </ac:spMkLst>
        </pc:spChg>
        <pc:spChg chg="add del">
          <ac:chgData name="MARCO PICCINNI" userId="b667aac5-ad2a-4f2a-b384-d6698ea5ec5b" providerId="ADAL" clId="{81D43E48-9E46-4354-AF6B-1A4FBEB9AECE}" dt="2019-12-08T10:18:43.702" v="1498" actId="26606"/>
          <ac:spMkLst>
            <pc:docMk/>
            <pc:sldMk cId="3918247119" sldId="285"/>
            <ac:spMk id="16" creationId="{80FA978E-3433-4FB3-9C00-62D74DA67E20}"/>
          </ac:spMkLst>
        </pc:spChg>
        <pc:spChg chg="add del">
          <ac:chgData name="MARCO PICCINNI" userId="b667aac5-ad2a-4f2a-b384-d6698ea5ec5b" providerId="ADAL" clId="{81D43E48-9E46-4354-AF6B-1A4FBEB9AECE}" dt="2019-12-08T10:18:43.702" v="1498" actId="26606"/>
          <ac:spMkLst>
            <pc:docMk/>
            <pc:sldMk cId="3918247119" sldId="285"/>
            <ac:spMk id="18" creationId="{FE469E50-3893-4ED6-92BA-2985C32B0CA6}"/>
          </ac:spMkLst>
        </pc:spChg>
      </pc:sldChg>
      <pc:sldChg chg="modSp">
        <pc:chgData name="MARCO PICCINNI" userId="b667aac5-ad2a-4f2a-b384-d6698ea5ec5b" providerId="ADAL" clId="{81D43E48-9E46-4354-AF6B-1A4FBEB9AECE}" dt="2019-12-10T12:06:09.040" v="2365" actId="1076"/>
        <pc:sldMkLst>
          <pc:docMk/>
          <pc:sldMk cId="4235261359" sldId="286"/>
        </pc:sldMkLst>
        <pc:spChg chg="mod">
          <ac:chgData name="MARCO PICCINNI" userId="b667aac5-ad2a-4f2a-b384-d6698ea5ec5b" providerId="ADAL" clId="{81D43E48-9E46-4354-AF6B-1A4FBEB9AECE}" dt="2019-12-10T12:06:09.040" v="2365" actId="1076"/>
          <ac:spMkLst>
            <pc:docMk/>
            <pc:sldMk cId="4235261359" sldId="286"/>
            <ac:spMk id="11" creationId="{9E0CAD6E-CE7E-42A0-94EA-4BF7A18C28F2}"/>
          </ac:spMkLst>
        </pc:spChg>
      </pc:sldChg>
      <pc:sldChg chg="modSp">
        <pc:chgData name="MARCO PICCINNI" userId="b667aac5-ad2a-4f2a-b384-d6698ea5ec5b" providerId="ADAL" clId="{81D43E48-9E46-4354-AF6B-1A4FBEB9AECE}" dt="2019-12-10T12:05:01.281" v="2364" actId="1076"/>
        <pc:sldMkLst>
          <pc:docMk/>
          <pc:sldMk cId="58028432" sldId="287"/>
        </pc:sldMkLst>
        <pc:spChg chg="mod">
          <ac:chgData name="MARCO PICCINNI" userId="b667aac5-ad2a-4f2a-b384-d6698ea5ec5b" providerId="ADAL" clId="{81D43E48-9E46-4354-AF6B-1A4FBEB9AECE}" dt="2019-12-10T12:05:01.281" v="2364" actId="1076"/>
          <ac:spMkLst>
            <pc:docMk/>
            <pc:sldMk cId="58028432" sldId="287"/>
            <ac:spMk id="11" creationId="{D10FF914-7779-4E1C-B6E8-2F1F59778C78}"/>
          </ac:spMkLst>
        </pc:spChg>
      </pc:sldChg>
      <pc:sldChg chg="modSp">
        <pc:chgData name="MARCO PICCINNI" userId="b667aac5-ad2a-4f2a-b384-d6698ea5ec5b" providerId="ADAL" clId="{81D43E48-9E46-4354-AF6B-1A4FBEB9AECE}" dt="2019-12-10T12:04:48.859" v="2363" actId="1076"/>
        <pc:sldMkLst>
          <pc:docMk/>
          <pc:sldMk cId="1800440410" sldId="288"/>
        </pc:sldMkLst>
        <pc:spChg chg="mod">
          <ac:chgData name="MARCO PICCINNI" userId="b667aac5-ad2a-4f2a-b384-d6698ea5ec5b" providerId="ADAL" clId="{81D43E48-9E46-4354-AF6B-1A4FBEB9AECE}" dt="2019-12-10T12:04:48.859" v="2363" actId="1076"/>
          <ac:spMkLst>
            <pc:docMk/>
            <pc:sldMk cId="1800440410" sldId="288"/>
            <ac:spMk id="11" creationId="{D10FF914-7779-4E1C-B6E8-2F1F59778C78}"/>
          </ac:spMkLst>
        </pc:spChg>
      </pc:sldChg>
      <pc:sldChg chg="modSp">
        <pc:chgData name="MARCO PICCINNI" userId="b667aac5-ad2a-4f2a-b384-d6698ea5ec5b" providerId="ADAL" clId="{81D43E48-9E46-4354-AF6B-1A4FBEB9AECE}" dt="2019-12-10T11:21:32.814" v="1938" actId="790"/>
        <pc:sldMkLst>
          <pc:docMk/>
          <pc:sldMk cId="209702291" sldId="289"/>
        </pc:sldMkLst>
        <pc:spChg chg="mod">
          <ac:chgData name="MARCO PICCINNI" userId="b667aac5-ad2a-4f2a-b384-d6698ea5ec5b" providerId="ADAL" clId="{81D43E48-9E46-4354-AF6B-1A4FBEB9AECE}" dt="2019-12-10T11:21:16.329" v="1937" actId="122"/>
          <ac:spMkLst>
            <pc:docMk/>
            <pc:sldMk cId="209702291" sldId="289"/>
            <ac:spMk id="8" creationId="{2D23F171-6E93-4488-8C54-E05A51C8D403}"/>
          </ac:spMkLst>
        </pc:spChg>
        <pc:spChg chg="mod">
          <ac:chgData name="MARCO PICCINNI" userId="b667aac5-ad2a-4f2a-b384-d6698ea5ec5b" providerId="ADAL" clId="{81D43E48-9E46-4354-AF6B-1A4FBEB9AECE}" dt="2019-12-10T11:21:32.814" v="1938" actId="790"/>
          <ac:spMkLst>
            <pc:docMk/>
            <pc:sldMk cId="209702291" sldId="289"/>
            <ac:spMk id="9" creationId="{834505B3-7645-4112-BF6C-F3590C4F7F0D}"/>
          </ac:spMkLst>
        </pc:spChg>
      </pc:sldChg>
      <pc:sldChg chg="addSp delSp modSp">
        <pc:chgData name="MARCO PICCINNI" userId="b667aac5-ad2a-4f2a-b384-d6698ea5ec5b" providerId="ADAL" clId="{81D43E48-9E46-4354-AF6B-1A4FBEB9AECE}" dt="2019-12-10T11:22:46.349" v="1946" actId="1076"/>
        <pc:sldMkLst>
          <pc:docMk/>
          <pc:sldMk cId="140850795" sldId="290"/>
        </pc:sldMkLst>
        <pc:spChg chg="del">
          <ac:chgData name="MARCO PICCINNI" userId="b667aac5-ad2a-4f2a-b384-d6698ea5ec5b" providerId="ADAL" clId="{81D43E48-9E46-4354-AF6B-1A4FBEB9AECE}" dt="2019-12-10T11:22:43.539" v="1945" actId="478"/>
          <ac:spMkLst>
            <pc:docMk/>
            <pc:sldMk cId="140850795" sldId="290"/>
            <ac:spMk id="8" creationId="{2D23F171-6E93-4488-8C54-E05A51C8D403}"/>
          </ac:spMkLst>
        </pc:spChg>
        <pc:spChg chg="add mod">
          <ac:chgData name="MARCO PICCINNI" userId="b667aac5-ad2a-4f2a-b384-d6698ea5ec5b" providerId="ADAL" clId="{81D43E48-9E46-4354-AF6B-1A4FBEB9AECE}" dt="2019-12-10T11:22:46.349" v="1946" actId="1076"/>
          <ac:spMkLst>
            <pc:docMk/>
            <pc:sldMk cId="140850795" sldId="290"/>
            <ac:spMk id="14" creationId="{F97A2D36-CC4F-4EDF-BE4D-D4E67DAB9D0E}"/>
          </ac:spMkLst>
        </pc:spChg>
      </pc:sldChg>
      <pc:sldChg chg="addSp delSp modSp">
        <pc:chgData name="MARCO PICCINNI" userId="b667aac5-ad2a-4f2a-b384-d6698ea5ec5b" providerId="ADAL" clId="{81D43E48-9E46-4354-AF6B-1A4FBEB9AECE}" dt="2019-12-10T11:27:31.124" v="1966" actId="14100"/>
        <pc:sldMkLst>
          <pc:docMk/>
          <pc:sldMk cId="71794493" sldId="291"/>
        </pc:sldMkLst>
        <pc:spChg chg="add del">
          <ac:chgData name="MARCO PICCINNI" userId="b667aac5-ad2a-4f2a-b384-d6698ea5ec5b" providerId="ADAL" clId="{81D43E48-9E46-4354-AF6B-1A4FBEB9AECE}" dt="2019-12-10T11:26:28.889" v="1955"/>
          <ac:spMkLst>
            <pc:docMk/>
            <pc:sldMk cId="71794493" sldId="291"/>
            <ac:spMk id="6" creationId="{909354D4-5CD2-4B06-9B8B-4EC0B0C0D00C}"/>
          </ac:spMkLst>
        </pc:spChg>
        <pc:spChg chg="del">
          <ac:chgData name="MARCO PICCINNI" userId="b667aac5-ad2a-4f2a-b384-d6698ea5ec5b" providerId="ADAL" clId="{81D43E48-9E46-4354-AF6B-1A4FBEB9AECE}" dt="2019-12-10T11:26:58.288" v="1961" actId="478"/>
          <ac:spMkLst>
            <pc:docMk/>
            <pc:sldMk cId="71794493" sldId="291"/>
            <ac:spMk id="8" creationId="{2D23F171-6E93-4488-8C54-E05A51C8D403}"/>
          </ac:spMkLst>
        </pc:spChg>
        <pc:spChg chg="mod">
          <ac:chgData name="MARCO PICCINNI" userId="b667aac5-ad2a-4f2a-b384-d6698ea5ec5b" providerId="ADAL" clId="{81D43E48-9E46-4354-AF6B-1A4FBEB9AECE}" dt="2019-12-10T11:26:20.944" v="1953" actId="20577"/>
          <ac:spMkLst>
            <pc:docMk/>
            <pc:sldMk cId="71794493" sldId="291"/>
            <ac:spMk id="12" creationId="{7DA6225E-76B4-409A-8372-CDB1EE448DED}"/>
          </ac:spMkLst>
        </pc:spChg>
        <pc:spChg chg="mod">
          <ac:chgData name="MARCO PICCINNI" userId="b667aac5-ad2a-4f2a-b384-d6698ea5ec5b" providerId="ADAL" clId="{81D43E48-9E46-4354-AF6B-1A4FBEB9AECE}" dt="2019-12-10T11:27:31.124" v="1966" actId="14100"/>
          <ac:spMkLst>
            <pc:docMk/>
            <pc:sldMk cId="71794493" sldId="291"/>
            <ac:spMk id="13" creationId="{C532B45A-7602-46F6-96DC-DF1E5A7E0555}"/>
          </ac:spMkLst>
        </pc:spChg>
        <pc:spChg chg="add mod">
          <ac:chgData name="MARCO PICCINNI" userId="b667aac5-ad2a-4f2a-b384-d6698ea5ec5b" providerId="ADAL" clId="{81D43E48-9E46-4354-AF6B-1A4FBEB9AECE}" dt="2019-12-10T11:27:14.128" v="1964"/>
          <ac:spMkLst>
            <pc:docMk/>
            <pc:sldMk cId="71794493" sldId="291"/>
            <ac:spMk id="14" creationId="{2958CAE6-5C16-4DBD-B9DD-ABFB744E6217}"/>
          </ac:spMkLst>
        </pc:spChg>
      </pc:sldChg>
    </pc:docChg>
  </pc:docChgLst>
  <pc:docChgLst>
    <pc:chgData name="MARCO PICCINNI" userId="b667aac5-ad2a-4f2a-b384-d6698ea5ec5b" providerId="ADAL" clId="{B5534FC8-E8A7-4FCC-9358-05D769FBEE36}"/>
    <pc:docChg chg="undo custSel addSld delSld modSld sldOrd modSection">
      <pc:chgData name="MARCO PICCINNI" userId="b667aac5-ad2a-4f2a-b384-d6698ea5ec5b" providerId="ADAL" clId="{B5534FC8-E8A7-4FCC-9358-05D769FBEE36}" dt="2020-01-13T16:18:47.242" v="911" actId="1076"/>
      <pc:docMkLst>
        <pc:docMk/>
      </pc:docMkLst>
      <pc:sldChg chg="addSp modSp modTransition">
        <pc:chgData name="MARCO PICCINNI" userId="b667aac5-ad2a-4f2a-b384-d6698ea5ec5b" providerId="ADAL" clId="{B5534FC8-E8A7-4FCC-9358-05D769FBEE36}" dt="2019-12-30T11:49:28.353" v="621"/>
        <pc:sldMkLst>
          <pc:docMk/>
          <pc:sldMk cId="2308671460" sldId="256"/>
        </pc:sldMkLst>
        <pc:spChg chg="mod">
          <ac:chgData name="MARCO PICCINNI" userId="b667aac5-ad2a-4f2a-b384-d6698ea5ec5b" providerId="ADAL" clId="{B5534FC8-E8A7-4FCC-9358-05D769FBEE36}" dt="2019-12-30T11:21:42.646" v="480"/>
          <ac:spMkLst>
            <pc:docMk/>
            <pc:sldMk cId="2308671460" sldId="256"/>
            <ac:spMk id="2" creationId="{4C1E7F71-EADD-47DA-A494-6C422C416FB5}"/>
          </ac:spMkLst>
        </pc:spChg>
        <pc:spChg chg="mod">
          <ac:chgData name="MARCO PICCINNI" userId="b667aac5-ad2a-4f2a-b384-d6698ea5ec5b" providerId="ADAL" clId="{B5534FC8-E8A7-4FCC-9358-05D769FBEE36}" dt="2019-12-30T11:21:33.377" v="476"/>
          <ac:spMkLst>
            <pc:docMk/>
            <pc:sldMk cId="2308671460" sldId="256"/>
            <ac:spMk id="3" creationId="{02A2EE56-56D5-45CD-9A2B-87C0EC5154BB}"/>
          </ac:spMkLst>
        </pc:spChg>
        <pc:spChg chg="add mod">
          <ac:chgData name="MARCO PICCINNI" userId="b667aac5-ad2a-4f2a-b384-d6698ea5ec5b" providerId="ADAL" clId="{B5534FC8-E8A7-4FCC-9358-05D769FBEE36}" dt="2019-12-30T11:21:56.143" v="484" actId="1036"/>
          <ac:spMkLst>
            <pc:docMk/>
            <pc:sldMk cId="2308671460" sldId="256"/>
            <ac:spMk id="6" creationId="{5BF6D285-FF0F-47DC-8880-8329138A3E65}"/>
          </ac:spMkLst>
        </pc:spChg>
        <pc:picChg chg="mod">
          <ac:chgData name="MARCO PICCINNI" userId="b667aac5-ad2a-4f2a-b384-d6698ea5ec5b" providerId="ADAL" clId="{B5534FC8-E8A7-4FCC-9358-05D769FBEE36}" dt="2019-12-30T11:19:20.297" v="347" actId="1076"/>
          <ac:picMkLst>
            <pc:docMk/>
            <pc:sldMk cId="2308671460" sldId="256"/>
            <ac:picMk id="4" creationId="{976302B4-A71B-471D-AFC4-4E065B81B2BB}"/>
          </ac:picMkLst>
        </pc:picChg>
      </pc:sldChg>
      <pc:sldChg chg="addSp modTransition">
        <pc:chgData name="MARCO PICCINNI" userId="b667aac5-ad2a-4f2a-b384-d6698ea5ec5b" providerId="ADAL" clId="{B5534FC8-E8A7-4FCC-9358-05D769FBEE36}" dt="2019-12-30T10:26:02.968" v="12"/>
        <pc:sldMkLst>
          <pc:docMk/>
          <pc:sldMk cId="2518547497" sldId="258"/>
        </pc:sldMkLst>
        <pc:cxnChg chg="add">
          <ac:chgData name="MARCO PICCINNI" userId="b667aac5-ad2a-4f2a-b384-d6698ea5ec5b" providerId="ADAL" clId="{B5534FC8-E8A7-4FCC-9358-05D769FBEE36}" dt="2019-12-30T10:25:00.106" v="11"/>
          <ac:cxnSpMkLst>
            <pc:docMk/>
            <pc:sldMk cId="2518547497" sldId="258"/>
            <ac:cxnSpMk id="8" creationId="{1D06F1F5-C5EA-449D-A226-DC78C0C10191}"/>
          </ac:cxnSpMkLst>
        </pc:cxnChg>
        <pc:cxnChg chg="add">
          <ac:chgData name="MARCO PICCINNI" userId="b667aac5-ad2a-4f2a-b384-d6698ea5ec5b" providerId="ADAL" clId="{B5534FC8-E8A7-4FCC-9358-05D769FBEE36}" dt="2019-12-30T10:26:02.968" v="12"/>
          <ac:cxnSpMkLst>
            <pc:docMk/>
            <pc:sldMk cId="2518547497" sldId="258"/>
            <ac:cxnSpMk id="11" creationId="{EE62C82D-9FBE-4F3D-B335-BE7E86BF3688}"/>
          </ac:cxnSpMkLst>
        </pc:cxnChg>
      </pc:sldChg>
      <pc:sldChg chg="addSp modTransition">
        <pc:chgData name="MARCO PICCINNI" userId="b667aac5-ad2a-4f2a-b384-d6698ea5ec5b" providerId="ADAL" clId="{B5534FC8-E8A7-4FCC-9358-05D769FBEE36}" dt="2019-12-30T10:24:57.656" v="10"/>
        <pc:sldMkLst>
          <pc:docMk/>
          <pc:sldMk cId="397751441" sldId="259"/>
        </pc:sldMkLst>
        <pc:cxnChg chg="add">
          <ac:chgData name="MARCO PICCINNI" userId="b667aac5-ad2a-4f2a-b384-d6698ea5ec5b" providerId="ADAL" clId="{B5534FC8-E8A7-4FCC-9358-05D769FBEE36}" dt="2019-12-30T10:24:57.656" v="10"/>
          <ac:cxnSpMkLst>
            <pc:docMk/>
            <pc:sldMk cId="397751441" sldId="259"/>
            <ac:cxnSpMk id="9" creationId="{8EF8DF33-4FB4-4115-A804-D50D111D900A}"/>
          </ac:cxnSpMkLst>
        </pc:cxnChg>
      </pc:sldChg>
      <pc:sldChg chg="addSp modTransition">
        <pc:chgData name="MARCO PICCINNI" userId="b667aac5-ad2a-4f2a-b384-d6698ea5ec5b" providerId="ADAL" clId="{B5534FC8-E8A7-4FCC-9358-05D769FBEE36}" dt="2019-12-30T10:23:43.029" v="9"/>
        <pc:sldMkLst>
          <pc:docMk/>
          <pc:sldMk cId="3504056496" sldId="260"/>
        </pc:sldMkLst>
        <pc:cxnChg chg="add">
          <ac:chgData name="MARCO PICCINNI" userId="b667aac5-ad2a-4f2a-b384-d6698ea5ec5b" providerId="ADAL" clId="{B5534FC8-E8A7-4FCC-9358-05D769FBEE36}" dt="2019-12-30T10:23:43.029" v="9"/>
          <ac:cxnSpMkLst>
            <pc:docMk/>
            <pc:sldMk cId="3504056496" sldId="260"/>
            <ac:cxnSpMk id="8" creationId="{B5B6A72B-9398-4984-A9BB-7093A141F86E}"/>
          </ac:cxnSpMkLst>
        </pc:cxnChg>
      </pc:sldChg>
      <pc:sldChg chg="modTransition">
        <pc:chgData name="MARCO PICCINNI" userId="b667aac5-ad2a-4f2a-b384-d6698ea5ec5b" providerId="ADAL" clId="{B5534FC8-E8A7-4FCC-9358-05D769FBEE36}" dt="2019-12-30T10:20:33.734" v="0"/>
        <pc:sldMkLst>
          <pc:docMk/>
          <pc:sldMk cId="2581785726" sldId="261"/>
        </pc:sldMkLst>
      </pc:sldChg>
      <pc:sldChg chg="modTransition">
        <pc:chgData name="MARCO PICCINNI" userId="b667aac5-ad2a-4f2a-b384-d6698ea5ec5b" providerId="ADAL" clId="{B5534FC8-E8A7-4FCC-9358-05D769FBEE36}" dt="2019-12-30T10:20:33.734" v="0"/>
        <pc:sldMkLst>
          <pc:docMk/>
          <pc:sldMk cId="4256926265" sldId="262"/>
        </pc:sldMkLst>
      </pc:sldChg>
      <pc:sldChg chg="modTransition">
        <pc:chgData name="MARCO PICCINNI" userId="b667aac5-ad2a-4f2a-b384-d6698ea5ec5b" providerId="ADAL" clId="{B5534FC8-E8A7-4FCC-9358-05D769FBEE36}" dt="2019-12-30T10:20:33.734" v="0"/>
        <pc:sldMkLst>
          <pc:docMk/>
          <pc:sldMk cId="3027145562" sldId="263"/>
        </pc:sldMkLst>
      </pc:sldChg>
      <pc:sldChg chg="modTransition">
        <pc:chgData name="MARCO PICCINNI" userId="b667aac5-ad2a-4f2a-b384-d6698ea5ec5b" providerId="ADAL" clId="{B5534FC8-E8A7-4FCC-9358-05D769FBEE36}" dt="2019-12-30T10:20:33.734" v="0"/>
        <pc:sldMkLst>
          <pc:docMk/>
          <pc:sldMk cId="1882351341" sldId="264"/>
        </pc:sldMkLst>
      </pc:sldChg>
      <pc:sldChg chg="modTransition">
        <pc:chgData name="MARCO PICCINNI" userId="b667aac5-ad2a-4f2a-b384-d6698ea5ec5b" providerId="ADAL" clId="{B5534FC8-E8A7-4FCC-9358-05D769FBEE36}" dt="2019-12-30T10:20:33.734" v="0"/>
        <pc:sldMkLst>
          <pc:docMk/>
          <pc:sldMk cId="1427323807" sldId="266"/>
        </pc:sldMkLst>
      </pc:sldChg>
      <pc:sldChg chg="addSp delSp modTransition">
        <pc:chgData name="MARCO PICCINNI" userId="b667aac5-ad2a-4f2a-b384-d6698ea5ec5b" providerId="ADAL" clId="{B5534FC8-E8A7-4FCC-9358-05D769FBEE36}" dt="2019-12-30T11:35:50.982" v="485"/>
        <pc:sldMkLst>
          <pc:docMk/>
          <pc:sldMk cId="2747489111" sldId="267"/>
        </pc:sldMkLst>
        <pc:cxnChg chg="add">
          <ac:chgData name="MARCO PICCINNI" userId="b667aac5-ad2a-4f2a-b384-d6698ea5ec5b" providerId="ADAL" clId="{B5534FC8-E8A7-4FCC-9358-05D769FBEE36}" dt="2019-12-30T10:23:06.810" v="7"/>
          <ac:cxnSpMkLst>
            <pc:docMk/>
            <pc:sldMk cId="2747489111" sldId="267"/>
            <ac:cxnSpMk id="10" creationId="{41E0BDCA-E524-45A7-BE4F-6836AF7EE97C}"/>
          </ac:cxnSpMkLst>
        </pc:cxnChg>
        <pc:cxnChg chg="add">
          <ac:chgData name="MARCO PICCINNI" userId="b667aac5-ad2a-4f2a-b384-d6698ea5ec5b" providerId="ADAL" clId="{B5534FC8-E8A7-4FCC-9358-05D769FBEE36}" dt="2019-12-30T11:35:50.982" v="485"/>
          <ac:cxnSpMkLst>
            <pc:docMk/>
            <pc:sldMk cId="2747489111" sldId="267"/>
            <ac:cxnSpMk id="10" creationId="{7E9C2B09-866C-46D2-822F-85F83D59448E}"/>
          </ac:cxnSpMkLst>
        </pc:cxnChg>
        <pc:cxnChg chg="add del">
          <ac:chgData name="MARCO PICCINNI" userId="b667aac5-ad2a-4f2a-b384-d6698ea5ec5b" providerId="ADAL" clId="{B5534FC8-E8A7-4FCC-9358-05D769FBEE36}" dt="2019-12-30T10:29:33.840" v="22"/>
          <ac:cxnSpMkLst>
            <pc:docMk/>
            <pc:sldMk cId="2747489111" sldId="267"/>
            <ac:cxnSpMk id="13" creationId="{B7CF0A79-DE11-4546-901D-310232161717}"/>
          </ac:cxnSpMkLst>
        </pc:cxnChg>
      </pc:sldChg>
      <pc:sldChg chg="modTransition">
        <pc:chgData name="MARCO PICCINNI" userId="b667aac5-ad2a-4f2a-b384-d6698ea5ec5b" providerId="ADAL" clId="{B5534FC8-E8A7-4FCC-9358-05D769FBEE36}" dt="2019-12-30T10:20:33.734" v="0"/>
        <pc:sldMkLst>
          <pc:docMk/>
          <pc:sldMk cId="1559959833" sldId="268"/>
        </pc:sldMkLst>
      </pc:sldChg>
      <pc:sldChg chg="modSp modTransition">
        <pc:chgData name="MARCO PICCINNI" userId="b667aac5-ad2a-4f2a-b384-d6698ea5ec5b" providerId="ADAL" clId="{B5534FC8-E8A7-4FCC-9358-05D769FBEE36}" dt="2019-12-30T11:17:12.814" v="297" actId="20577"/>
        <pc:sldMkLst>
          <pc:docMk/>
          <pc:sldMk cId="398371209" sldId="270"/>
        </pc:sldMkLst>
        <pc:spChg chg="mod">
          <ac:chgData name="MARCO PICCINNI" userId="b667aac5-ad2a-4f2a-b384-d6698ea5ec5b" providerId="ADAL" clId="{B5534FC8-E8A7-4FCC-9358-05D769FBEE36}" dt="2019-12-30T11:17:12.814" v="297" actId="20577"/>
          <ac:spMkLst>
            <pc:docMk/>
            <pc:sldMk cId="398371209" sldId="270"/>
            <ac:spMk id="3" creationId="{B086E6B6-A605-439A-BF73-D4FB56D08790}"/>
          </ac:spMkLst>
        </pc:spChg>
      </pc:sldChg>
      <pc:sldChg chg="modSp modTransition">
        <pc:chgData name="MARCO PICCINNI" userId="b667aac5-ad2a-4f2a-b384-d6698ea5ec5b" providerId="ADAL" clId="{B5534FC8-E8A7-4FCC-9358-05D769FBEE36}" dt="2019-12-30T11:39:49.658" v="586" actId="1038"/>
        <pc:sldMkLst>
          <pc:docMk/>
          <pc:sldMk cId="1117767733" sldId="271"/>
        </pc:sldMkLst>
        <pc:spChg chg="mod">
          <ac:chgData name="MARCO PICCINNI" userId="b667aac5-ad2a-4f2a-b384-d6698ea5ec5b" providerId="ADAL" clId="{B5534FC8-E8A7-4FCC-9358-05D769FBEE36}" dt="2019-12-30T11:39:49.658" v="586" actId="1038"/>
          <ac:spMkLst>
            <pc:docMk/>
            <pc:sldMk cId="1117767733" sldId="271"/>
            <ac:spMk id="3" creationId="{2E21D7D1-8762-46FF-93D7-DEEC06A5CD4B}"/>
          </ac:spMkLst>
        </pc:spChg>
        <pc:spChg chg="mod">
          <ac:chgData name="MARCO PICCINNI" userId="b667aac5-ad2a-4f2a-b384-d6698ea5ec5b" providerId="ADAL" clId="{B5534FC8-E8A7-4FCC-9358-05D769FBEE36}" dt="2019-12-30T11:37:21.673" v="536" actId="1038"/>
          <ac:spMkLst>
            <pc:docMk/>
            <pc:sldMk cId="1117767733" sldId="271"/>
            <ac:spMk id="13" creationId="{EF499FA8-0196-436C-BE09-7BAD06F75128}"/>
          </ac:spMkLst>
        </pc:spChg>
        <pc:spChg chg="mod">
          <ac:chgData name="MARCO PICCINNI" userId="b667aac5-ad2a-4f2a-b384-d6698ea5ec5b" providerId="ADAL" clId="{B5534FC8-E8A7-4FCC-9358-05D769FBEE36}" dt="2019-12-30T11:39:26.021" v="554" actId="14100"/>
          <ac:spMkLst>
            <pc:docMk/>
            <pc:sldMk cId="1117767733" sldId="271"/>
            <ac:spMk id="35" creationId="{2D125497-A2BC-470D-A2F1-1C6ABEDAD66F}"/>
          </ac:spMkLst>
        </pc:spChg>
        <pc:spChg chg="mod">
          <ac:chgData name="MARCO PICCINNI" userId="b667aac5-ad2a-4f2a-b384-d6698ea5ec5b" providerId="ADAL" clId="{B5534FC8-E8A7-4FCC-9358-05D769FBEE36}" dt="2019-12-30T11:39:18.351" v="552" actId="14100"/>
          <ac:spMkLst>
            <pc:docMk/>
            <pc:sldMk cId="1117767733" sldId="271"/>
            <ac:spMk id="36" creationId="{1C11233B-CA6A-4BE3-8D6E-CBF4934AF1E5}"/>
          </ac:spMkLst>
        </pc:spChg>
        <pc:cxnChg chg="mod">
          <ac:chgData name="MARCO PICCINNI" userId="b667aac5-ad2a-4f2a-b384-d6698ea5ec5b" providerId="ADAL" clId="{B5534FC8-E8A7-4FCC-9358-05D769FBEE36}" dt="2019-12-30T11:39:26.021" v="554" actId="14100"/>
          <ac:cxnSpMkLst>
            <pc:docMk/>
            <pc:sldMk cId="1117767733" sldId="271"/>
            <ac:cxnSpMk id="33" creationId="{E0ACBD4A-D29A-4097-A209-A11E62EE99E4}"/>
          </ac:cxnSpMkLst>
        </pc:cxnChg>
        <pc:cxnChg chg="mod">
          <ac:chgData name="MARCO PICCINNI" userId="b667aac5-ad2a-4f2a-b384-d6698ea5ec5b" providerId="ADAL" clId="{B5534FC8-E8A7-4FCC-9358-05D769FBEE36}" dt="2019-12-30T11:39:18.351" v="552" actId="14100"/>
          <ac:cxnSpMkLst>
            <pc:docMk/>
            <pc:sldMk cId="1117767733" sldId="271"/>
            <ac:cxnSpMk id="34" creationId="{A07BAFDD-3A60-41A9-8984-AA255A1EB6DC}"/>
          </ac:cxnSpMkLst>
        </pc:cxnChg>
        <pc:cxnChg chg="mod">
          <ac:chgData name="MARCO PICCINNI" userId="b667aac5-ad2a-4f2a-b384-d6698ea5ec5b" providerId="ADAL" clId="{B5534FC8-E8A7-4FCC-9358-05D769FBEE36}" dt="2019-12-30T11:39:34.055" v="556" actId="14100"/>
          <ac:cxnSpMkLst>
            <pc:docMk/>
            <pc:sldMk cId="1117767733" sldId="271"/>
            <ac:cxnSpMk id="37" creationId="{0A585981-7CA5-4EB2-A451-DE44E9B4C9B5}"/>
          </ac:cxnSpMkLst>
        </pc:cxnChg>
        <pc:cxnChg chg="mod">
          <ac:chgData name="MARCO PICCINNI" userId="b667aac5-ad2a-4f2a-b384-d6698ea5ec5b" providerId="ADAL" clId="{B5534FC8-E8A7-4FCC-9358-05D769FBEE36}" dt="2019-12-30T11:39:21.464" v="553" actId="14100"/>
          <ac:cxnSpMkLst>
            <pc:docMk/>
            <pc:sldMk cId="1117767733" sldId="271"/>
            <ac:cxnSpMk id="38" creationId="{8D1EC0AA-B3D8-4F89-AFD7-4765DA54FC4A}"/>
          </ac:cxnSpMkLst>
        </pc:cxnChg>
      </pc:sldChg>
      <pc:sldChg chg="addSp modSp add">
        <pc:chgData name="MARCO PICCINNI" userId="b667aac5-ad2a-4f2a-b384-d6698ea5ec5b" providerId="ADAL" clId="{B5534FC8-E8A7-4FCC-9358-05D769FBEE36}" dt="2019-12-30T10:23:09.456" v="8"/>
        <pc:sldMkLst>
          <pc:docMk/>
          <pc:sldMk cId="3041475152" sldId="272"/>
        </pc:sldMkLst>
        <pc:graphicFrameChg chg="mod">
          <ac:chgData name="MARCO PICCINNI" userId="b667aac5-ad2a-4f2a-b384-d6698ea5ec5b" providerId="ADAL" clId="{B5534FC8-E8A7-4FCC-9358-05D769FBEE36}" dt="2019-12-30T10:22:29.760" v="6"/>
          <ac:graphicFrameMkLst>
            <pc:docMk/>
            <pc:sldMk cId="3041475152" sldId="272"/>
            <ac:graphicFrameMk id="24" creationId="{B2642711-F09A-4185-8F58-D2F48C0F805D}"/>
          </ac:graphicFrameMkLst>
        </pc:graphicFrameChg>
        <pc:cxnChg chg="add">
          <ac:chgData name="MARCO PICCINNI" userId="b667aac5-ad2a-4f2a-b384-d6698ea5ec5b" providerId="ADAL" clId="{B5534FC8-E8A7-4FCC-9358-05D769FBEE36}" dt="2019-12-30T10:23:09.456" v="8"/>
          <ac:cxnSpMkLst>
            <pc:docMk/>
            <pc:sldMk cId="3041475152" sldId="272"/>
            <ac:cxnSpMk id="14" creationId="{4F75054F-D533-480D-A8D7-8A94793FDA33}"/>
          </ac:cxnSpMkLst>
        </pc:cxnChg>
      </pc:sldChg>
      <pc:sldChg chg="modTransition">
        <pc:chgData name="MARCO PICCINNI" userId="b667aac5-ad2a-4f2a-b384-d6698ea5ec5b" providerId="ADAL" clId="{B5534FC8-E8A7-4FCC-9358-05D769FBEE36}" dt="2019-12-30T10:20:33.734" v="0"/>
        <pc:sldMkLst>
          <pc:docMk/>
          <pc:sldMk cId="3061523071" sldId="272"/>
        </pc:sldMkLst>
      </pc:sldChg>
      <pc:sldChg chg="modTransition">
        <pc:chgData name="MARCO PICCINNI" userId="b667aac5-ad2a-4f2a-b384-d6698ea5ec5b" providerId="ADAL" clId="{B5534FC8-E8A7-4FCC-9358-05D769FBEE36}" dt="2019-12-30T10:20:33.734" v="0"/>
        <pc:sldMkLst>
          <pc:docMk/>
          <pc:sldMk cId="1161372136" sldId="273"/>
        </pc:sldMkLst>
      </pc:sldChg>
      <pc:sldChg chg="modTransition">
        <pc:chgData name="MARCO PICCINNI" userId="b667aac5-ad2a-4f2a-b384-d6698ea5ec5b" providerId="ADAL" clId="{B5534FC8-E8A7-4FCC-9358-05D769FBEE36}" dt="2019-12-30T10:20:33.734" v="0"/>
        <pc:sldMkLst>
          <pc:docMk/>
          <pc:sldMk cId="1488246057" sldId="276"/>
        </pc:sldMkLst>
      </pc:sldChg>
      <pc:sldChg chg="modTransition">
        <pc:chgData name="MARCO PICCINNI" userId="b667aac5-ad2a-4f2a-b384-d6698ea5ec5b" providerId="ADAL" clId="{B5534FC8-E8A7-4FCC-9358-05D769FBEE36}" dt="2019-12-30T10:20:33.734" v="0"/>
        <pc:sldMkLst>
          <pc:docMk/>
          <pc:sldMk cId="4217355036" sldId="277"/>
        </pc:sldMkLst>
      </pc:sldChg>
      <pc:sldChg chg="del modTransition">
        <pc:chgData name="MARCO PICCINNI" userId="b667aac5-ad2a-4f2a-b384-d6698ea5ec5b" providerId="ADAL" clId="{B5534FC8-E8A7-4FCC-9358-05D769FBEE36}" dt="2019-12-30T11:43:18.758" v="604" actId="47"/>
        <pc:sldMkLst>
          <pc:docMk/>
          <pc:sldMk cId="1689932201" sldId="278"/>
        </pc:sldMkLst>
      </pc:sldChg>
      <pc:sldChg chg="del modTransition">
        <pc:chgData name="MARCO PICCINNI" userId="b667aac5-ad2a-4f2a-b384-d6698ea5ec5b" providerId="ADAL" clId="{B5534FC8-E8A7-4FCC-9358-05D769FBEE36}" dt="2019-12-30T11:43:58.691" v="612" actId="47"/>
        <pc:sldMkLst>
          <pc:docMk/>
          <pc:sldMk cId="1882350682" sldId="279"/>
        </pc:sldMkLst>
      </pc:sldChg>
      <pc:sldChg chg="modTransition">
        <pc:chgData name="MARCO PICCINNI" userId="b667aac5-ad2a-4f2a-b384-d6698ea5ec5b" providerId="ADAL" clId="{B5534FC8-E8A7-4FCC-9358-05D769FBEE36}" dt="2019-12-30T10:20:33.734" v="0"/>
        <pc:sldMkLst>
          <pc:docMk/>
          <pc:sldMk cId="1765018480" sldId="280"/>
        </pc:sldMkLst>
      </pc:sldChg>
      <pc:sldChg chg="modTransition">
        <pc:chgData name="MARCO PICCINNI" userId="b667aac5-ad2a-4f2a-b384-d6698ea5ec5b" providerId="ADAL" clId="{B5534FC8-E8A7-4FCC-9358-05D769FBEE36}" dt="2019-12-30T10:20:33.734" v="0"/>
        <pc:sldMkLst>
          <pc:docMk/>
          <pc:sldMk cId="3685285560" sldId="281"/>
        </pc:sldMkLst>
      </pc:sldChg>
      <pc:sldChg chg="modTransition">
        <pc:chgData name="MARCO PICCINNI" userId="b667aac5-ad2a-4f2a-b384-d6698ea5ec5b" providerId="ADAL" clId="{B5534FC8-E8A7-4FCC-9358-05D769FBEE36}" dt="2019-12-30T10:20:33.734" v="0"/>
        <pc:sldMkLst>
          <pc:docMk/>
          <pc:sldMk cId="452133118" sldId="282"/>
        </pc:sldMkLst>
      </pc:sldChg>
      <pc:sldChg chg="modTransition">
        <pc:chgData name="MARCO PICCINNI" userId="b667aac5-ad2a-4f2a-b384-d6698ea5ec5b" providerId="ADAL" clId="{B5534FC8-E8A7-4FCC-9358-05D769FBEE36}" dt="2019-12-30T10:20:33.734" v="0"/>
        <pc:sldMkLst>
          <pc:docMk/>
          <pc:sldMk cId="538733867" sldId="284"/>
        </pc:sldMkLst>
      </pc:sldChg>
      <pc:sldChg chg="modTransition">
        <pc:chgData name="MARCO PICCINNI" userId="b667aac5-ad2a-4f2a-b384-d6698ea5ec5b" providerId="ADAL" clId="{B5534FC8-E8A7-4FCC-9358-05D769FBEE36}" dt="2019-12-30T10:20:33.734" v="0"/>
        <pc:sldMkLst>
          <pc:docMk/>
          <pc:sldMk cId="3918247119" sldId="285"/>
        </pc:sldMkLst>
      </pc:sldChg>
      <pc:sldChg chg="modTransition">
        <pc:chgData name="MARCO PICCINNI" userId="b667aac5-ad2a-4f2a-b384-d6698ea5ec5b" providerId="ADAL" clId="{B5534FC8-E8A7-4FCC-9358-05D769FBEE36}" dt="2019-12-30T10:20:33.734" v="0"/>
        <pc:sldMkLst>
          <pc:docMk/>
          <pc:sldMk cId="4235261359" sldId="286"/>
        </pc:sldMkLst>
      </pc:sldChg>
      <pc:sldChg chg="modTransition">
        <pc:chgData name="MARCO PICCINNI" userId="b667aac5-ad2a-4f2a-b384-d6698ea5ec5b" providerId="ADAL" clId="{B5534FC8-E8A7-4FCC-9358-05D769FBEE36}" dt="2019-12-30T10:20:33.734" v="0"/>
        <pc:sldMkLst>
          <pc:docMk/>
          <pc:sldMk cId="58028432" sldId="287"/>
        </pc:sldMkLst>
      </pc:sldChg>
      <pc:sldChg chg="modTransition">
        <pc:chgData name="MARCO PICCINNI" userId="b667aac5-ad2a-4f2a-b384-d6698ea5ec5b" providerId="ADAL" clId="{B5534FC8-E8A7-4FCC-9358-05D769FBEE36}" dt="2019-12-30T10:20:33.734" v="0"/>
        <pc:sldMkLst>
          <pc:docMk/>
          <pc:sldMk cId="1800440410" sldId="288"/>
        </pc:sldMkLst>
      </pc:sldChg>
      <pc:sldChg chg="addSp delSp modSp modTransition">
        <pc:chgData name="MARCO PICCINNI" userId="b667aac5-ad2a-4f2a-b384-d6698ea5ec5b" providerId="ADAL" clId="{B5534FC8-E8A7-4FCC-9358-05D769FBEE36}" dt="2020-01-13T16:18:47.242" v="911" actId="1076"/>
        <pc:sldMkLst>
          <pc:docMk/>
          <pc:sldMk cId="209702291" sldId="289"/>
        </pc:sldMkLst>
        <pc:spChg chg="add mod">
          <ac:chgData name="MARCO PICCINNI" userId="b667aac5-ad2a-4f2a-b384-d6698ea5ec5b" providerId="ADAL" clId="{B5534FC8-E8A7-4FCC-9358-05D769FBEE36}" dt="2020-01-13T09:02:43.904" v="651" actId="1076"/>
          <ac:spMkLst>
            <pc:docMk/>
            <pc:sldMk cId="209702291" sldId="289"/>
            <ac:spMk id="3" creationId="{698CEA75-4E0F-4480-B31D-FA60945268E7}"/>
          </ac:spMkLst>
        </pc:spChg>
        <pc:spChg chg="add mod">
          <ac:chgData name="MARCO PICCINNI" userId="b667aac5-ad2a-4f2a-b384-d6698ea5ec5b" providerId="ADAL" clId="{B5534FC8-E8A7-4FCC-9358-05D769FBEE36}" dt="2020-01-13T09:03:02.982" v="655" actId="14100"/>
          <ac:spMkLst>
            <pc:docMk/>
            <pc:sldMk cId="209702291" sldId="289"/>
            <ac:spMk id="6" creationId="{A4B18C9E-C986-4CF9-B996-606EC61B0956}"/>
          </ac:spMkLst>
        </pc:spChg>
        <pc:spChg chg="add mod">
          <ac:chgData name="MARCO PICCINNI" userId="b667aac5-ad2a-4f2a-b384-d6698ea5ec5b" providerId="ADAL" clId="{B5534FC8-E8A7-4FCC-9358-05D769FBEE36}" dt="2020-01-13T09:03:07.873" v="656" actId="1076"/>
          <ac:spMkLst>
            <pc:docMk/>
            <pc:sldMk cId="209702291" sldId="289"/>
            <ac:spMk id="7" creationId="{E134F509-06D3-4FC0-9AB6-6D00AEA8A7FE}"/>
          </ac:spMkLst>
        </pc:spChg>
        <pc:spChg chg="add del">
          <ac:chgData name="MARCO PICCINNI" userId="b667aac5-ad2a-4f2a-b384-d6698ea5ec5b" providerId="ADAL" clId="{B5534FC8-E8A7-4FCC-9358-05D769FBEE36}" dt="2019-12-30T10:30:26.302" v="27"/>
          <ac:spMkLst>
            <pc:docMk/>
            <pc:sldMk cId="209702291" sldId="289"/>
            <ac:spMk id="8" creationId="{2D23F171-6E93-4488-8C54-E05A51C8D403}"/>
          </ac:spMkLst>
        </pc:spChg>
        <pc:spChg chg="add mod">
          <ac:chgData name="MARCO PICCINNI" userId="b667aac5-ad2a-4f2a-b384-d6698ea5ec5b" providerId="ADAL" clId="{B5534FC8-E8A7-4FCC-9358-05D769FBEE36}" dt="2020-01-13T09:03:25.779" v="659" actId="14100"/>
          <ac:spMkLst>
            <pc:docMk/>
            <pc:sldMk cId="209702291" sldId="289"/>
            <ac:spMk id="8" creationId="{A82F2C63-9EF6-429A-941F-1CF4AC386FAF}"/>
          </ac:spMkLst>
        </pc:spChg>
        <pc:spChg chg="add del">
          <ac:chgData name="MARCO PICCINNI" userId="b667aac5-ad2a-4f2a-b384-d6698ea5ec5b" providerId="ADAL" clId="{B5534FC8-E8A7-4FCC-9358-05D769FBEE36}" dt="2019-12-30T10:30:26.302" v="27"/>
          <ac:spMkLst>
            <pc:docMk/>
            <pc:sldMk cId="209702291" sldId="289"/>
            <ac:spMk id="9" creationId="{834505B3-7645-4112-BF6C-F3590C4F7F0D}"/>
          </ac:spMkLst>
        </pc:spChg>
        <pc:spChg chg="add mod">
          <ac:chgData name="MARCO PICCINNI" userId="b667aac5-ad2a-4f2a-b384-d6698ea5ec5b" providerId="ADAL" clId="{B5534FC8-E8A7-4FCC-9358-05D769FBEE36}" dt="2020-01-13T09:06:23.424" v="663" actId="20577"/>
          <ac:spMkLst>
            <pc:docMk/>
            <pc:sldMk cId="209702291" sldId="289"/>
            <ac:spMk id="9" creationId="{9D69D3F7-58CD-4F64-9EF5-0ACCB7FC78AE}"/>
          </ac:spMkLst>
        </pc:spChg>
        <pc:spChg chg="add del">
          <ac:chgData name="MARCO PICCINNI" userId="b667aac5-ad2a-4f2a-b384-d6698ea5ec5b" providerId="ADAL" clId="{B5534FC8-E8A7-4FCC-9358-05D769FBEE36}" dt="2019-12-30T10:30:26.302" v="27"/>
          <ac:spMkLst>
            <pc:docMk/>
            <pc:sldMk cId="209702291" sldId="289"/>
            <ac:spMk id="10" creationId="{60E1C569-4849-4484-BD88-2B7211D0115D}"/>
          </ac:spMkLst>
        </pc:spChg>
        <pc:spChg chg="add mod">
          <ac:chgData name="MARCO PICCINNI" userId="b667aac5-ad2a-4f2a-b384-d6698ea5ec5b" providerId="ADAL" clId="{B5534FC8-E8A7-4FCC-9358-05D769FBEE36}" dt="2020-01-13T16:18:45.587" v="910" actId="20577"/>
          <ac:spMkLst>
            <pc:docMk/>
            <pc:sldMk cId="209702291" sldId="289"/>
            <ac:spMk id="10" creationId="{FBB9C9AE-9C63-4454-B504-AB16BA8A59DF}"/>
          </ac:spMkLst>
        </pc:spChg>
        <pc:spChg chg="add del">
          <ac:chgData name="MARCO PICCINNI" userId="b667aac5-ad2a-4f2a-b384-d6698ea5ec5b" providerId="ADAL" clId="{B5534FC8-E8A7-4FCC-9358-05D769FBEE36}" dt="2019-12-30T10:30:26.302" v="27"/>
          <ac:spMkLst>
            <pc:docMk/>
            <pc:sldMk cId="209702291" sldId="289"/>
            <ac:spMk id="11" creationId="{9795C960-F284-44BC-B4BD-5319C20A62C2}"/>
          </ac:spMkLst>
        </pc:spChg>
        <pc:spChg chg="add del">
          <ac:chgData name="MARCO PICCINNI" userId="b667aac5-ad2a-4f2a-b384-d6698ea5ec5b" providerId="ADAL" clId="{B5534FC8-E8A7-4FCC-9358-05D769FBEE36}" dt="2019-12-30T10:30:26.302" v="27"/>
          <ac:spMkLst>
            <pc:docMk/>
            <pc:sldMk cId="209702291" sldId="289"/>
            <ac:spMk id="12" creationId="{7DA6225E-76B4-409A-8372-CDB1EE448DED}"/>
          </ac:spMkLst>
        </pc:spChg>
        <pc:spChg chg="add del">
          <ac:chgData name="MARCO PICCINNI" userId="b667aac5-ad2a-4f2a-b384-d6698ea5ec5b" providerId="ADAL" clId="{B5534FC8-E8A7-4FCC-9358-05D769FBEE36}" dt="2019-12-30T10:30:26.302" v="27"/>
          <ac:spMkLst>
            <pc:docMk/>
            <pc:sldMk cId="209702291" sldId="289"/>
            <ac:spMk id="13" creationId="{C532B45A-7602-46F6-96DC-DF1E5A7E0555}"/>
          </ac:spMkLst>
        </pc:spChg>
        <pc:spChg chg="add del mod">
          <ac:chgData name="MARCO PICCINNI" userId="b667aac5-ad2a-4f2a-b384-d6698ea5ec5b" providerId="ADAL" clId="{B5534FC8-E8A7-4FCC-9358-05D769FBEE36}" dt="2019-12-30T10:36:05.569" v="36"/>
          <ac:spMkLst>
            <pc:docMk/>
            <pc:sldMk cId="209702291" sldId="289"/>
            <ac:spMk id="14" creationId="{78F0566B-EE19-410A-8763-16421D9EB530}"/>
          </ac:spMkLst>
        </pc:spChg>
        <pc:spChg chg="add del">
          <ac:chgData name="MARCO PICCINNI" userId="b667aac5-ad2a-4f2a-b384-d6698ea5ec5b" providerId="ADAL" clId="{B5534FC8-E8A7-4FCC-9358-05D769FBEE36}" dt="2019-12-30T10:30:26.302" v="27"/>
          <ac:spMkLst>
            <pc:docMk/>
            <pc:sldMk cId="209702291" sldId="289"/>
            <ac:spMk id="15" creationId="{5839FB35-BA99-46A1-97EE-8C05A7FC21E5}"/>
          </ac:spMkLst>
        </pc:spChg>
        <pc:spChg chg="add">
          <ac:chgData name="MARCO PICCINNI" userId="b667aac5-ad2a-4f2a-b384-d6698ea5ec5b" providerId="ADAL" clId="{B5534FC8-E8A7-4FCC-9358-05D769FBEE36}" dt="2019-12-30T10:30:35.094" v="28"/>
          <ac:spMkLst>
            <pc:docMk/>
            <pc:sldMk cId="209702291" sldId="289"/>
            <ac:spMk id="16" creationId="{23A9EA65-E695-4CA6-971F-349C7ACC9509}"/>
          </ac:spMkLst>
        </pc:spChg>
        <pc:spChg chg="add">
          <ac:chgData name="MARCO PICCINNI" userId="b667aac5-ad2a-4f2a-b384-d6698ea5ec5b" providerId="ADAL" clId="{B5534FC8-E8A7-4FCC-9358-05D769FBEE36}" dt="2019-12-30T10:30:35.094" v="28"/>
          <ac:spMkLst>
            <pc:docMk/>
            <pc:sldMk cId="209702291" sldId="289"/>
            <ac:spMk id="17" creationId="{D9F0493D-CAAB-4B82-9C0F-5CC4D910CC94}"/>
          </ac:spMkLst>
        </pc:spChg>
        <pc:spChg chg="add mod">
          <ac:chgData name="MARCO PICCINNI" userId="b667aac5-ad2a-4f2a-b384-d6698ea5ec5b" providerId="ADAL" clId="{B5534FC8-E8A7-4FCC-9358-05D769FBEE36}" dt="2020-01-13T08:59:49.466" v="629" actId="1076"/>
          <ac:spMkLst>
            <pc:docMk/>
            <pc:sldMk cId="209702291" sldId="289"/>
            <ac:spMk id="18" creationId="{479F66E3-6F31-49E6-9A1A-FA031C749C71}"/>
          </ac:spMkLst>
        </pc:spChg>
        <pc:spChg chg="add mod">
          <ac:chgData name="MARCO PICCINNI" userId="b667aac5-ad2a-4f2a-b384-d6698ea5ec5b" providerId="ADAL" clId="{B5534FC8-E8A7-4FCC-9358-05D769FBEE36}" dt="2019-12-30T10:32:16.530" v="30" actId="207"/>
          <ac:spMkLst>
            <pc:docMk/>
            <pc:sldMk cId="209702291" sldId="289"/>
            <ac:spMk id="20" creationId="{EF1470D8-B050-4646-8AF1-027C2CE8D716}"/>
          </ac:spMkLst>
        </pc:spChg>
        <pc:spChg chg="add del mod">
          <ac:chgData name="MARCO PICCINNI" userId="b667aac5-ad2a-4f2a-b384-d6698ea5ec5b" providerId="ADAL" clId="{B5534FC8-E8A7-4FCC-9358-05D769FBEE36}" dt="2019-12-30T10:36:33.882" v="40"/>
          <ac:spMkLst>
            <pc:docMk/>
            <pc:sldMk cId="209702291" sldId="289"/>
            <ac:spMk id="22" creationId="{2419B640-C0CD-40D6-BF71-6A15B4AEBB30}"/>
          </ac:spMkLst>
        </pc:spChg>
        <pc:spChg chg="add del mod">
          <ac:chgData name="MARCO PICCINNI" userId="b667aac5-ad2a-4f2a-b384-d6698ea5ec5b" providerId="ADAL" clId="{B5534FC8-E8A7-4FCC-9358-05D769FBEE36}" dt="2019-12-30T10:36:33.898" v="41"/>
          <ac:spMkLst>
            <pc:docMk/>
            <pc:sldMk cId="209702291" sldId="289"/>
            <ac:spMk id="23" creationId="{EC35F896-5020-4CCB-9F88-F71274094766}"/>
          </ac:spMkLst>
        </pc:spChg>
        <pc:spChg chg="add del mod">
          <ac:chgData name="MARCO PICCINNI" userId="b667aac5-ad2a-4f2a-b384-d6698ea5ec5b" providerId="ADAL" clId="{B5534FC8-E8A7-4FCC-9358-05D769FBEE36}" dt="2019-12-30T10:36:33.898" v="42"/>
          <ac:spMkLst>
            <pc:docMk/>
            <pc:sldMk cId="209702291" sldId="289"/>
            <ac:spMk id="24" creationId="{E00E0249-D803-472D-9153-67474A26D981}"/>
          </ac:spMkLst>
        </pc:spChg>
        <pc:spChg chg="add mod">
          <ac:chgData name="MARCO PICCINNI" userId="b667aac5-ad2a-4f2a-b384-d6698ea5ec5b" providerId="ADAL" clId="{B5534FC8-E8A7-4FCC-9358-05D769FBEE36}" dt="2020-01-13T16:18:47.242" v="911" actId="1076"/>
          <ac:spMkLst>
            <pc:docMk/>
            <pc:sldMk cId="209702291" sldId="289"/>
            <ac:spMk id="25" creationId="{7A383DF2-F995-4815-9646-03369DDCF1B1}"/>
          </ac:spMkLst>
        </pc:spChg>
        <pc:cxnChg chg="add">
          <ac:chgData name="MARCO PICCINNI" userId="b667aac5-ad2a-4f2a-b384-d6698ea5ec5b" providerId="ADAL" clId="{B5534FC8-E8A7-4FCC-9358-05D769FBEE36}" dt="2019-12-30T11:35:53.254" v="486"/>
          <ac:cxnSpMkLst>
            <pc:docMk/>
            <pc:sldMk cId="209702291" sldId="289"/>
            <ac:cxnSpMk id="12" creationId="{939F5027-8B22-42C8-A9D0-5DFECB751811}"/>
          </ac:cxnSpMkLst>
        </pc:cxnChg>
      </pc:sldChg>
      <pc:sldChg chg="delSp modSp modTransition">
        <pc:chgData name="MARCO PICCINNI" userId="b667aac5-ad2a-4f2a-b384-d6698ea5ec5b" providerId="ADAL" clId="{B5534FC8-E8A7-4FCC-9358-05D769FBEE36}" dt="2019-12-30T10:39:29.170" v="54"/>
        <pc:sldMkLst>
          <pc:docMk/>
          <pc:sldMk cId="140850795" sldId="290"/>
        </pc:sldMkLst>
        <pc:spChg chg="del mod">
          <ac:chgData name="MARCO PICCINNI" userId="b667aac5-ad2a-4f2a-b384-d6698ea5ec5b" providerId="ADAL" clId="{B5534FC8-E8A7-4FCC-9358-05D769FBEE36}" dt="2019-12-30T10:39:29.170" v="54"/>
          <ac:spMkLst>
            <pc:docMk/>
            <pc:sldMk cId="140850795" sldId="290"/>
            <ac:spMk id="3" creationId="{1BB7A1FD-8BF2-4754-A054-BB902B5EB399}"/>
          </ac:spMkLst>
        </pc:spChg>
        <pc:spChg chg="del mod">
          <ac:chgData name="MARCO PICCINNI" userId="b667aac5-ad2a-4f2a-b384-d6698ea5ec5b" providerId="ADAL" clId="{B5534FC8-E8A7-4FCC-9358-05D769FBEE36}" dt="2019-12-30T10:38:13.757" v="47"/>
          <ac:spMkLst>
            <pc:docMk/>
            <pc:sldMk cId="140850795" sldId="290"/>
            <ac:spMk id="12" creationId="{7DA6225E-76B4-409A-8372-CDB1EE448DED}"/>
          </ac:spMkLst>
        </pc:spChg>
        <pc:spChg chg="del mod">
          <ac:chgData name="MARCO PICCINNI" userId="b667aac5-ad2a-4f2a-b384-d6698ea5ec5b" providerId="ADAL" clId="{B5534FC8-E8A7-4FCC-9358-05D769FBEE36}" dt="2019-12-30T10:39:19.603" v="51"/>
          <ac:spMkLst>
            <pc:docMk/>
            <pc:sldMk cId="140850795" sldId="290"/>
            <ac:spMk id="13" creationId="{C532B45A-7602-46F6-96DC-DF1E5A7E0555}"/>
          </ac:spMkLst>
        </pc:spChg>
      </pc:sldChg>
      <pc:sldChg chg="delSp modSp modTransition">
        <pc:chgData name="MARCO PICCINNI" userId="b667aac5-ad2a-4f2a-b384-d6698ea5ec5b" providerId="ADAL" clId="{B5534FC8-E8A7-4FCC-9358-05D769FBEE36}" dt="2019-12-30T10:42:35.803" v="64"/>
        <pc:sldMkLst>
          <pc:docMk/>
          <pc:sldMk cId="71794493" sldId="291"/>
        </pc:sldMkLst>
        <pc:spChg chg="del mod">
          <ac:chgData name="MARCO PICCINNI" userId="b667aac5-ad2a-4f2a-b384-d6698ea5ec5b" providerId="ADAL" clId="{B5534FC8-E8A7-4FCC-9358-05D769FBEE36}" dt="2019-12-30T10:42:12.422" v="62"/>
          <ac:spMkLst>
            <pc:docMk/>
            <pc:sldMk cId="71794493" sldId="291"/>
            <ac:spMk id="3" creationId="{1BB7A1FD-8BF2-4754-A054-BB902B5EB399}"/>
          </ac:spMkLst>
        </pc:spChg>
        <pc:spChg chg="mod">
          <ac:chgData name="MARCO PICCINNI" userId="b667aac5-ad2a-4f2a-b384-d6698ea5ec5b" providerId="ADAL" clId="{B5534FC8-E8A7-4FCC-9358-05D769FBEE36}" dt="2019-12-30T10:41:37.543" v="59"/>
          <ac:spMkLst>
            <pc:docMk/>
            <pc:sldMk cId="71794493" sldId="291"/>
            <ac:spMk id="12" creationId="{7DA6225E-76B4-409A-8372-CDB1EE448DED}"/>
          </ac:spMkLst>
        </pc:spChg>
        <pc:spChg chg="del">
          <ac:chgData name="MARCO PICCINNI" userId="b667aac5-ad2a-4f2a-b384-d6698ea5ec5b" providerId="ADAL" clId="{B5534FC8-E8A7-4FCC-9358-05D769FBEE36}" dt="2019-12-30T10:42:35.803" v="64"/>
          <ac:spMkLst>
            <pc:docMk/>
            <pc:sldMk cId="71794493" sldId="291"/>
            <ac:spMk id="13" creationId="{C532B45A-7602-46F6-96DC-DF1E5A7E0555}"/>
          </ac:spMkLst>
        </pc:spChg>
        <pc:spChg chg="del">
          <ac:chgData name="MARCO PICCINNI" userId="b667aac5-ad2a-4f2a-b384-d6698ea5ec5b" providerId="ADAL" clId="{B5534FC8-E8A7-4FCC-9358-05D769FBEE36}" dt="2019-12-30T10:41:02.898" v="57"/>
          <ac:spMkLst>
            <pc:docMk/>
            <pc:sldMk cId="71794493" sldId="291"/>
            <ac:spMk id="14" creationId="{2958CAE6-5C16-4DBD-B9DD-ABFB744E6217}"/>
          </ac:spMkLst>
        </pc:spChg>
      </pc:sldChg>
      <pc:sldChg chg="addSp modSp add">
        <pc:chgData name="MARCO PICCINNI" userId="b667aac5-ad2a-4f2a-b384-d6698ea5ec5b" providerId="ADAL" clId="{B5534FC8-E8A7-4FCC-9358-05D769FBEE36}" dt="2020-01-13T15:54:32.135" v="876" actId="20577"/>
        <pc:sldMkLst>
          <pc:docMk/>
          <pc:sldMk cId="4008572550" sldId="292"/>
        </pc:sldMkLst>
        <pc:spChg chg="mod">
          <ac:chgData name="MARCO PICCINNI" userId="b667aac5-ad2a-4f2a-b384-d6698ea5ec5b" providerId="ADAL" clId="{B5534FC8-E8A7-4FCC-9358-05D769FBEE36}" dt="2020-01-13T15:51:21.106" v="673" actId="1076"/>
          <ac:spMkLst>
            <pc:docMk/>
            <pc:sldMk cId="4008572550" sldId="292"/>
            <ac:spMk id="5" creationId="{61EA7C52-2550-4DD5-B6A6-58E75CAF356A}"/>
          </ac:spMkLst>
        </pc:spChg>
        <pc:spChg chg="add">
          <ac:chgData name="MARCO PICCINNI" userId="b667aac5-ad2a-4f2a-b384-d6698ea5ec5b" providerId="ADAL" clId="{B5534FC8-E8A7-4FCC-9358-05D769FBEE36}" dt="2019-12-30T10:37:52.311" v="45"/>
          <ac:spMkLst>
            <pc:docMk/>
            <pc:sldMk cId="4008572550" sldId="292"/>
            <ac:spMk id="12" creationId="{027D4A96-E94F-45FD-A83C-FA19DD6ED953}"/>
          </ac:spMkLst>
        </pc:spChg>
        <pc:spChg chg="add mod">
          <ac:chgData name="MARCO PICCINNI" userId="b667aac5-ad2a-4f2a-b384-d6698ea5ec5b" providerId="ADAL" clId="{B5534FC8-E8A7-4FCC-9358-05D769FBEE36}" dt="2020-01-13T15:54:32.135" v="876" actId="20577"/>
          <ac:spMkLst>
            <pc:docMk/>
            <pc:sldMk cId="4008572550" sldId="292"/>
            <ac:spMk id="13" creationId="{9ECA3F50-2D27-4FE1-9F73-42304101E81B}"/>
          </ac:spMkLst>
        </pc:spChg>
        <pc:spChg chg="mod">
          <ac:chgData name="MARCO PICCINNI" userId="b667aac5-ad2a-4f2a-b384-d6698ea5ec5b" providerId="ADAL" clId="{B5534FC8-E8A7-4FCC-9358-05D769FBEE36}" dt="2020-01-13T15:52:12.492" v="677" actId="1076"/>
          <ac:spMkLst>
            <pc:docMk/>
            <pc:sldMk cId="4008572550" sldId="292"/>
            <ac:spMk id="25" creationId="{7A383DF2-F995-4815-9646-03369DDCF1B1}"/>
          </ac:spMkLst>
        </pc:spChg>
        <pc:cxnChg chg="add mod">
          <ac:chgData name="MARCO PICCINNI" userId="b667aac5-ad2a-4f2a-b384-d6698ea5ec5b" providerId="ADAL" clId="{B5534FC8-E8A7-4FCC-9358-05D769FBEE36}" dt="2020-01-13T15:51:21.106" v="673" actId="1076"/>
          <ac:cxnSpMkLst>
            <pc:docMk/>
            <pc:sldMk cId="4008572550" sldId="292"/>
            <ac:cxnSpMk id="11" creationId="{600CF577-97B4-446F-92EB-06B4CC49DD64}"/>
          </ac:cxnSpMkLst>
        </pc:cxnChg>
      </pc:sldChg>
      <pc:sldChg chg="delSp add setBg">
        <pc:chgData name="MARCO PICCINNI" userId="b667aac5-ad2a-4f2a-b384-d6698ea5ec5b" providerId="ADAL" clId="{B5534FC8-E8A7-4FCC-9358-05D769FBEE36}" dt="2019-12-30T10:37:10.986" v="43"/>
        <pc:sldMkLst>
          <pc:docMk/>
          <pc:sldMk cId="4250406408" sldId="292"/>
        </pc:sldMkLst>
        <pc:spChg chg="del">
          <ac:chgData name="MARCO PICCINNI" userId="b667aac5-ad2a-4f2a-b384-d6698ea5ec5b" providerId="ADAL" clId="{B5534FC8-E8A7-4FCC-9358-05D769FBEE36}" dt="2019-12-30T10:37:10.986" v="43"/>
          <ac:spMkLst>
            <pc:docMk/>
            <pc:sldMk cId="4250406408" sldId="292"/>
            <ac:spMk id="19" creationId="{2C10C105-EEB5-43F7-AA95-5DDB920D75B0}"/>
          </ac:spMkLst>
        </pc:spChg>
        <pc:picChg chg="del">
          <ac:chgData name="MARCO PICCINNI" userId="b667aac5-ad2a-4f2a-b384-d6698ea5ec5b" providerId="ADAL" clId="{B5534FC8-E8A7-4FCC-9358-05D769FBEE36}" dt="2019-12-30T10:37:10.986" v="43"/>
          <ac:picMkLst>
            <pc:docMk/>
            <pc:sldMk cId="4250406408" sldId="292"/>
            <ac:picMk id="21" creationId="{94BF495F-706E-4740-8918-C1F52CEA9D0B}"/>
          </ac:picMkLst>
        </pc:picChg>
      </pc:sldChg>
      <pc:sldChg chg="addSp modSp add">
        <pc:chgData name="MARCO PICCINNI" userId="b667aac5-ad2a-4f2a-b384-d6698ea5ec5b" providerId="ADAL" clId="{B5534FC8-E8A7-4FCC-9358-05D769FBEE36}" dt="2020-01-13T15:51:57.377" v="676" actId="207"/>
        <pc:sldMkLst>
          <pc:docMk/>
          <pc:sldMk cId="3606116877" sldId="293"/>
        </pc:sldMkLst>
        <pc:spChg chg="add mod">
          <ac:chgData name="MARCO PICCINNI" userId="b667aac5-ad2a-4f2a-b384-d6698ea5ec5b" providerId="ADAL" clId="{B5534FC8-E8A7-4FCC-9358-05D769FBEE36}" dt="2020-01-13T15:49:13.968" v="664" actId="1076"/>
          <ac:spMkLst>
            <pc:docMk/>
            <pc:sldMk cId="3606116877" sldId="293"/>
            <ac:spMk id="11" creationId="{FE79396E-4545-49C1-B005-628A6C988EC0}"/>
          </ac:spMkLst>
        </pc:spChg>
        <pc:spChg chg="add mod">
          <ac:chgData name="MARCO PICCINNI" userId="b667aac5-ad2a-4f2a-b384-d6698ea5ec5b" providerId="ADAL" clId="{B5534FC8-E8A7-4FCC-9358-05D769FBEE36}" dt="2020-01-13T15:51:57.377" v="676" actId="207"/>
          <ac:spMkLst>
            <pc:docMk/>
            <pc:sldMk cId="3606116877" sldId="293"/>
            <ac:spMk id="13" creationId="{24DEDCEE-295A-4469-8230-706A2BBCA034}"/>
          </ac:spMkLst>
        </pc:spChg>
        <pc:spChg chg="mod">
          <ac:chgData name="MARCO PICCINNI" userId="b667aac5-ad2a-4f2a-b384-d6698ea5ec5b" providerId="ADAL" clId="{B5534FC8-E8A7-4FCC-9358-05D769FBEE36}" dt="2020-01-13T15:51:37.973" v="675" actId="1076"/>
          <ac:spMkLst>
            <pc:docMk/>
            <pc:sldMk cId="3606116877" sldId="293"/>
            <ac:spMk id="25" creationId="{7A383DF2-F995-4815-9646-03369DDCF1B1}"/>
          </ac:spMkLst>
        </pc:spChg>
        <pc:cxnChg chg="add">
          <ac:chgData name="MARCO PICCINNI" userId="b667aac5-ad2a-4f2a-b384-d6698ea5ec5b" providerId="ADAL" clId="{B5534FC8-E8A7-4FCC-9358-05D769FBEE36}" dt="2019-12-30T11:35:58.667" v="488"/>
          <ac:cxnSpMkLst>
            <pc:docMk/>
            <pc:sldMk cId="3606116877" sldId="293"/>
            <ac:cxnSpMk id="12" creationId="{6D2B4FF0-7D35-413E-A8BB-556E7ECECDEC}"/>
          </ac:cxnSpMkLst>
        </pc:cxnChg>
      </pc:sldChg>
      <pc:sldChg chg="addSp modSp add">
        <pc:chgData name="MARCO PICCINNI" userId="b667aac5-ad2a-4f2a-b384-d6698ea5ec5b" providerId="ADAL" clId="{B5534FC8-E8A7-4FCC-9358-05D769FBEE36}" dt="2019-12-30T10:50:48.892" v="70" actId="20578"/>
        <pc:sldMkLst>
          <pc:docMk/>
          <pc:sldMk cId="3010520666" sldId="294"/>
        </pc:sldMkLst>
        <pc:spChg chg="mod">
          <ac:chgData name="MARCO PICCINNI" userId="b667aac5-ad2a-4f2a-b384-d6698ea5ec5b" providerId="ADAL" clId="{B5534FC8-E8A7-4FCC-9358-05D769FBEE36}" dt="2019-12-30T10:50:28.901" v="69"/>
          <ac:spMkLst>
            <pc:docMk/>
            <pc:sldMk cId="3010520666" sldId="294"/>
            <ac:spMk id="11" creationId="{D10FF914-7779-4E1C-B6E8-2F1F59778C78}"/>
          </ac:spMkLst>
        </pc:spChg>
        <pc:spChg chg="mod">
          <ac:chgData name="MARCO PICCINNI" userId="b667aac5-ad2a-4f2a-b384-d6698ea5ec5b" providerId="ADAL" clId="{B5534FC8-E8A7-4FCC-9358-05D769FBEE36}" dt="2019-12-30T10:50:48.892" v="70" actId="20578"/>
          <ac:spMkLst>
            <pc:docMk/>
            <pc:sldMk cId="3010520666" sldId="294"/>
            <ac:spMk id="17" creationId="{F903A526-26C2-4119-A1D8-6BA706BA7BB7}"/>
          </ac:spMkLst>
        </pc:spChg>
        <pc:picChg chg="add mod">
          <ac:chgData name="MARCO PICCINNI" userId="b667aac5-ad2a-4f2a-b384-d6698ea5ec5b" providerId="ADAL" clId="{B5534FC8-E8A7-4FCC-9358-05D769FBEE36}" dt="2019-12-30T10:46:17.090" v="67"/>
          <ac:picMkLst>
            <pc:docMk/>
            <pc:sldMk cId="3010520666" sldId="294"/>
            <ac:picMk id="10" creationId="{27E36CCA-B7B7-4AC1-9B6F-A82C682CA067}"/>
          </ac:picMkLst>
        </pc:picChg>
      </pc:sldChg>
      <pc:sldChg chg="addSp delSp modSp add">
        <pc:chgData name="MARCO PICCINNI" userId="b667aac5-ad2a-4f2a-b384-d6698ea5ec5b" providerId="ADAL" clId="{B5534FC8-E8A7-4FCC-9358-05D769FBEE36}" dt="2019-12-30T11:16:32.064" v="296"/>
        <pc:sldMkLst>
          <pc:docMk/>
          <pc:sldMk cId="1760162098" sldId="295"/>
        </pc:sldMkLst>
        <pc:spChg chg="del mod">
          <ac:chgData name="MARCO PICCINNI" userId="b667aac5-ad2a-4f2a-b384-d6698ea5ec5b" providerId="ADAL" clId="{B5534FC8-E8A7-4FCC-9358-05D769FBEE36}" dt="2019-12-30T11:10:53.896" v="76"/>
          <ac:spMkLst>
            <pc:docMk/>
            <pc:sldMk cId="1760162098" sldId="295"/>
            <ac:spMk id="3" creationId="{B086E6B6-A605-439A-BF73-D4FB56D08790}"/>
          </ac:spMkLst>
        </pc:spChg>
        <pc:spChg chg="add del">
          <ac:chgData name="MARCO PICCINNI" userId="b667aac5-ad2a-4f2a-b384-d6698ea5ec5b" providerId="ADAL" clId="{B5534FC8-E8A7-4FCC-9358-05D769FBEE36}" dt="2019-12-30T11:15:29.038" v="278"/>
          <ac:spMkLst>
            <pc:docMk/>
            <pc:sldMk cId="1760162098" sldId="295"/>
            <ac:spMk id="6" creationId="{B4852946-0A83-419F-8FD1-0E4BC9A241DE}"/>
          </ac:spMkLst>
        </pc:spChg>
        <pc:spChg chg="add del">
          <ac:chgData name="MARCO PICCINNI" userId="b667aac5-ad2a-4f2a-b384-d6698ea5ec5b" providerId="ADAL" clId="{B5534FC8-E8A7-4FCC-9358-05D769FBEE36}" dt="2019-12-30T11:15:29.038" v="278"/>
          <ac:spMkLst>
            <pc:docMk/>
            <pc:sldMk cId="1760162098" sldId="295"/>
            <ac:spMk id="7" creationId="{8F4AD8BC-23CB-4488-AF52-FB7DA7795020}"/>
          </ac:spMkLst>
        </pc:spChg>
        <pc:spChg chg="add mod">
          <ac:chgData name="MARCO PICCINNI" userId="b667aac5-ad2a-4f2a-b384-d6698ea5ec5b" providerId="ADAL" clId="{B5534FC8-E8A7-4FCC-9358-05D769FBEE36}" dt="2019-12-30T11:16:20.163" v="294" actId="5793"/>
          <ac:spMkLst>
            <pc:docMk/>
            <pc:sldMk cId="1760162098" sldId="295"/>
            <ac:spMk id="8" creationId="{E0ABA86B-ED66-429F-88AD-F3F6E9831DC8}"/>
          </ac:spMkLst>
        </pc:spChg>
        <pc:spChg chg="add mod">
          <ac:chgData name="MARCO PICCINNI" userId="b667aac5-ad2a-4f2a-b384-d6698ea5ec5b" providerId="ADAL" clId="{B5534FC8-E8A7-4FCC-9358-05D769FBEE36}" dt="2019-12-30T11:16:21.989" v="295" actId="5793"/>
          <ac:spMkLst>
            <pc:docMk/>
            <pc:sldMk cId="1760162098" sldId="295"/>
            <ac:spMk id="9" creationId="{529CD20D-091A-4CEE-A6DC-6FD264A8607A}"/>
          </ac:spMkLst>
        </pc:spChg>
        <pc:spChg chg="add del mod">
          <ac:chgData name="MARCO PICCINNI" userId="b667aac5-ad2a-4f2a-b384-d6698ea5ec5b" providerId="ADAL" clId="{B5534FC8-E8A7-4FCC-9358-05D769FBEE36}" dt="2019-12-30T11:15:29.038" v="278"/>
          <ac:spMkLst>
            <pc:docMk/>
            <pc:sldMk cId="1760162098" sldId="295"/>
            <ac:spMk id="10" creationId="{1424E273-F58A-4400-A375-CD9FD5DCAF90}"/>
          </ac:spMkLst>
        </pc:spChg>
        <pc:cxnChg chg="add">
          <ac:chgData name="MARCO PICCINNI" userId="b667aac5-ad2a-4f2a-b384-d6698ea5ec5b" providerId="ADAL" clId="{B5534FC8-E8A7-4FCC-9358-05D769FBEE36}" dt="2019-12-30T11:16:32.064" v="296"/>
          <ac:cxnSpMkLst>
            <pc:docMk/>
            <pc:sldMk cId="1760162098" sldId="295"/>
            <ac:cxnSpMk id="11" creationId="{CE8A45C2-2EC7-40AD-BBE0-847361963062}"/>
          </ac:cxnSpMkLst>
        </pc:cxnChg>
      </pc:sldChg>
      <pc:sldChg chg="addSp delSp modSp add ord">
        <pc:chgData name="MARCO PICCINNI" userId="b667aac5-ad2a-4f2a-b384-d6698ea5ec5b" providerId="ADAL" clId="{B5534FC8-E8A7-4FCC-9358-05D769FBEE36}" dt="2019-12-30T11:44:36.373" v="614" actId="20577"/>
        <pc:sldMkLst>
          <pc:docMk/>
          <pc:sldMk cId="3999730218" sldId="296"/>
        </pc:sldMkLst>
        <pc:spChg chg="add del">
          <ac:chgData name="MARCO PICCINNI" userId="b667aac5-ad2a-4f2a-b384-d6698ea5ec5b" providerId="ADAL" clId="{B5534FC8-E8A7-4FCC-9358-05D769FBEE36}" dt="2019-12-30T11:42:48.331" v="600" actId="478"/>
          <ac:spMkLst>
            <pc:docMk/>
            <pc:sldMk cId="3999730218" sldId="296"/>
            <ac:spMk id="2" creationId="{CF2EF52B-6032-46A9-A0A6-9713C27D052E}"/>
          </ac:spMkLst>
        </pc:spChg>
        <pc:spChg chg="add del">
          <ac:chgData name="MARCO PICCINNI" userId="b667aac5-ad2a-4f2a-b384-d6698ea5ec5b" providerId="ADAL" clId="{B5534FC8-E8A7-4FCC-9358-05D769FBEE36}" dt="2019-12-30T11:42:48.331" v="600" actId="478"/>
          <ac:spMkLst>
            <pc:docMk/>
            <pc:sldMk cId="3999730218" sldId="296"/>
            <ac:spMk id="4" creationId="{7D828D69-EC98-44C0-809D-7267536B3507}"/>
          </ac:spMkLst>
        </pc:spChg>
        <pc:spChg chg="add del">
          <ac:chgData name="MARCO PICCINNI" userId="b667aac5-ad2a-4f2a-b384-d6698ea5ec5b" providerId="ADAL" clId="{B5534FC8-E8A7-4FCC-9358-05D769FBEE36}" dt="2019-12-30T11:42:48.331" v="600" actId="478"/>
          <ac:spMkLst>
            <pc:docMk/>
            <pc:sldMk cId="3999730218" sldId="296"/>
            <ac:spMk id="5" creationId="{ADC98D72-2E54-418F-9B4F-C7245C79693A}"/>
          </ac:spMkLst>
        </pc:spChg>
        <pc:spChg chg="add del">
          <ac:chgData name="MARCO PICCINNI" userId="b667aac5-ad2a-4f2a-b384-d6698ea5ec5b" providerId="ADAL" clId="{B5534FC8-E8A7-4FCC-9358-05D769FBEE36}" dt="2019-12-30T11:42:03.146" v="595" actId="478"/>
          <ac:spMkLst>
            <pc:docMk/>
            <pc:sldMk cId="3999730218" sldId="296"/>
            <ac:spMk id="6" creationId="{1738B549-996A-4593-B42F-4C5E30B0FC50}"/>
          </ac:spMkLst>
        </pc:spChg>
        <pc:spChg chg="add del">
          <ac:chgData name="MARCO PICCINNI" userId="b667aac5-ad2a-4f2a-b384-d6698ea5ec5b" providerId="ADAL" clId="{B5534FC8-E8A7-4FCC-9358-05D769FBEE36}" dt="2019-12-30T11:42:03.146" v="595" actId="478"/>
          <ac:spMkLst>
            <pc:docMk/>
            <pc:sldMk cId="3999730218" sldId="296"/>
            <ac:spMk id="7" creationId="{55EC184C-0776-4CFD-9B76-538F233F4683}"/>
          </ac:spMkLst>
        </pc:spChg>
        <pc:spChg chg="add del mod">
          <ac:chgData name="MARCO PICCINNI" userId="b667aac5-ad2a-4f2a-b384-d6698ea5ec5b" providerId="ADAL" clId="{B5534FC8-E8A7-4FCC-9358-05D769FBEE36}" dt="2019-12-30T11:42:03.146" v="595" actId="478"/>
          <ac:spMkLst>
            <pc:docMk/>
            <pc:sldMk cId="3999730218" sldId="296"/>
            <ac:spMk id="8" creationId="{BFEF4528-56AF-4589-9FDD-E416D6B0E423}"/>
          </ac:spMkLst>
        </pc:spChg>
        <pc:spChg chg="add del mod">
          <ac:chgData name="MARCO PICCINNI" userId="b667aac5-ad2a-4f2a-b384-d6698ea5ec5b" providerId="ADAL" clId="{B5534FC8-E8A7-4FCC-9358-05D769FBEE36}" dt="2019-12-30T11:42:50.816" v="601" actId="478"/>
          <ac:spMkLst>
            <pc:docMk/>
            <pc:sldMk cId="3999730218" sldId="296"/>
            <ac:spMk id="10" creationId="{560E7253-A0EB-4529-93E2-A57940D5A25D}"/>
          </ac:spMkLst>
        </pc:spChg>
        <pc:spChg chg="add del">
          <ac:chgData name="MARCO PICCINNI" userId="b667aac5-ad2a-4f2a-b384-d6698ea5ec5b" providerId="ADAL" clId="{B5534FC8-E8A7-4FCC-9358-05D769FBEE36}" dt="2019-12-30T11:42:00.549" v="593"/>
          <ac:spMkLst>
            <pc:docMk/>
            <pc:sldMk cId="3999730218" sldId="296"/>
            <ac:spMk id="14" creationId="{9691014E-F547-44F6-9617-D2DB7ACD840D}"/>
          </ac:spMkLst>
        </pc:spChg>
        <pc:spChg chg="add del">
          <ac:chgData name="MARCO PICCINNI" userId="b667aac5-ad2a-4f2a-b384-d6698ea5ec5b" providerId="ADAL" clId="{B5534FC8-E8A7-4FCC-9358-05D769FBEE36}" dt="2019-12-30T11:42:00.549" v="593"/>
          <ac:spMkLst>
            <pc:docMk/>
            <pc:sldMk cId="3999730218" sldId="296"/>
            <ac:spMk id="15" creationId="{963B176C-77FB-44DD-BD90-3886139BC96E}"/>
          </ac:spMkLst>
        </pc:spChg>
        <pc:spChg chg="add del">
          <ac:chgData name="MARCO PICCINNI" userId="b667aac5-ad2a-4f2a-b384-d6698ea5ec5b" providerId="ADAL" clId="{B5534FC8-E8A7-4FCC-9358-05D769FBEE36}" dt="2019-12-30T11:42:00.549" v="593"/>
          <ac:spMkLst>
            <pc:docMk/>
            <pc:sldMk cId="3999730218" sldId="296"/>
            <ac:spMk id="16" creationId="{194936A6-2FE1-47C5-8FB8-3D9F776A7416}"/>
          </ac:spMkLst>
        </pc:spChg>
        <pc:spChg chg="add del">
          <ac:chgData name="MARCO PICCINNI" userId="b667aac5-ad2a-4f2a-b384-d6698ea5ec5b" providerId="ADAL" clId="{B5534FC8-E8A7-4FCC-9358-05D769FBEE36}" dt="2019-12-30T11:42:00.549" v="593"/>
          <ac:spMkLst>
            <pc:docMk/>
            <pc:sldMk cId="3999730218" sldId="296"/>
            <ac:spMk id="17" creationId="{FE6D1AFB-70D4-48E7-AAE2-F3E3ECF26F57}"/>
          </ac:spMkLst>
        </pc:spChg>
        <pc:spChg chg="add del">
          <ac:chgData name="MARCO PICCINNI" userId="b667aac5-ad2a-4f2a-b384-d6698ea5ec5b" providerId="ADAL" clId="{B5534FC8-E8A7-4FCC-9358-05D769FBEE36}" dt="2019-12-30T11:42:03.146" v="595" actId="478"/>
          <ac:spMkLst>
            <pc:docMk/>
            <pc:sldMk cId="3999730218" sldId="296"/>
            <ac:spMk id="18" creationId="{2C10C105-EEB5-43F7-AA95-5DDB920D75B0}"/>
          </ac:spMkLst>
        </pc:spChg>
        <pc:spChg chg="add del">
          <ac:chgData name="MARCO PICCINNI" userId="b667aac5-ad2a-4f2a-b384-d6698ea5ec5b" providerId="ADAL" clId="{B5534FC8-E8A7-4FCC-9358-05D769FBEE36}" dt="2019-12-30T11:42:52.814" v="602" actId="478"/>
          <ac:spMkLst>
            <pc:docMk/>
            <pc:sldMk cId="3999730218" sldId="296"/>
            <ac:spMk id="21" creationId="{761F18D5-F0B7-48F3-98F1-EAE0203F4B1A}"/>
          </ac:spMkLst>
        </pc:spChg>
        <pc:spChg chg="add del">
          <ac:chgData name="MARCO PICCINNI" userId="b667aac5-ad2a-4f2a-b384-d6698ea5ec5b" providerId="ADAL" clId="{B5534FC8-E8A7-4FCC-9358-05D769FBEE36}" dt="2019-12-30T11:42:00.549" v="593"/>
          <ac:spMkLst>
            <pc:docMk/>
            <pc:sldMk cId="3999730218" sldId="296"/>
            <ac:spMk id="22" creationId="{D6E466B7-EEB6-494A-899C-6F16FC27526D}"/>
          </ac:spMkLst>
        </pc:spChg>
        <pc:spChg chg="add del">
          <ac:chgData name="MARCO PICCINNI" userId="b667aac5-ad2a-4f2a-b384-d6698ea5ec5b" providerId="ADAL" clId="{B5534FC8-E8A7-4FCC-9358-05D769FBEE36}" dt="2019-12-30T11:42:00.549" v="593"/>
          <ac:spMkLst>
            <pc:docMk/>
            <pc:sldMk cId="3999730218" sldId="296"/>
            <ac:spMk id="24" creationId="{C0241B03-DE08-4269-860C-CB60E0F95F97}"/>
          </ac:spMkLst>
        </pc:spChg>
        <pc:spChg chg="add del">
          <ac:chgData name="MARCO PICCINNI" userId="b667aac5-ad2a-4f2a-b384-d6698ea5ec5b" providerId="ADAL" clId="{B5534FC8-E8A7-4FCC-9358-05D769FBEE36}" dt="2019-12-30T11:42:00.549" v="593"/>
          <ac:spMkLst>
            <pc:docMk/>
            <pc:sldMk cId="3999730218" sldId="296"/>
            <ac:spMk id="25" creationId="{46272DEA-94CB-44B6-BF1D-CE473EEF3B43}"/>
          </ac:spMkLst>
        </pc:spChg>
        <pc:spChg chg="add">
          <ac:chgData name="MARCO PICCINNI" userId="b667aac5-ad2a-4f2a-b384-d6698ea5ec5b" providerId="ADAL" clId="{B5534FC8-E8A7-4FCC-9358-05D769FBEE36}" dt="2019-12-30T11:43:10.878" v="603"/>
          <ac:spMkLst>
            <pc:docMk/>
            <pc:sldMk cId="3999730218" sldId="296"/>
            <ac:spMk id="26" creationId="{0DBBF6B6-48C3-4054-AF24-2E42E04BBEB9}"/>
          </ac:spMkLst>
        </pc:spChg>
        <pc:spChg chg="add">
          <ac:chgData name="MARCO PICCINNI" userId="b667aac5-ad2a-4f2a-b384-d6698ea5ec5b" providerId="ADAL" clId="{B5534FC8-E8A7-4FCC-9358-05D769FBEE36}" dt="2019-12-30T11:43:10.878" v="603"/>
          <ac:spMkLst>
            <pc:docMk/>
            <pc:sldMk cId="3999730218" sldId="296"/>
            <ac:spMk id="27" creationId="{B1BEA28C-46C6-400D-AFF1-3F0329227752}"/>
          </ac:spMkLst>
        </pc:spChg>
        <pc:spChg chg="add">
          <ac:chgData name="MARCO PICCINNI" userId="b667aac5-ad2a-4f2a-b384-d6698ea5ec5b" providerId="ADAL" clId="{B5534FC8-E8A7-4FCC-9358-05D769FBEE36}" dt="2019-12-30T11:43:10.878" v="603"/>
          <ac:spMkLst>
            <pc:docMk/>
            <pc:sldMk cId="3999730218" sldId="296"/>
            <ac:spMk id="28" creationId="{71EDA20E-33AD-44AE-9B7B-0FC3ACF85808}"/>
          </ac:spMkLst>
        </pc:spChg>
        <pc:spChg chg="add">
          <ac:chgData name="MARCO PICCINNI" userId="b667aac5-ad2a-4f2a-b384-d6698ea5ec5b" providerId="ADAL" clId="{B5534FC8-E8A7-4FCC-9358-05D769FBEE36}" dt="2019-12-30T11:43:10.878" v="603"/>
          <ac:spMkLst>
            <pc:docMk/>
            <pc:sldMk cId="3999730218" sldId="296"/>
            <ac:spMk id="29" creationId="{3B0A88D2-CEA5-4FB6-956C-B06D1A9A7B66}"/>
          </ac:spMkLst>
        </pc:spChg>
        <pc:spChg chg="add">
          <ac:chgData name="MARCO PICCINNI" userId="b667aac5-ad2a-4f2a-b384-d6698ea5ec5b" providerId="ADAL" clId="{B5534FC8-E8A7-4FCC-9358-05D769FBEE36}" dt="2019-12-30T11:43:10.878" v="603"/>
          <ac:spMkLst>
            <pc:docMk/>
            <pc:sldMk cId="3999730218" sldId="296"/>
            <ac:spMk id="31" creationId="{22AD4B4F-69E8-4697-8A81-776CB5A9CA91}"/>
          </ac:spMkLst>
        </pc:spChg>
        <pc:spChg chg="add">
          <ac:chgData name="MARCO PICCINNI" userId="b667aac5-ad2a-4f2a-b384-d6698ea5ec5b" providerId="ADAL" clId="{B5534FC8-E8A7-4FCC-9358-05D769FBEE36}" dt="2019-12-30T11:43:10.878" v="603"/>
          <ac:spMkLst>
            <pc:docMk/>
            <pc:sldMk cId="3999730218" sldId="296"/>
            <ac:spMk id="32" creationId="{448D3496-7206-4658-B323-6E5CE3A81466}"/>
          </ac:spMkLst>
        </pc:spChg>
        <pc:spChg chg="add mod">
          <ac:chgData name="MARCO PICCINNI" userId="b667aac5-ad2a-4f2a-b384-d6698ea5ec5b" providerId="ADAL" clId="{B5534FC8-E8A7-4FCC-9358-05D769FBEE36}" dt="2019-12-30T11:44:36.373" v="614" actId="20577"/>
          <ac:spMkLst>
            <pc:docMk/>
            <pc:sldMk cId="3999730218" sldId="296"/>
            <ac:spMk id="34" creationId="{E6AA4132-CF83-4657-806E-EF3EF76B6268}"/>
          </ac:spMkLst>
        </pc:spChg>
        <pc:graphicFrameChg chg="add del">
          <ac:chgData name="MARCO PICCINNI" userId="b667aac5-ad2a-4f2a-b384-d6698ea5ec5b" providerId="ADAL" clId="{B5534FC8-E8A7-4FCC-9358-05D769FBEE36}" dt="2019-12-30T11:42:48.331" v="600" actId="478"/>
          <ac:graphicFrameMkLst>
            <pc:docMk/>
            <pc:sldMk cId="3999730218" sldId="296"/>
            <ac:graphicFrameMk id="33" creationId="{ECBA71D2-60A2-404F-B2D2-B9EFFF7BACD8}"/>
          </ac:graphicFrameMkLst>
        </pc:graphicFrameChg>
        <pc:picChg chg="add del">
          <ac:chgData name="MARCO PICCINNI" userId="b667aac5-ad2a-4f2a-b384-d6698ea5ec5b" providerId="ADAL" clId="{B5534FC8-E8A7-4FCC-9358-05D769FBEE36}" dt="2019-12-30T11:42:03.146" v="595" actId="478"/>
          <ac:picMkLst>
            <pc:docMk/>
            <pc:sldMk cId="3999730218" sldId="296"/>
            <ac:picMk id="19" creationId="{94BF495F-706E-4740-8918-C1F52CEA9D0B}"/>
          </ac:picMkLst>
        </pc:picChg>
        <pc:cxnChg chg="add del">
          <ac:chgData name="MARCO PICCINNI" userId="b667aac5-ad2a-4f2a-b384-d6698ea5ec5b" providerId="ADAL" clId="{B5534FC8-E8A7-4FCC-9358-05D769FBEE36}" dt="2019-12-30T11:42:00.549" v="593"/>
          <ac:cxnSpMkLst>
            <pc:docMk/>
            <pc:sldMk cId="3999730218" sldId="296"/>
            <ac:cxnSpMk id="20" creationId="{A3E1652F-0D72-4718-86B3-C6733201E8E4}"/>
          </ac:cxnSpMkLst>
        </pc:cxnChg>
        <pc:cxnChg chg="add del">
          <ac:chgData name="MARCO PICCINNI" userId="b667aac5-ad2a-4f2a-b384-d6698ea5ec5b" providerId="ADAL" clId="{B5534FC8-E8A7-4FCC-9358-05D769FBEE36}" dt="2019-12-30T11:42:48.331" v="600" actId="478"/>
          <ac:cxnSpMkLst>
            <pc:docMk/>
            <pc:sldMk cId="3999730218" sldId="296"/>
            <ac:cxnSpMk id="23" creationId="{35D8F8A8-5065-48EA-804E-ABB76C7003D6}"/>
          </ac:cxnSpMkLst>
        </pc:cxnChg>
        <pc:cxnChg chg="add">
          <ac:chgData name="MARCO PICCINNI" userId="b667aac5-ad2a-4f2a-b384-d6698ea5ec5b" providerId="ADAL" clId="{B5534FC8-E8A7-4FCC-9358-05D769FBEE36}" dt="2019-12-30T11:43:10.878" v="603"/>
          <ac:cxnSpMkLst>
            <pc:docMk/>
            <pc:sldMk cId="3999730218" sldId="296"/>
            <ac:cxnSpMk id="30" creationId="{5918C080-4EE4-40CD-B84D-6795033B500E}"/>
          </ac:cxnSpMkLst>
        </pc:cxnChg>
      </pc:sldChg>
      <pc:sldChg chg="addSp delSp modSp add">
        <pc:chgData name="MARCO PICCINNI" userId="b667aac5-ad2a-4f2a-b384-d6698ea5ec5b" providerId="ADAL" clId="{B5534FC8-E8A7-4FCC-9358-05D769FBEE36}" dt="2019-12-30T11:45:00.551" v="615" actId="6549"/>
        <pc:sldMkLst>
          <pc:docMk/>
          <pc:sldMk cId="740621356" sldId="297"/>
        </pc:sldMkLst>
        <pc:spChg chg="add del mod">
          <ac:chgData name="MARCO PICCINNI" userId="b667aac5-ad2a-4f2a-b384-d6698ea5ec5b" providerId="ADAL" clId="{B5534FC8-E8A7-4FCC-9358-05D769FBEE36}" dt="2019-12-30T11:43:42.136" v="609" actId="478"/>
          <ac:spMkLst>
            <pc:docMk/>
            <pc:sldMk cId="740621356" sldId="297"/>
            <ac:spMk id="3" creationId="{85A50E15-C1A4-467D-B53B-D0714B8F3E5D}"/>
          </ac:spMkLst>
        </pc:spChg>
        <pc:spChg chg="add del mod">
          <ac:chgData name="MARCO PICCINNI" userId="b667aac5-ad2a-4f2a-b384-d6698ea5ec5b" providerId="ADAL" clId="{B5534FC8-E8A7-4FCC-9358-05D769FBEE36}" dt="2019-12-30T11:43:40.882" v="608" actId="478"/>
          <ac:spMkLst>
            <pc:docMk/>
            <pc:sldMk cId="740621356" sldId="297"/>
            <ac:spMk id="5" creationId="{2E3B1339-A99B-4F5F-BD26-76CDD68CDD70}"/>
          </ac:spMkLst>
        </pc:spChg>
        <pc:spChg chg="del">
          <ac:chgData name="MARCO PICCINNI" userId="b667aac5-ad2a-4f2a-b384-d6698ea5ec5b" providerId="ADAL" clId="{B5534FC8-E8A7-4FCC-9358-05D769FBEE36}" dt="2019-12-30T11:43:34.244" v="606" actId="478"/>
          <ac:spMkLst>
            <pc:docMk/>
            <pc:sldMk cId="740621356" sldId="297"/>
            <ac:spMk id="6" creationId="{1738B549-996A-4593-B42F-4C5E30B0FC50}"/>
          </ac:spMkLst>
        </pc:spChg>
        <pc:spChg chg="del">
          <ac:chgData name="MARCO PICCINNI" userId="b667aac5-ad2a-4f2a-b384-d6698ea5ec5b" providerId="ADAL" clId="{B5534FC8-E8A7-4FCC-9358-05D769FBEE36}" dt="2019-12-30T11:43:34.244" v="606" actId="478"/>
          <ac:spMkLst>
            <pc:docMk/>
            <pc:sldMk cId="740621356" sldId="297"/>
            <ac:spMk id="7" creationId="{55EC184C-0776-4CFD-9B76-538F233F4683}"/>
          </ac:spMkLst>
        </pc:spChg>
        <pc:spChg chg="add">
          <ac:chgData name="MARCO PICCINNI" userId="b667aac5-ad2a-4f2a-b384-d6698ea5ec5b" providerId="ADAL" clId="{B5534FC8-E8A7-4FCC-9358-05D769FBEE36}" dt="2019-12-30T11:43:54.767" v="611"/>
          <ac:spMkLst>
            <pc:docMk/>
            <pc:sldMk cId="740621356" sldId="297"/>
            <ac:spMk id="20" creationId="{6B4D21D7-B707-4D9D-81FD-1DD062A06C74}"/>
          </ac:spMkLst>
        </pc:spChg>
        <pc:spChg chg="add">
          <ac:chgData name="MARCO PICCINNI" userId="b667aac5-ad2a-4f2a-b384-d6698ea5ec5b" providerId="ADAL" clId="{B5534FC8-E8A7-4FCC-9358-05D769FBEE36}" dt="2019-12-30T11:43:54.767" v="611"/>
          <ac:spMkLst>
            <pc:docMk/>
            <pc:sldMk cId="740621356" sldId="297"/>
            <ac:spMk id="21" creationId="{421556F9-E555-4978-BAED-6E828531B0D3}"/>
          </ac:spMkLst>
        </pc:spChg>
        <pc:spChg chg="add">
          <ac:chgData name="MARCO PICCINNI" userId="b667aac5-ad2a-4f2a-b384-d6698ea5ec5b" providerId="ADAL" clId="{B5534FC8-E8A7-4FCC-9358-05D769FBEE36}" dt="2019-12-30T11:43:54.767" v="611"/>
          <ac:spMkLst>
            <pc:docMk/>
            <pc:sldMk cId="740621356" sldId="297"/>
            <ac:spMk id="22" creationId="{C0D2473D-6A64-460F-AA0C-12A3B4FF4828}"/>
          </ac:spMkLst>
        </pc:spChg>
        <pc:spChg chg="add">
          <ac:chgData name="MARCO PICCINNI" userId="b667aac5-ad2a-4f2a-b384-d6698ea5ec5b" providerId="ADAL" clId="{B5534FC8-E8A7-4FCC-9358-05D769FBEE36}" dt="2019-12-30T11:43:54.767" v="611"/>
          <ac:spMkLst>
            <pc:docMk/>
            <pc:sldMk cId="740621356" sldId="297"/>
            <ac:spMk id="23" creationId="{EC3C7593-B6BF-4792-B650-3EC0D6C0AB01}"/>
          </ac:spMkLst>
        </pc:spChg>
        <pc:spChg chg="add mod">
          <ac:chgData name="MARCO PICCINNI" userId="b667aac5-ad2a-4f2a-b384-d6698ea5ec5b" providerId="ADAL" clId="{B5534FC8-E8A7-4FCC-9358-05D769FBEE36}" dt="2019-12-30T11:45:00.551" v="615" actId="6549"/>
          <ac:spMkLst>
            <pc:docMk/>
            <pc:sldMk cId="740621356" sldId="297"/>
            <ac:spMk id="25" creationId="{3AFC9232-C201-4530-87A5-787C82901E08}"/>
          </ac:spMkLst>
        </pc:spChg>
        <pc:spChg chg="del">
          <ac:chgData name="MARCO PICCINNI" userId="b667aac5-ad2a-4f2a-b384-d6698ea5ec5b" providerId="ADAL" clId="{B5534FC8-E8A7-4FCC-9358-05D769FBEE36}" dt="2019-12-30T11:43:34.244" v="606" actId="478"/>
          <ac:spMkLst>
            <pc:docMk/>
            <pc:sldMk cId="740621356" sldId="297"/>
            <ac:spMk id="26" creationId="{0DBBF6B6-48C3-4054-AF24-2E42E04BBEB9}"/>
          </ac:spMkLst>
        </pc:spChg>
        <pc:spChg chg="del">
          <ac:chgData name="MARCO PICCINNI" userId="b667aac5-ad2a-4f2a-b384-d6698ea5ec5b" providerId="ADAL" clId="{B5534FC8-E8A7-4FCC-9358-05D769FBEE36}" dt="2019-12-30T11:43:34.244" v="606" actId="478"/>
          <ac:spMkLst>
            <pc:docMk/>
            <pc:sldMk cId="740621356" sldId="297"/>
            <ac:spMk id="27" creationId="{B1BEA28C-46C6-400D-AFF1-3F0329227752}"/>
          </ac:spMkLst>
        </pc:spChg>
        <pc:spChg chg="del">
          <ac:chgData name="MARCO PICCINNI" userId="b667aac5-ad2a-4f2a-b384-d6698ea5ec5b" providerId="ADAL" clId="{B5534FC8-E8A7-4FCC-9358-05D769FBEE36}" dt="2019-12-30T11:43:36.321" v="607" actId="478"/>
          <ac:spMkLst>
            <pc:docMk/>
            <pc:sldMk cId="740621356" sldId="297"/>
            <ac:spMk id="28" creationId="{71EDA20E-33AD-44AE-9B7B-0FC3ACF85808}"/>
          </ac:spMkLst>
        </pc:spChg>
        <pc:spChg chg="del">
          <ac:chgData name="MARCO PICCINNI" userId="b667aac5-ad2a-4f2a-b384-d6698ea5ec5b" providerId="ADAL" clId="{B5534FC8-E8A7-4FCC-9358-05D769FBEE36}" dt="2019-12-30T11:43:34.244" v="606" actId="478"/>
          <ac:spMkLst>
            <pc:docMk/>
            <pc:sldMk cId="740621356" sldId="297"/>
            <ac:spMk id="29" creationId="{3B0A88D2-CEA5-4FB6-956C-B06D1A9A7B66}"/>
          </ac:spMkLst>
        </pc:spChg>
        <pc:spChg chg="del">
          <ac:chgData name="MARCO PICCINNI" userId="b667aac5-ad2a-4f2a-b384-d6698ea5ec5b" providerId="ADAL" clId="{B5534FC8-E8A7-4FCC-9358-05D769FBEE36}" dt="2019-12-30T11:43:34.244" v="606" actId="478"/>
          <ac:spMkLst>
            <pc:docMk/>
            <pc:sldMk cId="740621356" sldId="297"/>
            <ac:spMk id="31" creationId="{22AD4B4F-69E8-4697-8A81-776CB5A9CA91}"/>
          </ac:spMkLst>
        </pc:spChg>
        <pc:spChg chg="del">
          <ac:chgData name="MARCO PICCINNI" userId="b667aac5-ad2a-4f2a-b384-d6698ea5ec5b" providerId="ADAL" clId="{B5534FC8-E8A7-4FCC-9358-05D769FBEE36}" dt="2019-12-30T11:43:44.100" v="610" actId="478"/>
          <ac:spMkLst>
            <pc:docMk/>
            <pc:sldMk cId="740621356" sldId="297"/>
            <ac:spMk id="32" creationId="{448D3496-7206-4658-B323-6E5CE3A81466}"/>
          </ac:spMkLst>
        </pc:spChg>
        <pc:spChg chg="add">
          <ac:chgData name="MARCO PICCINNI" userId="b667aac5-ad2a-4f2a-b384-d6698ea5ec5b" providerId="ADAL" clId="{B5534FC8-E8A7-4FCC-9358-05D769FBEE36}" dt="2019-12-30T11:43:54.767" v="611"/>
          <ac:spMkLst>
            <pc:docMk/>
            <pc:sldMk cId="740621356" sldId="297"/>
            <ac:spMk id="33" creationId="{242ECD5F-8F2E-478A-A619-7D7DC618A2EA}"/>
          </ac:spMkLst>
        </pc:spChg>
        <pc:spChg chg="del">
          <ac:chgData name="MARCO PICCINNI" userId="b667aac5-ad2a-4f2a-b384-d6698ea5ec5b" providerId="ADAL" clId="{B5534FC8-E8A7-4FCC-9358-05D769FBEE36}" dt="2019-12-30T11:43:34.244" v="606" actId="478"/>
          <ac:spMkLst>
            <pc:docMk/>
            <pc:sldMk cId="740621356" sldId="297"/>
            <ac:spMk id="34" creationId="{E6AA4132-CF83-4657-806E-EF3EF76B6268}"/>
          </ac:spMkLst>
        </pc:spChg>
        <pc:spChg chg="add">
          <ac:chgData name="MARCO PICCINNI" userId="b667aac5-ad2a-4f2a-b384-d6698ea5ec5b" providerId="ADAL" clId="{B5534FC8-E8A7-4FCC-9358-05D769FBEE36}" dt="2019-12-30T11:43:54.767" v="611"/>
          <ac:spMkLst>
            <pc:docMk/>
            <pc:sldMk cId="740621356" sldId="297"/>
            <ac:spMk id="35" creationId="{7EDD756F-2F6F-4750-B7CC-13B12942B282}"/>
          </ac:spMkLst>
        </pc:spChg>
        <pc:cxnChg chg="add">
          <ac:chgData name="MARCO PICCINNI" userId="b667aac5-ad2a-4f2a-b384-d6698ea5ec5b" providerId="ADAL" clId="{B5534FC8-E8A7-4FCC-9358-05D769FBEE36}" dt="2019-12-30T11:43:54.767" v="611"/>
          <ac:cxnSpMkLst>
            <pc:docMk/>
            <pc:sldMk cId="740621356" sldId="297"/>
            <ac:cxnSpMk id="24" creationId="{1276BBB8-CE82-4DDA-BBD8-66C41321C465}"/>
          </ac:cxnSpMkLst>
        </pc:cxnChg>
        <pc:cxnChg chg="del">
          <ac:chgData name="MARCO PICCINNI" userId="b667aac5-ad2a-4f2a-b384-d6698ea5ec5b" providerId="ADAL" clId="{B5534FC8-E8A7-4FCC-9358-05D769FBEE36}" dt="2019-12-30T11:43:34.244" v="606" actId="478"/>
          <ac:cxnSpMkLst>
            <pc:docMk/>
            <pc:sldMk cId="740621356" sldId="297"/>
            <ac:cxnSpMk id="30" creationId="{5918C080-4EE4-40CD-B84D-6795033B500E}"/>
          </ac:cxnSpMkLst>
        </pc:cxnChg>
      </pc:sldChg>
      <pc:sldChg chg="add del">
        <pc:chgData name="MARCO PICCINNI" userId="b667aac5-ad2a-4f2a-b384-d6698ea5ec5b" providerId="ADAL" clId="{B5534FC8-E8A7-4FCC-9358-05D769FBEE36}" dt="2020-01-13T15:51:05.229" v="671" actId="47"/>
        <pc:sldMkLst>
          <pc:docMk/>
          <pc:sldMk cId="906329794" sldId="298"/>
        </pc:sldMkLst>
      </pc:sldChg>
    </pc:docChg>
  </pc:docChgLst>
  <pc:docChgLst>
    <pc:chgData name="DANIELE TORTOLI" userId="S::215023@unimore.it::0a328d08-10dd-4010-a14f-b27daf3fdff6" providerId="AD" clId="Web-{EFE9D217-0B5E-D390-503B-DDE71D8BDDCD}"/>
    <pc:docChg chg="modSld">
      <pc:chgData name="DANIELE TORTOLI" userId="S::215023@unimore.it::0a328d08-10dd-4010-a14f-b27daf3fdff6" providerId="AD" clId="Web-{EFE9D217-0B5E-D390-503B-DDE71D8BDDCD}" dt="2019-12-08T09:55:56.668" v="340"/>
      <pc:docMkLst>
        <pc:docMk/>
      </pc:docMkLst>
      <pc:sldChg chg="addSp modSp">
        <pc:chgData name="DANIELE TORTOLI" userId="S::215023@unimore.it::0a328d08-10dd-4010-a14f-b27daf3fdff6" providerId="AD" clId="Web-{EFE9D217-0B5E-D390-503B-DDE71D8BDDCD}" dt="2019-12-08T09:55:56.668" v="340"/>
        <pc:sldMkLst>
          <pc:docMk/>
          <pc:sldMk cId="1765018480" sldId="280"/>
        </pc:sldMkLst>
        <pc:spChg chg="add mod">
          <ac:chgData name="DANIELE TORTOLI" userId="S::215023@unimore.it::0a328d08-10dd-4010-a14f-b27daf3fdff6" providerId="AD" clId="Web-{EFE9D217-0B5E-D390-503B-DDE71D8BDDCD}" dt="2019-12-08T09:54:04.917" v="297" actId="1076"/>
          <ac:spMkLst>
            <pc:docMk/>
            <pc:sldMk cId="1765018480" sldId="280"/>
            <ac:spMk id="9" creationId="{987E055C-3768-40ED-99D2-B90C3456C6F7}"/>
          </ac:spMkLst>
        </pc:spChg>
        <pc:graphicFrameChg chg="add mod modGraphic">
          <ac:chgData name="DANIELE TORTOLI" userId="S::215023@unimore.it::0a328d08-10dd-4010-a14f-b27daf3fdff6" providerId="AD" clId="Web-{EFE9D217-0B5E-D390-503B-DDE71D8BDDCD}" dt="2019-12-08T09:55:56.668" v="340"/>
          <ac:graphicFrameMkLst>
            <pc:docMk/>
            <pc:sldMk cId="1765018480" sldId="280"/>
            <ac:graphicFrameMk id="3" creationId="{BA3A0EE2-911B-4563-8B96-22B8B9EA04A3}"/>
          </ac:graphicFrameMkLst>
        </pc:graphicFrameChg>
      </pc:sldChg>
    </pc:docChg>
  </pc:docChgLst>
  <pc:docChgLst>
    <pc:chgData name="DANIELE TORTOLI" userId="S::215023@unimore.it::0a328d08-10dd-4010-a14f-b27daf3fdff6" providerId="AD" clId="Web-{E0F8BCEB-4DB3-4299-BBF0-26F30CD484AE}"/>
    <pc:docChg chg="addSld delSld modSld modSection">
      <pc:chgData name="DANIELE TORTOLI" userId="S::215023@unimore.it::0a328d08-10dd-4010-a14f-b27daf3fdff6" providerId="AD" clId="Web-{E0F8BCEB-4DB3-4299-BBF0-26F30CD484AE}" dt="2019-12-09T12:32:05.080" v="913"/>
      <pc:docMkLst>
        <pc:docMk/>
      </pc:docMkLst>
      <pc:sldChg chg="addSp delSp modSp">
        <pc:chgData name="DANIELE TORTOLI" userId="S::215023@unimore.it::0a328d08-10dd-4010-a14f-b27daf3fdff6" providerId="AD" clId="Web-{E0F8BCEB-4DB3-4299-BBF0-26F30CD484AE}" dt="2019-12-09T12:11:17.932" v="366" actId="20577"/>
        <pc:sldMkLst>
          <pc:docMk/>
          <pc:sldMk cId="1117767733" sldId="271"/>
        </pc:sldMkLst>
        <pc:spChg chg="add mod">
          <ac:chgData name="DANIELE TORTOLI" userId="S::215023@unimore.it::0a328d08-10dd-4010-a14f-b27daf3fdff6" providerId="AD" clId="Web-{E0F8BCEB-4DB3-4299-BBF0-26F30CD484AE}" dt="2019-12-09T12:11:17.932" v="366" actId="20577"/>
          <ac:spMkLst>
            <pc:docMk/>
            <pc:sldMk cId="1117767733" sldId="271"/>
            <ac:spMk id="3" creationId="{2E21D7D1-8762-46FF-93D7-DEEC06A5CD4B}"/>
          </ac:spMkLst>
        </pc:spChg>
        <pc:spChg chg="add del mod">
          <ac:chgData name="DANIELE TORTOLI" userId="S::215023@unimore.it::0a328d08-10dd-4010-a14f-b27daf3fdff6" providerId="AD" clId="Web-{E0F8BCEB-4DB3-4299-BBF0-26F30CD484AE}" dt="2019-12-09T12:11:00.713" v="334"/>
          <ac:spMkLst>
            <pc:docMk/>
            <pc:sldMk cId="1117767733" sldId="271"/>
            <ac:spMk id="8" creationId="{721CE5E2-1A0D-4F34-A2A5-080B834E42E8}"/>
          </ac:spMkLst>
        </pc:spChg>
        <pc:spChg chg="add del mod">
          <ac:chgData name="DANIELE TORTOLI" userId="S::215023@unimore.it::0a328d08-10dd-4010-a14f-b27daf3fdff6" providerId="AD" clId="Web-{E0F8BCEB-4DB3-4299-BBF0-26F30CD484AE}" dt="2019-12-09T12:11:00.244" v="330"/>
          <ac:spMkLst>
            <pc:docMk/>
            <pc:sldMk cId="1117767733" sldId="271"/>
            <ac:spMk id="9" creationId="{ED3DC613-3310-48C3-922D-F6956F6C7766}"/>
          </ac:spMkLst>
        </pc:spChg>
        <pc:spChg chg="add del mod">
          <ac:chgData name="DANIELE TORTOLI" userId="S::215023@unimore.it::0a328d08-10dd-4010-a14f-b27daf3fdff6" providerId="AD" clId="Web-{E0F8BCEB-4DB3-4299-BBF0-26F30CD484AE}" dt="2019-12-09T12:11:00.041" v="327"/>
          <ac:spMkLst>
            <pc:docMk/>
            <pc:sldMk cId="1117767733" sldId="271"/>
            <ac:spMk id="15" creationId="{3EE66F5F-9471-4BAE-B62F-185C5C1B91CF}"/>
          </ac:spMkLst>
        </pc:spChg>
      </pc:sldChg>
      <pc:sldChg chg="modSp">
        <pc:chgData name="DANIELE TORTOLI" userId="S::215023@unimore.it::0a328d08-10dd-4010-a14f-b27daf3fdff6" providerId="AD" clId="Web-{E0F8BCEB-4DB3-4299-BBF0-26F30CD484AE}" dt="2019-12-09T12:12:04.495" v="370" actId="14100"/>
        <pc:sldMkLst>
          <pc:docMk/>
          <pc:sldMk cId="452133118" sldId="282"/>
        </pc:sldMkLst>
        <pc:spChg chg="mod">
          <ac:chgData name="DANIELE TORTOLI" userId="S::215023@unimore.it::0a328d08-10dd-4010-a14f-b27daf3fdff6" providerId="AD" clId="Web-{E0F8BCEB-4DB3-4299-BBF0-26F30CD484AE}" dt="2019-12-09T11:52:19.269" v="252"/>
          <ac:spMkLst>
            <pc:docMk/>
            <pc:sldMk cId="452133118" sldId="282"/>
            <ac:spMk id="16" creationId="{64817AF1-DC63-4382-B231-60F1D402CD85}"/>
          </ac:spMkLst>
        </pc:spChg>
        <pc:spChg chg="mod">
          <ac:chgData name="DANIELE TORTOLI" userId="S::215023@unimore.it::0a328d08-10dd-4010-a14f-b27daf3fdff6" providerId="AD" clId="Web-{E0F8BCEB-4DB3-4299-BBF0-26F30CD484AE}" dt="2019-12-09T11:44:08.047" v="104" actId="20577"/>
          <ac:spMkLst>
            <pc:docMk/>
            <pc:sldMk cId="452133118" sldId="282"/>
            <ac:spMk id="17" creationId="{778A8D08-0C5A-4427-AA79-4D6BEA41D9EE}"/>
          </ac:spMkLst>
        </pc:spChg>
        <pc:spChg chg="mod">
          <ac:chgData name="DANIELE TORTOLI" userId="S::215023@unimore.it::0a328d08-10dd-4010-a14f-b27daf3fdff6" providerId="AD" clId="Web-{E0F8BCEB-4DB3-4299-BBF0-26F30CD484AE}" dt="2019-12-09T11:44:31.907" v="116"/>
          <ac:spMkLst>
            <pc:docMk/>
            <pc:sldMk cId="452133118" sldId="282"/>
            <ac:spMk id="18" creationId="{EBFBF776-8476-4B72-BA34-770D3730F5E7}"/>
          </ac:spMkLst>
        </pc:spChg>
        <pc:spChg chg="mod">
          <ac:chgData name="DANIELE TORTOLI" userId="S::215023@unimore.it::0a328d08-10dd-4010-a14f-b27daf3fdff6" providerId="AD" clId="Web-{E0F8BCEB-4DB3-4299-BBF0-26F30CD484AE}" dt="2019-12-09T11:44:15.172" v="112" actId="20577"/>
          <ac:spMkLst>
            <pc:docMk/>
            <pc:sldMk cId="452133118" sldId="282"/>
            <ac:spMk id="19" creationId="{E4F6B313-954E-4CCD-A3D4-47A717ACFEB7}"/>
          </ac:spMkLst>
        </pc:spChg>
        <pc:spChg chg="mod">
          <ac:chgData name="DANIELE TORTOLI" userId="S::215023@unimore.it::0a328d08-10dd-4010-a14f-b27daf3fdff6" providerId="AD" clId="Web-{E0F8BCEB-4DB3-4299-BBF0-26F30CD484AE}" dt="2019-12-09T11:51:45.144" v="246" actId="20577"/>
          <ac:spMkLst>
            <pc:docMk/>
            <pc:sldMk cId="452133118" sldId="282"/>
            <ac:spMk id="20" creationId="{3D077505-FF5F-4069-8807-0CDCFB0A80FE}"/>
          </ac:spMkLst>
        </pc:spChg>
        <pc:picChg chg="mod">
          <ac:chgData name="DANIELE TORTOLI" userId="S::215023@unimore.it::0a328d08-10dd-4010-a14f-b27daf3fdff6" providerId="AD" clId="Web-{E0F8BCEB-4DB3-4299-BBF0-26F30CD484AE}" dt="2019-12-09T12:12:00.588" v="369" actId="14100"/>
          <ac:picMkLst>
            <pc:docMk/>
            <pc:sldMk cId="452133118" sldId="282"/>
            <ac:picMk id="12" creationId="{5EB5E85C-E9E3-4670-ADF7-549B32667BEF}"/>
          </ac:picMkLst>
        </pc:picChg>
        <pc:picChg chg="mod">
          <ac:chgData name="DANIELE TORTOLI" userId="S::215023@unimore.it::0a328d08-10dd-4010-a14f-b27daf3fdff6" providerId="AD" clId="Web-{E0F8BCEB-4DB3-4299-BBF0-26F30CD484AE}" dt="2019-12-09T12:12:04.495" v="370" actId="14100"/>
          <ac:picMkLst>
            <pc:docMk/>
            <pc:sldMk cId="452133118" sldId="282"/>
            <ac:picMk id="14" creationId="{78100166-8C6A-40C9-AE54-14766D3B4B8B}"/>
          </ac:picMkLst>
        </pc:picChg>
      </pc:sldChg>
      <pc:sldChg chg="del">
        <pc:chgData name="DANIELE TORTOLI" userId="S::215023@unimore.it::0a328d08-10dd-4010-a14f-b27daf3fdff6" providerId="AD" clId="Web-{E0F8BCEB-4DB3-4299-BBF0-26F30CD484AE}" dt="2019-12-09T12:32:05.080" v="913"/>
        <pc:sldMkLst>
          <pc:docMk/>
          <pc:sldMk cId="668011519" sldId="283"/>
        </pc:sldMkLst>
      </pc:sldChg>
      <pc:sldChg chg="addSp delSp modSp">
        <pc:chgData name="DANIELE TORTOLI" userId="S::215023@unimore.it::0a328d08-10dd-4010-a14f-b27daf3fdff6" providerId="AD" clId="Web-{E0F8BCEB-4DB3-4299-BBF0-26F30CD484AE}" dt="2019-12-09T12:30:27.079" v="906"/>
        <pc:sldMkLst>
          <pc:docMk/>
          <pc:sldMk cId="538733867" sldId="284"/>
        </pc:sldMkLst>
        <pc:spChg chg="mod">
          <ac:chgData name="DANIELE TORTOLI" userId="S::215023@unimore.it::0a328d08-10dd-4010-a14f-b27daf3fdff6" providerId="AD" clId="Web-{E0F8BCEB-4DB3-4299-BBF0-26F30CD484AE}" dt="2019-12-09T11:40:58.624" v="20" actId="1076"/>
          <ac:spMkLst>
            <pc:docMk/>
            <pc:sldMk cId="538733867" sldId="284"/>
            <ac:spMk id="2" creationId="{72E12CBB-841D-4A05-AC3A-D35456CC855E}"/>
          </ac:spMkLst>
        </pc:spChg>
        <pc:spChg chg="mod">
          <ac:chgData name="DANIELE TORTOLI" userId="S::215023@unimore.it::0a328d08-10dd-4010-a14f-b27daf3fdff6" providerId="AD" clId="Web-{E0F8BCEB-4DB3-4299-BBF0-26F30CD484AE}" dt="2019-12-09T11:41:08.890" v="23" actId="1076"/>
          <ac:spMkLst>
            <pc:docMk/>
            <pc:sldMk cId="538733867" sldId="284"/>
            <ac:spMk id="6" creationId="{72B1BED0-117E-4148-9AB2-6A4622CEF91F}"/>
          </ac:spMkLst>
        </pc:spChg>
        <pc:spChg chg="mod">
          <ac:chgData name="DANIELE TORTOLI" userId="S::215023@unimore.it::0a328d08-10dd-4010-a14f-b27daf3fdff6" providerId="AD" clId="Web-{E0F8BCEB-4DB3-4299-BBF0-26F30CD484AE}" dt="2019-12-09T11:41:08.890" v="24" actId="1076"/>
          <ac:spMkLst>
            <pc:docMk/>
            <pc:sldMk cId="538733867" sldId="284"/>
            <ac:spMk id="7" creationId="{E50E1A71-01E5-4FAF-A362-84AB3C9B97F7}"/>
          </ac:spMkLst>
        </pc:spChg>
        <pc:spChg chg="add mod">
          <ac:chgData name="DANIELE TORTOLI" userId="S::215023@unimore.it::0a328d08-10dd-4010-a14f-b27daf3fdff6" providerId="AD" clId="Web-{E0F8BCEB-4DB3-4299-BBF0-26F30CD484AE}" dt="2019-12-09T11:46:22.407" v="149" actId="20577"/>
          <ac:spMkLst>
            <pc:docMk/>
            <pc:sldMk cId="538733867" sldId="284"/>
            <ac:spMk id="12" creationId="{46778BEF-58A5-4ACD-A1E6-11F5AEEE6C95}"/>
          </ac:spMkLst>
        </pc:spChg>
        <pc:spChg chg="add mod">
          <ac:chgData name="DANIELE TORTOLI" userId="S::215023@unimore.it::0a328d08-10dd-4010-a14f-b27daf3fdff6" providerId="AD" clId="Web-{E0F8BCEB-4DB3-4299-BBF0-26F30CD484AE}" dt="2019-12-09T11:43:59.469" v="100" actId="20577"/>
          <ac:spMkLst>
            <pc:docMk/>
            <pc:sldMk cId="538733867" sldId="284"/>
            <ac:spMk id="13" creationId="{9FF38FEE-B0D5-4494-A0B9-62C1705F91E8}"/>
          </ac:spMkLst>
        </pc:spChg>
        <pc:spChg chg="add del mod">
          <ac:chgData name="DANIELE TORTOLI" userId="S::215023@unimore.it::0a328d08-10dd-4010-a14f-b27daf3fdff6" providerId="AD" clId="Web-{E0F8BCEB-4DB3-4299-BBF0-26F30CD484AE}" dt="2019-12-09T11:44:42.875" v="122"/>
          <ac:spMkLst>
            <pc:docMk/>
            <pc:sldMk cId="538733867" sldId="284"/>
            <ac:spMk id="14" creationId="{B4E4DC8E-896D-4DC0-B965-AC847C816DE1}"/>
          </ac:spMkLst>
        </pc:spChg>
        <pc:spChg chg="add mod">
          <ac:chgData name="DANIELE TORTOLI" userId="S::215023@unimore.it::0a328d08-10dd-4010-a14f-b27daf3fdff6" providerId="AD" clId="Web-{E0F8BCEB-4DB3-4299-BBF0-26F30CD484AE}" dt="2019-12-09T11:51:50.097" v="250" actId="20577"/>
          <ac:spMkLst>
            <pc:docMk/>
            <pc:sldMk cId="538733867" sldId="284"/>
            <ac:spMk id="16" creationId="{81CF1991-2F21-49FA-81A4-020AD8987458}"/>
          </ac:spMkLst>
        </pc:spChg>
        <pc:picChg chg="add del mod">
          <ac:chgData name="DANIELE TORTOLI" userId="S::215023@unimore.it::0a328d08-10dd-4010-a14f-b27daf3fdff6" providerId="AD" clId="Web-{E0F8BCEB-4DB3-4299-BBF0-26F30CD484AE}" dt="2019-12-09T11:40:11.014" v="9"/>
          <ac:picMkLst>
            <pc:docMk/>
            <pc:sldMk cId="538733867" sldId="284"/>
            <ac:picMk id="3" creationId="{4327376D-527D-47A7-8B58-6B42579123BA}"/>
          </ac:picMkLst>
        </pc:picChg>
        <pc:picChg chg="del">
          <ac:chgData name="DANIELE TORTOLI" userId="S::215023@unimore.it::0a328d08-10dd-4010-a14f-b27daf3fdff6" providerId="AD" clId="Web-{E0F8BCEB-4DB3-4299-BBF0-26F30CD484AE}" dt="2019-12-09T11:39:13.123" v="1"/>
          <ac:picMkLst>
            <pc:docMk/>
            <pc:sldMk cId="538733867" sldId="284"/>
            <ac:picMk id="8" creationId="{8D9BEF96-402E-44C1-AE88-9B2788DECF71}"/>
          </ac:picMkLst>
        </pc:picChg>
        <pc:picChg chg="add del mod">
          <ac:chgData name="DANIELE TORTOLI" userId="S::215023@unimore.it::0a328d08-10dd-4010-a14f-b27daf3fdff6" providerId="AD" clId="Web-{E0F8BCEB-4DB3-4299-BBF0-26F30CD484AE}" dt="2019-12-09T12:30:27.079" v="906"/>
          <ac:picMkLst>
            <pc:docMk/>
            <pc:sldMk cId="538733867" sldId="284"/>
            <ac:picMk id="10" creationId="{E1DC4A6C-4BD1-41FE-98C8-6C0B7EC4C9ED}"/>
          </ac:picMkLst>
        </pc:picChg>
        <pc:picChg chg="add del mod">
          <ac:chgData name="DANIELE TORTOLI" userId="S::215023@unimore.it::0a328d08-10dd-4010-a14f-b27daf3fdff6" providerId="AD" clId="Web-{E0F8BCEB-4DB3-4299-BBF0-26F30CD484AE}" dt="2019-12-09T12:30:24.423" v="905"/>
          <ac:picMkLst>
            <pc:docMk/>
            <pc:sldMk cId="538733867" sldId="284"/>
            <ac:picMk id="17" creationId="{1539C2A7-BEDD-4B7E-800B-DEB6A5EB7F8B}"/>
          </ac:picMkLst>
        </pc:picChg>
      </pc:sldChg>
      <pc:sldChg chg="addSp delSp modSp add replId">
        <pc:chgData name="DANIELE TORTOLI" userId="S::215023@unimore.it::0a328d08-10dd-4010-a14f-b27daf3fdff6" providerId="AD" clId="Web-{E0F8BCEB-4DB3-4299-BBF0-26F30CD484AE}" dt="2019-12-09T11:56:46.708" v="285" actId="1076"/>
        <pc:sldMkLst>
          <pc:docMk/>
          <pc:sldMk cId="4235261359" sldId="286"/>
        </pc:sldMkLst>
        <pc:spChg chg="add mod">
          <ac:chgData name="DANIELE TORTOLI" userId="S::215023@unimore.it::0a328d08-10dd-4010-a14f-b27daf3fdff6" providerId="AD" clId="Web-{E0F8BCEB-4DB3-4299-BBF0-26F30CD484AE}" dt="2019-12-09T11:56:46.708" v="285" actId="1076"/>
          <ac:spMkLst>
            <pc:docMk/>
            <pc:sldMk cId="4235261359" sldId="286"/>
            <ac:spMk id="11" creationId="{9E0CAD6E-CE7E-42A0-94EA-4BF7A18C28F2}"/>
          </ac:spMkLst>
        </pc:spChg>
        <pc:spChg chg="add mod">
          <ac:chgData name="DANIELE TORTOLI" userId="S::215023@unimore.it::0a328d08-10dd-4010-a14f-b27daf3fdff6" providerId="AD" clId="Web-{E0F8BCEB-4DB3-4299-BBF0-26F30CD484AE}" dt="2019-12-09T11:53:12.441" v="265" actId="20577"/>
          <ac:spMkLst>
            <pc:docMk/>
            <pc:sldMk cId="4235261359" sldId="286"/>
            <ac:spMk id="13" creationId="{9E058B4E-8901-4D3E-84A5-F6AD8FD88FC6}"/>
          </ac:spMkLst>
        </pc:spChg>
        <pc:spChg chg="add mod">
          <ac:chgData name="DANIELE TORTOLI" userId="S::215023@unimore.it::0a328d08-10dd-4010-a14f-b27daf3fdff6" providerId="AD" clId="Web-{E0F8BCEB-4DB3-4299-BBF0-26F30CD484AE}" dt="2019-12-09T11:53:44.488" v="275" actId="1076"/>
          <ac:spMkLst>
            <pc:docMk/>
            <pc:sldMk cId="4235261359" sldId="286"/>
            <ac:spMk id="15" creationId="{7358A852-5F51-4DC7-ADD1-74AEE1C5CFF2}"/>
          </ac:spMkLst>
        </pc:spChg>
        <pc:picChg chg="add mod">
          <ac:chgData name="DANIELE TORTOLI" userId="S::215023@unimore.it::0a328d08-10dd-4010-a14f-b27daf3fdff6" providerId="AD" clId="Web-{E0F8BCEB-4DB3-4299-BBF0-26F30CD484AE}" dt="2019-12-09T11:53:16.785" v="268" actId="1076"/>
          <ac:picMkLst>
            <pc:docMk/>
            <pc:sldMk cId="4235261359" sldId="286"/>
            <ac:picMk id="3" creationId="{2194F374-430C-4FCD-A6A4-6FDD9508AEFD}"/>
          </ac:picMkLst>
        </pc:picChg>
        <pc:picChg chg="del mod">
          <ac:chgData name="DANIELE TORTOLI" userId="S::215023@unimore.it::0a328d08-10dd-4010-a14f-b27daf3fdff6" providerId="AD" clId="Web-{E0F8BCEB-4DB3-4299-BBF0-26F30CD484AE}" dt="2019-12-09T11:46:56.392" v="156"/>
          <ac:picMkLst>
            <pc:docMk/>
            <pc:sldMk cId="4235261359" sldId="286"/>
            <ac:picMk id="8" creationId="{8D9BEF96-402E-44C1-AE88-9B2788DECF71}"/>
          </ac:picMkLst>
        </pc:picChg>
      </pc:sldChg>
      <pc:sldChg chg="addSp delSp modSp add replId">
        <pc:chgData name="DANIELE TORTOLI" userId="S::215023@unimore.it::0a328d08-10dd-4010-a14f-b27daf3fdff6" providerId="AD" clId="Web-{E0F8BCEB-4DB3-4299-BBF0-26F30CD484AE}" dt="2019-12-09T12:31:43.111" v="911" actId="20577"/>
        <pc:sldMkLst>
          <pc:docMk/>
          <pc:sldMk cId="58028432" sldId="287"/>
        </pc:sldMkLst>
        <pc:spChg chg="mod">
          <ac:chgData name="DANIELE TORTOLI" userId="S::215023@unimore.it::0a328d08-10dd-4010-a14f-b27daf3fdff6" providerId="AD" clId="Web-{E0F8BCEB-4DB3-4299-BBF0-26F30CD484AE}" dt="2019-12-09T12:25:01.734" v="718" actId="1076"/>
          <ac:spMkLst>
            <pc:docMk/>
            <pc:sldMk cId="58028432" sldId="287"/>
            <ac:spMk id="2" creationId="{72E12CBB-841D-4A05-AC3A-D35456CC855E}"/>
          </ac:spMkLst>
        </pc:spChg>
        <pc:spChg chg="add mod">
          <ac:chgData name="DANIELE TORTOLI" userId="S::215023@unimore.it::0a328d08-10dd-4010-a14f-b27daf3fdff6" providerId="AD" clId="Web-{E0F8BCEB-4DB3-4299-BBF0-26F30CD484AE}" dt="2019-12-09T12:22:37.467" v="483" actId="1076"/>
          <ac:spMkLst>
            <pc:docMk/>
            <pc:sldMk cId="58028432" sldId="287"/>
            <ac:spMk id="3" creationId="{839A2538-A70B-4199-B05E-AFF2625F19D1}"/>
          </ac:spMkLst>
        </pc:spChg>
        <pc:spChg chg="add mod">
          <ac:chgData name="DANIELE TORTOLI" userId="S::215023@unimore.it::0a328d08-10dd-4010-a14f-b27daf3fdff6" providerId="AD" clId="Web-{E0F8BCEB-4DB3-4299-BBF0-26F30CD484AE}" dt="2019-12-09T12:22:37.467" v="484" actId="1076"/>
          <ac:spMkLst>
            <pc:docMk/>
            <pc:sldMk cId="58028432" sldId="287"/>
            <ac:spMk id="9" creationId="{1C3216AB-7411-4334-9DF8-FCF9905F490A}"/>
          </ac:spMkLst>
        </pc:spChg>
        <pc:spChg chg="add mod">
          <ac:chgData name="DANIELE TORTOLI" userId="S::215023@unimore.it::0a328d08-10dd-4010-a14f-b27daf3fdff6" providerId="AD" clId="Web-{E0F8BCEB-4DB3-4299-BBF0-26F30CD484AE}" dt="2019-12-09T12:25:16.109" v="722" actId="1076"/>
          <ac:spMkLst>
            <pc:docMk/>
            <pc:sldMk cId="58028432" sldId="287"/>
            <ac:spMk id="11" creationId="{D10FF914-7779-4E1C-B6E8-2F1F59778C78}"/>
          </ac:spMkLst>
        </pc:spChg>
        <pc:spChg chg="add mod">
          <ac:chgData name="DANIELE TORTOLI" userId="S::215023@unimore.it::0a328d08-10dd-4010-a14f-b27daf3fdff6" providerId="AD" clId="Web-{E0F8BCEB-4DB3-4299-BBF0-26F30CD484AE}" dt="2019-12-09T12:31:43.111" v="911" actId="20577"/>
          <ac:spMkLst>
            <pc:docMk/>
            <pc:sldMk cId="58028432" sldId="287"/>
            <ac:spMk id="14" creationId="{AD830462-979B-4077-837B-AC5E171AEA1E}"/>
          </ac:spMkLst>
        </pc:spChg>
        <pc:spChg chg="add del mod">
          <ac:chgData name="DANIELE TORTOLI" userId="S::215023@unimore.it::0a328d08-10dd-4010-a14f-b27daf3fdff6" providerId="AD" clId="Web-{E0F8BCEB-4DB3-4299-BBF0-26F30CD484AE}" dt="2019-12-09T12:14:39.417" v="384"/>
          <ac:spMkLst>
            <pc:docMk/>
            <pc:sldMk cId="58028432" sldId="287"/>
            <ac:spMk id="15" creationId="{5A63AA9C-ACEC-4582-90FF-62840F3FD4D0}"/>
          </ac:spMkLst>
        </pc:spChg>
        <pc:spChg chg="add del mod">
          <ac:chgData name="DANIELE TORTOLI" userId="S::215023@unimore.it::0a328d08-10dd-4010-a14f-b27daf3fdff6" providerId="AD" clId="Web-{E0F8BCEB-4DB3-4299-BBF0-26F30CD484AE}" dt="2019-12-09T12:22:40.577" v="488"/>
          <ac:spMkLst>
            <pc:docMk/>
            <pc:sldMk cId="58028432" sldId="287"/>
            <ac:spMk id="16" creationId="{7F4A1369-FE7A-41A3-BF5C-B7EB48DE4D26}"/>
          </ac:spMkLst>
        </pc:spChg>
        <pc:spChg chg="add mod">
          <ac:chgData name="DANIELE TORTOLI" userId="S::215023@unimore.it::0a328d08-10dd-4010-a14f-b27daf3fdff6" providerId="AD" clId="Web-{E0F8BCEB-4DB3-4299-BBF0-26F30CD484AE}" dt="2019-12-09T12:25:25.687" v="724" actId="20577"/>
          <ac:spMkLst>
            <pc:docMk/>
            <pc:sldMk cId="58028432" sldId="287"/>
            <ac:spMk id="17" creationId="{F903A526-26C2-4119-A1D8-6BA706BA7BB7}"/>
          </ac:spMkLst>
        </pc:spChg>
        <pc:picChg chg="del mod">
          <ac:chgData name="DANIELE TORTOLI" userId="S::215023@unimore.it::0a328d08-10dd-4010-a14f-b27daf3fdff6" providerId="AD" clId="Web-{E0F8BCEB-4DB3-4299-BBF0-26F30CD484AE}" dt="2019-12-09T12:03:45.960" v="287"/>
          <ac:picMkLst>
            <pc:docMk/>
            <pc:sldMk cId="58028432" sldId="287"/>
            <ac:picMk id="8" creationId="{8D9BEF96-402E-44C1-AE88-9B2788DECF71}"/>
          </ac:picMkLst>
        </pc:picChg>
        <pc:picChg chg="add mod">
          <ac:chgData name="DANIELE TORTOLI" userId="S::215023@unimore.it::0a328d08-10dd-4010-a14f-b27daf3fdff6" providerId="AD" clId="Web-{E0F8BCEB-4DB3-4299-BBF0-26F30CD484AE}" dt="2019-12-09T12:22:37.545" v="486" actId="1076"/>
          <ac:picMkLst>
            <pc:docMk/>
            <pc:sldMk cId="58028432" sldId="287"/>
            <ac:picMk id="12" creationId="{BD70CE07-EBD9-43B5-ADD1-C75190232D2A}"/>
          </ac:picMkLst>
        </pc:picChg>
      </pc:sldChg>
      <pc:sldChg chg="addSp delSp modSp add replId">
        <pc:chgData name="DANIELE TORTOLI" userId="S::215023@unimore.it::0a328d08-10dd-4010-a14f-b27daf3fdff6" providerId="AD" clId="Web-{E0F8BCEB-4DB3-4299-BBF0-26F30CD484AE}" dt="2019-12-09T12:31:35.439" v="908" actId="20577"/>
        <pc:sldMkLst>
          <pc:docMk/>
          <pc:sldMk cId="1800440410" sldId="288"/>
        </pc:sldMkLst>
        <pc:spChg chg="mod">
          <ac:chgData name="DANIELE TORTOLI" userId="S::215023@unimore.it::0a328d08-10dd-4010-a14f-b27daf3fdff6" providerId="AD" clId="Web-{E0F8BCEB-4DB3-4299-BBF0-26F30CD484AE}" dt="2019-12-09T12:26:17.062" v="759" actId="20577"/>
          <ac:spMkLst>
            <pc:docMk/>
            <pc:sldMk cId="1800440410" sldId="288"/>
            <ac:spMk id="3" creationId="{839A2538-A70B-4199-B05E-AFF2625F19D1}"/>
          </ac:spMkLst>
        </pc:spChg>
        <pc:spChg chg="mod">
          <ac:chgData name="DANIELE TORTOLI" userId="S::215023@unimore.it::0a328d08-10dd-4010-a14f-b27daf3fdff6" providerId="AD" clId="Web-{E0F8BCEB-4DB3-4299-BBF0-26F30CD484AE}" dt="2019-12-09T12:31:35.439" v="908" actId="20577"/>
          <ac:spMkLst>
            <pc:docMk/>
            <pc:sldMk cId="1800440410" sldId="288"/>
            <ac:spMk id="14" creationId="{AD830462-979B-4077-837B-AC5E171AEA1E}"/>
          </ac:spMkLst>
        </pc:spChg>
        <pc:spChg chg="mod">
          <ac:chgData name="DANIELE TORTOLI" userId="S::215023@unimore.it::0a328d08-10dd-4010-a14f-b27daf3fdff6" providerId="AD" clId="Web-{E0F8BCEB-4DB3-4299-BBF0-26F30CD484AE}" dt="2019-12-09T12:26:54.625" v="891" actId="20577"/>
          <ac:spMkLst>
            <pc:docMk/>
            <pc:sldMk cId="1800440410" sldId="288"/>
            <ac:spMk id="17" creationId="{F903A526-26C2-4119-A1D8-6BA706BA7BB7}"/>
          </ac:spMkLst>
        </pc:spChg>
        <pc:picChg chg="add mod">
          <ac:chgData name="DANIELE TORTOLI" userId="S::215023@unimore.it::0a328d08-10dd-4010-a14f-b27daf3fdff6" providerId="AD" clId="Web-{E0F8BCEB-4DB3-4299-BBF0-26F30CD484AE}" dt="2019-12-09T12:26:06.594" v="732" actId="1076"/>
          <ac:picMkLst>
            <pc:docMk/>
            <pc:sldMk cId="1800440410" sldId="288"/>
            <ac:picMk id="8" creationId="{6F06A9FF-C48C-4957-9820-C576F461549D}"/>
          </ac:picMkLst>
        </pc:picChg>
        <pc:picChg chg="del">
          <ac:chgData name="DANIELE TORTOLI" userId="S::215023@unimore.it::0a328d08-10dd-4010-a14f-b27daf3fdff6" providerId="AD" clId="Web-{E0F8BCEB-4DB3-4299-BBF0-26F30CD484AE}" dt="2019-12-09T12:25:41.437" v="728"/>
          <ac:picMkLst>
            <pc:docMk/>
            <pc:sldMk cId="1800440410" sldId="288"/>
            <ac:picMk id="12" creationId="{BD70CE07-EBD9-43B5-ADD1-C75190232D2A}"/>
          </ac:picMkLst>
        </pc:picChg>
      </pc:sldChg>
    </pc:docChg>
  </pc:docChgLst>
  <pc:docChgLst>
    <pc:chgData name="DANIELE TORTOLI" userId="S::215023@unimore.it::0a328d08-10dd-4010-a14f-b27daf3fdff6" providerId="AD" clId="Web-{B57BA9CF-FD28-3AED-960B-7CB544EDA563}"/>
    <pc:docChg chg="modSld">
      <pc:chgData name="DANIELE TORTOLI" userId="S::215023@unimore.it::0a328d08-10dd-4010-a14f-b27daf3fdff6" providerId="AD" clId="Web-{B57BA9CF-FD28-3AED-960B-7CB544EDA563}" dt="2019-12-08T08:56:54.484" v="41" actId="20577"/>
      <pc:docMkLst>
        <pc:docMk/>
      </pc:docMkLst>
      <pc:sldChg chg="modSp">
        <pc:chgData name="DANIELE TORTOLI" userId="S::215023@unimore.it::0a328d08-10dd-4010-a14f-b27daf3fdff6" providerId="AD" clId="Web-{B57BA9CF-FD28-3AED-960B-7CB544EDA563}" dt="2019-12-08T08:56:53.531" v="39" actId="20577"/>
        <pc:sldMkLst>
          <pc:docMk/>
          <pc:sldMk cId="3685285560" sldId="281"/>
        </pc:sldMkLst>
        <pc:spChg chg="mod">
          <ac:chgData name="DANIELE TORTOLI" userId="S::215023@unimore.it::0a328d08-10dd-4010-a14f-b27daf3fdff6" providerId="AD" clId="Web-{B57BA9CF-FD28-3AED-960B-7CB544EDA563}" dt="2019-12-08T08:52:19.188" v="10" actId="20577"/>
          <ac:spMkLst>
            <pc:docMk/>
            <pc:sldMk cId="3685285560" sldId="281"/>
            <ac:spMk id="18" creationId="{2772FE68-40F7-4813-9272-5E7DA80B5353}"/>
          </ac:spMkLst>
        </pc:spChg>
        <pc:spChg chg="mod">
          <ac:chgData name="DANIELE TORTOLI" userId="S::215023@unimore.it::0a328d08-10dd-4010-a14f-b27daf3fdff6" providerId="AD" clId="Web-{B57BA9CF-FD28-3AED-960B-7CB544EDA563}" dt="2019-12-08T08:56:53.531" v="39" actId="20577"/>
          <ac:spMkLst>
            <pc:docMk/>
            <pc:sldMk cId="3685285560" sldId="281"/>
            <ac:spMk id="22" creationId="{F6C96156-1213-4727-9D01-5C74772F61B2}"/>
          </ac:spMkLst>
        </pc:spChg>
      </pc:sldChg>
    </pc:docChg>
  </pc:docChgLst>
  <pc:docChgLst>
    <pc:chgData name="MARCO PICCINNI" userId="b667aac5-ad2a-4f2a-b384-d6698ea5ec5b" providerId="ADAL" clId="{ECCD8400-ACBE-BF4C-BA12-ECB0EA461F40}"/>
    <pc:docChg chg="modSld">
      <pc:chgData name="MARCO PICCINNI" userId="b667aac5-ad2a-4f2a-b384-d6698ea5ec5b" providerId="ADAL" clId="{ECCD8400-ACBE-BF4C-BA12-ECB0EA461F40}" dt="2019-12-06T20:52:13.641" v="2" actId="27704"/>
      <pc:docMkLst>
        <pc:docMk/>
      </pc:docMkLst>
      <pc:sldChg chg="addAnim delAnim">
        <pc:chgData name="MARCO PICCINNI" userId="b667aac5-ad2a-4f2a-b384-d6698ea5ec5b" providerId="ADAL" clId="{ECCD8400-ACBE-BF4C-BA12-ECB0EA461F40}" dt="2019-12-06T20:52:13.641" v="2" actId="27704"/>
        <pc:sldMkLst>
          <pc:docMk/>
          <pc:sldMk cId="2897208934" sldId="274"/>
        </pc:sldMkLst>
      </pc:sldChg>
    </pc:docChg>
  </pc:docChgLst>
  <pc:docChgLst>
    <pc:chgData name="DANIELE TORTOLI" userId="S::215023@unimore.it::0a328d08-10dd-4010-a14f-b27daf3fdff6" providerId="AD" clId="Web-{7133E36D-EEDC-CEA3-45C2-D83F20F9DA4D}"/>
    <pc:docChg chg="addSld delSld modSld modSection">
      <pc:chgData name="DANIELE TORTOLI" userId="S::215023@unimore.it::0a328d08-10dd-4010-a14f-b27daf3fdff6" providerId="AD" clId="Web-{7133E36D-EEDC-CEA3-45C2-D83F20F9DA4D}" dt="2019-12-07T16:42:39.355" v="1863"/>
      <pc:docMkLst>
        <pc:docMk/>
      </pc:docMkLst>
      <pc:sldChg chg="addSp delSp modSp">
        <pc:chgData name="DANIELE TORTOLI" userId="S::215023@unimore.it::0a328d08-10dd-4010-a14f-b27daf3fdff6" providerId="AD" clId="Web-{7133E36D-EEDC-CEA3-45C2-D83F20F9DA4D}" dt="2019-12-07T16:42:39.355" v="1863"/>
        <pc:sldMkLst>
          <pc:docMk/>
          <pc:sldMk cId="1117767733" sldId="271"/>
        </pc:sldMkLst>
        <pc:spChg chg="mod">
          <ac:chgData name="DANIELE TORTOLI" userId="S::215023@unimore.it::0a328d08-10dd-4010-a14f-b27daf3fdff6" providerId="AD" clId="Web-{7133E36D-EEDC-CEA3-45C2-D83F20F9DA4D}" dt="2019-12-07T16:00:33.364" v="1336" actId="1076"/>
          <ac:spMkLst>
            <pc:docMk/>
            <pc:sldMk cId="1117767733" sldId="271"/>
            <ac:spMk id="2" creationId="{72E12CBB-841D-4A05-AC3A-D35456CC855E}"/>
          </ac:spMkLst>
        </pc:spChg>
        <pc:spChg chg="del mod">
          <ac:chgData name="DANIELE TORTOLI" userId="S::215023@unimore.it::0a328d08-10dd-4010-a14f-b27daf3fdff6" providerId="AD" clId="Web-{7133E36D-EEDC-CEA3-45C2-D83F20F9DA4D}" dt="2019-12-07T15:59:42.051" v="1268"/>
          <ac:spMkLst>
            <pc:docMk/>
            <pc:sldMk cId="1117767733" sldId="271"/>
            <ac:spMk id="3" creationId="{70983DFF-2DFF-423B-A736-7F71F6AEA9C7}"/>
          </ac:spMkLst>
        </pc:spChg>
        <pc:spChg chg="add del mod">
          <ac:chgData name="DANIELE TORTOLI" userId="S::215023@unimore.it::0a328d08-10dd-4010-a14f-b27daf3fdff6" providerId="AD" clId="Web-{7133E36D-EEDC-CEA3-45C2-D83F20F9DA4D}" dt="2019-12-07T15:59:48.348" v="1269"/>
          <ac:spMkLst>
            <pc:docMk/>
            <pc:sldMk cId="1117767733" sldId="271"/>
            <ac:spMk id="9" creationId="{4E2AF245-44EB-4D94-AB48-C85EE20D1B9F}"/>
          </ac:spMkLst>
        </pc:spChg>
        <pc:spChg chg="add mod">
          <ac:chgData name="DANIELE TORTOLI" userId="S::215023@unimore.it::0a328d08-10dd-4010-a14f-b27daf3fdff6" providerId="AD" clId="Web-{7133E36D-EEDC-CEA3-45C2-D83F20F9DA4D}" dt="2019-12-07T16:06:45.413" v="1464" actId="20577"/>
          <ac:spMkLst>
            <pc:docMk/>
            <pc:sldMk cId="1117767733" sldId="271"/>
            <ac:spMk id="10" creationId="{7BBE3F92-FCF9-4F0A-8EF4-6662A54C5687}"/>
          </ac:spMkLst>
        </pc:spChg>
        <pc:spChg chg="add mod">
          <ac:chgData name="DANIELE TORTOLI" userId="S::215023@unimore.it::0a328d08-10dd-4010-a14f-b27daf3fdff6" providerId="AD" clId="Web-{7133E36D-EEDC-CEA3-45C2-D83F20F9DA4D}" dt="2019-12-07T16:02:24.693" v="1390" actId="1076"/>
          <ac:spMkLst>
            <pc:docMk/>
            <pc:sldMk cId="1117767733" sldId="271"/>
            <ac:spMk id="11" creationId="{9B0C522E-5B2C-4847-B5B8-BE9891B3FC2E}"/>
          </ac:spMkLst>
        </pc:spChg>
        <pc:spChg chg="add mod">
          <ac:chgData name="DANIELE TORTOLI" userId="S::215023@unimore.it::0a328d08-10dd-4010-a14f-b27daf3fdff6" providerId="AD" clId="Web-{7133E36D-EEDC-CEA3-45C2-D83F20F9DA4D}" dt="2019-12-07T16:08:41.570" v="1531" actId="1076"/>
          <ac:spMkLst>
            <pc:docMk/>
            <pc:sldMk cId="1117767733" sldId="271"/>
            <ac:spMk id="12" creationId="{7004641C-FE29-4D16-8BC4-1FAC80176972}"/>
          </ac:spMkLst>
        </pc:spChg>
        <pc:spChg chg="add mod">
          <ac:chgData name="DANIELE TORTOLI" userId="S::215023@unimore.it::0a328d08-10dd-4010-a14f-b27daf3fdff6" providerId="AD" clId="Web-{7133E36D-EEDC-CEA3-45C2-D83F20F9DA4D}" dt="2019-12-07T16:22:15.840" v="1709" actId="1076"/>
          <ac:spMkLst>
            <pc:docMk/>
            <pc:sldMk cId="1117767733" sldId="271"/>
            <ac:spMk id="13" creationId="{EF499FA8-0196-436C-BE09-7BAD06F75128}"/>
          </ac:spMkLst>
        </pc:spChg>
        <pc:spChg chg="add del mod">
          <ac:chgData name="DANIELE TORTOLI" userId="S::215023@unimore.it::0a328d08-10dd-4010-a14f-b27daf3fdff6" providerId="AD" clId="Web-{7133E36D-EEDC-CEA3-45C2-D83F20F9DA4D}" dt="2019-12-07T16:02:55.365" v="1399"/>
          <ac:spMkLst>
            <pc:docMk/>
            <pc:sldMk cId="1117767733" sldId="271"/>
            <ac:spMk id="15" creationId="{BF98CE58-06A6-4FAF-B483-09CE3AA9A624}"/>
          </ac:spMkLst>
        </pc:spChg>
        <pc:spChg chg="add del mod">
          <ac:chgData name="DANIELE TORTOLI" userId="S::215023@unimore.it::0a328d08-10dd-4010-a14f-b27daf3fdff6" providerId="AD" clId="Web-{7133E36D-EEDC-CEA3-45C2-D83F20F9DA4D}" dt="2019-12-07T16:03:04.005" v="1403"/>
          <ac:spMkLst>
            <pc:docMk/>
            <pc:sldMk cId="1117767733" sldId="271"/>
            <ac:spMk id="16" creationId="{731F1D55-D364-4225-93FD-AC078C58608B}"/>
          </ac:spMkLst>
        </pc:spChg>
        <pc:spChg chg="add mod">
          <ac:chgData name="DANIELE TORTOLI" userId="S::215023@unimore.it::0a328d08-10dd-4010-a14f-b27daf3fdff6" providerId="AD" clId="Web-{7133E36D-EEDC-CEA3-45C2-D83F20F9DA4D}" dt="2019-12-07T16:06:06.991" v="1447" actId="1076"/>
          <ac:spMkLst>
            <pc:docMk/>
            <pc:sldMk cId="1117767733" sldId="271"/>
            <ac:spMk id="18" creationId="{941F7D2D-D105-4629-9CA2-13929127EC98}"/>
          </ac:spMkLst>
        </pc:spChg>
        <pc:spChg chg="add mod">
          <ac:chgData name="DANIELE TORTOLI" userId="S::215023@unimore.it::0a328d08-10dd-4010-a14f-b27daf3fdff6" providerId="AD" clId="Web-{7133E36D-EEDC-CEA3-45C2-D83F20F9DA4D}" dt="2019-12-07T16:05:53.866" v="1445" actId="688"/>
          <ac:spMkLst>
            <pc:docMk/>
            <pc:sldMk cId="1117767733" sldId="271"/>
            <ac:spMk id="19" creationId="{01C6241D-5AD4-47A2-9889-D11D2027C0B0}"/>
          </ac:spMkLst>
        </pc:spChg>
        <pc:spChg chg="add mod">
          <ac:chgData name="DANIELE TORTOLI" userId="S::215023@unimore.it::0a328d08-10dd-4010-a14f-b27daf3fdff6" providerId="AD" clId="Web-{7133E36D-EEDC-CEA3-45C2-D83F20F9DA4D}" dt="2019-12-07T16:07:57.947" v="1530" actId="1076"/>
          <ac:spMkLst>
            <pc:docMk/>
            <pc:sldMk cId="1117767733" sldId="271"/>
            <ac:spMk id="20" creationId="{11CC5E79-4F6A-4E23-B20E-C8D42B61E5B3}"/>
          </ac:spMkLst>
        </pc:spChg>
        <pc:spChg chg="add mod">
          <ac:chgData name="DANIELE TORTOLI" userId="S::215023@unimore.it::0a328d08-10dd-4010-a14f-b27daf3fdff6" providerId="AD" clId="Web-{7133E36D-EEDC-CEA3-45C2-D83F20F9DA4D}" dt="2019-12-07T16:07:14.663" v="1500" actId="20577"/>
          <ac:spMkLst>
            <pc:docMk/>
            <pc:sldMk cId="1117767733" sldId="271"/>
            <ac:spMk id="21" creationId="{6F1AFBB4-F880-4D1E-80AF-81CE3C72C766}"/>
          </ac:spMkLst>
        </pc:spChg>
        <pc:spChg chg="add mod">
          <ac:chgData name="DANIELE TORTOLI" userId="S::215023@unimore.it::0a328d08-10dd-4010-a14f-b27daf3fdff6" providerId="AD" clId="Web-{7133E36D-EEDC-CEA3-45C2-D83F20F9DA4D}" dt="2019-12-07T16:14:59.025" v="1657" actId="1076"/>
          <ac:spMkLst>
            <pc:docMk/>
            <pc:sldMk cId="1117767733" sldId="271"/>
            <ac:spMk id="26" creationId="{B426F6FB-2CE7-4CCF-A72B-7B201B94E8B1}"/>
          </ac:spMkLst>
        </pc:spChg>
        <pc:spChg chg="add mod">
          <ac:chgData name="DANIELE TORTOLI" userId="S::215023@unimore.it::0a328d08-10dd-4010-a14f-b27daf3fdff6" providerId="AD" clId="Web-{7133E36D-EEDC-CEA3-45C2-D83F20F9DA4D}" dt="2019-12-07T16:26:53.185" v="1813" actId="20577"/>
          <ac:spMkLst>
            <pc:docMk/>
            <pc:sldMk cId="1117767733" sldId="271"/>
            <ac:spMk id="27" creationId="{7157FF24-10DE-4C20-8DB9-C3EC7CD7E0F3}"/>
          </ac:spMkLst>
        </pc:spChg>
        <pc:spChg chg="add del mod">
          <ac:chgData name="DANIELE TORTOLI" userId="S::215023@unimore.it::0a328d08-10dd-4010-a14f-b27daf3fdff6" providerId="AD" clId="Web-{7133E36D-EEDC-CEA3-45C2-D83F20F9DA4D}" dt="2019-12-07T16:16:42.323" v="1663"/>
          <ac:spMkLst>
            <pc:docMk/>
            <pc:sldMk cId="1117767733" sldId="271"/>
            <ac:spMk id="28" creationId="{DAD87E69-E649-4B56-A04B-398CB7A149E0}"/>
          </ac:spMkLst>
        </pc:spChg>
        <pc:spChg chg="add mod">
          <ac:chgData name="DANIELE TORTOLI" userId="S::215023@unimore.it::0a328d08-10dd-4010-a14f-b27daf3fdff6" providerId="AD" clId="Web-{7133E36D-EEDC-CEA3-45C2-D83F20F9DA4D}" dt="2019-12-07T16:25:02.154" v="1769" actId="1076"/>
          <ac:spMkLst>
            <pc:docMk/>
            <pc:sldMk cId="1117767733" sldId="271"/>
            <ac:spMk id="35" creationId="{2D125497-A2BC-470D-A2F1-1C6ABEDAD66F}"/>
          </ac:spMkLst>
        </pc:spChg>
        <pc:spChg chg="add mod">
          <ac:chgData name="DANIELE TORTOLI" userId="S::215023@unimore.it::0a328d08-10dd-4010-a14f-b27daf3fdff6" providerId="AD" clId="Web-{7133E36D-EEDC-CEA3-45C2-D83F20F9DA4D}" dt="2019-12-07T16:26:49.154" v="1808" actId="20577"/>
          <ac:spMkLst>
            <pc:docMk/>
            <pc:sldMk cId="1117767733" sldId="271"/>
            <ac:spMk id="36" creationId="{1C11233B-CA6A-4BE3-8D6E-CBF4934AF1E5}"/>
          </ac:spMkLst>
        </pc:spChg>
        <pc:cxnChg chg="add mod">
          <ac:chgData name="DANIELE TORTOLI" userId="S::215023@unimore.it::0a328d08-10dd-4010-a14f-b27daf3fdff6" providerId="AD" clId="Web-{7133E36D-EEDC-CEA3-45C2-D83F20F9DA4D}" dt="2019-12-07T16:02:48.021" v="1395" actId="14100"/>
          <ac:cxnSpMkLst>
            <pc:docMk/>
            <pc:sldMk cId="1117767733" sldId="271"/>
            <ac:cxnSpMk id="14" creationId="{C08FB682-634C-44F6-A8AD-5BF2FFCAC6D6}"/>
          </ac:cxnSpMkLst>
        </pc:cxnChg>
        <pc:cxnChg chg="add mod">
          <ac:chgData name="DANIELE TORTOLI" userId="S::215023@unimore.it::0a328d08-10dd-4010-a14f-b27daf3fdff6" providerId="AD" clId="Web-{7133E36D-EEDC-CEA3-45C2-D83F20F9DA4D}" dt="2019-12-07T16:03:26.834" v="1407" actId="14100"/>
          <ac:cxnSpMkLst>
            <pc:docMk/>
            <pc:sldMk cId="1117767733" sldId="271"/>
            <ac:cxnSpMk id="17" creationId="{EE326465-030E-496F-94DE-AA11B37C0BA5}"/>
          </ac:cxnSpMkLst>
        </pc:cxnChg>
        <pc:cxnChg chg="add del mod">
          <ac:chgData name="DANIELE TORTOLI" userId="S::215023@unimore.it::0a328d08-10dd-4010-a14f-b27daf3fdff6" providerId="AD" clId="Web-{7133E36D-EEDC-CEA3-45C2-D83F20F9DA4D}" dt="2019-12-07T16:42:23.449" v="1860"/>
          <ac:cxnSpMkLst>
            <pc:docMk/>
            <pc:sldMk cId="1117767733" sldId="271"/>
            <ac:cxnSpMk id="22" creationId="{79A57F72-D55A-4C2A-BDD0-1F8304132D3D}"/>
          </ac:cxnSpMkLst>
        </pc:cxnChg>
        <pc:cxnChg chg="add mod">
          <ac:chgData name="DANIELE TORTOLI" userId="S::215023@unimore.it::0a328d08-10dd-4010-a14f-b27daf3fdff6" providerId="AD" clId="Web-{7133E36D-EEDC-CEA3-45C2-D83F20F9DA4D}" dt="2019-12-07T16:10:32.977" v="1545" actId="14100"/>
          <ac:cxnSpMkLst>
            <pc:docMk/>
            <pc:sldMk cId="1117767733" sldId="271"/>
            <ac:cxnSpMk id="23" creationId="{B02C6E08-16E9-43CC-9F2F-46F02485B48E}"/>
          </ac:cxnSpMkLst>
        </pc:cxnChg>
        <pc:cxnChg chg="add del mod">
          <ac:chgData name="DANIELE TORTOLI" userId="S::215023@unimore.it::0a328d08-10dd-4010-a14f-b27daf3fdff6" providerId="AD" clId="Web-{7133E36D-EEDC-CEA3-45C2-D83F20F9DA4D}" dt="2019-12-07T16:42:24.292" v="1861"/>
          <ac:cxnSpMkLst>
            <pc:docMk/>
            <pc:sldMk cId="1117767733" sldId="271"/>
            <ac:cxnSpMk id="24" creationId="{26506E95-367D-42D9-B065-62822B3F8482}"/>
          </ac:cxnSpMkLst>
        </pc:cxnChg>
        <pc:cxnChg chg="add mod">
          <ac:chgData name="DANIELE TORTOLI" userId="S::215023@unimore.it::0a328d08-10dd-4010-a14f-b27daf3fdff6" providerId="AD" clId="Web-{7133E36D-EEDC-CEA3-45C2-D83F20F9DA4D}" dt="2019-12-07T16:12:03.477" v="1558" actId="14100"/>
          <ac:cxnSpMkLst>
            <pc:docMk/>
            <pc:sldMk cId="1117767733" sldId="271"/>
            <ac:cxnSpMk id="25" creationId="{31BBA475-293F-4040-99A3-E19E3D0B7A3A}"/>
          </ac:cxnSpMkLst>
        </pc:cxnChg>
        <pc:cxnChg chg="add del mod">
          <ac:chgData name="DANIELE TORTOLI" userId="S::215023@unimore.it::0a328d08-10dd-4010-a14f-b27daf3fdff6" providerId="AD" clId="Web-{7133E36D-EEDC-CEA3-45C2-D83F20F9DA4D}" dt="2019-12-07T16:42:39.355" v="1863"/>
          <ac:cxnSpMkLst>
            <pc:docMk/>
            <pc:sldMk cId="1117767733" sldId="271"/>
            <ac:cxnSpMk id="29" creationId="{8FB379CA-C01F-429A-BA51-C19EAF094BDF}"/>
          </ac:cxnSpMkLst>
        </pc:cxnChg>
        <pc:cxnChg chg="add del mod">
          <ac:chgData name="DANIELE TORTOLI" userId="S::215023@unimore.it::0a328d08-10dd-4010-a14f-b27daf3fdff6" providerId="AD" clId="Web-{7133E36D-EEDC-CEA3-45C2-D83F20F9DA4D}" dt="2019-12-07T16:42:38.480" v="1862"/>
          <ac:cxnSpMkLst>
            <pc:docMk/>
            <pc:sldMk cId="1117767733" sldId="271"/>
            <ac:cxnSpMk id="30" creationId="{BE6C9BC1-3539-4B9C-8C28-2AA11757DBB1}"/>
          </ac:cxnSpMkLst>
        </pc:cxnChg>
        <pc:cxnChg chg="add mod">
          <ac:chgData name="DANIELE TORTOLI" userId="S::215023@unimore.it::0a328d08-10dd-4010-a14f-b27daf3fdff6" providerId="AD" clId="Web-{7133E36D-EEDC-CEA3-45C2-D83F20F9DA4D}" dt="2019-12-07T16:19:11.073" v="1677" actId="1076"/>
          <ac:cxnSpMkLst>
            <pc:docMk/>
            <pc:sldMk cId="1117767733" sldId="271"/>
            <ac:cxnSpMk id="31" creationId="{FFC7CB75-8974-484B-8135-3FE4F2D2684C}"/>
          </ac:cxnSpMkLst>
        </pc:cxnChg>
        <pc:cxnChg chg="add mod">
          <ac:chgData name="DANIELE TORTOLI" userId="S::215023@unimore.it::0a328d08-10dd-4010-a14f-b27daf3fdff6" providerId="AD" clId="Web-{7133E36D-EEDC-CEA3-45C2-D83F20F9DA4D}" dt="2019-12-07T16:19:29.511" v="1680" actId="14100"/>
          <ac:cxnSpMkLst>
            <pc:docMk/>
            <pc:sldMk cId="1117767733" sldId="271"/>
            <ac:cxnSpMk id="32" creationId="{0E6A35C3-F66C-4383-8F5C-7072F378A22A}"/>
          </ac:cxnSpMkLst>
        </pc:cxnChg>
        <pc:cxnChg chg="add mod">
          <ac:chgData name="DANIELE TORTOLI" userId="S::215023@unimore.it::0a328d08-10dd-4010-a14f-b27daf3fdff6" providerId="AD" clId="Web-{7133E36D-EEDC-CEA3-45C2-D83F20F9DA4D}" dt="2019-12-07T16:23:35.809" v="1720" actId="14100"/>
          <ac:cxnSpMkLst>
            <pc:docMk/>
            <pc:sldMk cId="1117767733" sldId="271"/>
            <ac:cxnSpMk id="33" creationId="{E0ACBD4A-D29A-4097-A209-A11E62EE99E4}"/>
          </ac:cxnSpMkLst>
        </pc:cxnChg>
        <pc:cxnChg chg="add mod">
          <ac:chgData name="DANIELE TORTOLI" userId="S::215023@unimore.it::0a328d08-10dd-4010-a14f-b27daf3fdff6" providerId="AD" clId="Web-{7133E36D-EEDC-CEA3-45C2-D83F20F9DA4D}" dt="2019-12-07T16:23:30.887" v="1719" actId="14100"/>
          <ac:cxnSpMkLst>
            <pc:docMk/>
            <pc:sldMk cId="1117767733" sldId="271"/>
            <ac:cxnSpMk id="34" creationId="{A07BAFDD-3A60-41A9-8984-AA255A1EB6DC}"/>
          </ac:cxnSpMkLst>
        </pc:cxnChg>
        <pc:cxnChg chg="add mod">
          <ac:chgData name="DANIELE TORTOLI" userId="S::215023@unimore.it::0a328d08-10dd-4010-a14f-b27daf3fdff6" providerId="AD" clId="Web-{7133E36D-EEDC-CEA3-45C2-D83F20F9DA4D}" dt="2019-12-07T16:27:22.826" v="1819" actId="1076"/>
          <ac:cxnSpMkLst>
            <pc:docMk/>
            <pc:sldMk cId="1117767733" sldId="271"/>
            <ac:cxnSpMk id="37" creationId="{0A585981-7CA5-4EB2-A451-DE44E9B4C9B5}"/>
          </ac:cxnSpMkLst>
        </pc:cxnChg>
        <pc:cxnChg chg="add mod">
          <ac:chgData name="DANIELE TORTOLI" userId="S::215023@unimore.it::0a328d08-10dd-4010-a14f-b27daf3fdff6" providerId="AD" clId="Web-{7133E36D-EEDC-CEA3-45C2-D83F20F9DA4D}" dt="2019-12-07T16:28:18.655" v="1824" actId="14100"/>
          <ac:cxnSpMkLst>
            <pc:docMk/>
            <pc:sldMk cId="1117767733" sldId="271"/>
            <ac:cxnSpMk id="38" creationId="{8D1EC0AA-B3D8-4F89-AFD7-4765DA54FC4A}"/>
          </ac:cxnSpMkLst>
        </pc:cxnChg>
        <pc:cxnChg chg="add del mod">
          <ac:chgData name="DANIELE TORTOLI" userId="S::215023@unimore.it::0a328d08-10dd-4010-a14f-b27daf3fdff6" providerId="AD" clId="Web-{7133E36D-EEDC-CEA3-45C2-D83F20F9DA4D}" dt="2019-12-07T16:38:08.143" v="1859"/>
          <ac:cxnSpMkLst>
            <pc:docMk/>
            <pc:sldMk cId="1117767733" sldId="271"/>
            <ac:cxnSpMk id="39" creationId="{5AA9C91C-794B-468D-B13E-19397E5E849F}"/>
          </ac:cxnSpMkLst>
        </pc:cxnChg>
        <pc:cxnChg chg="add del mod">
          <ac:chgData name="DANIELE TORTOLI" userId="S::215023@unimore.it::0a328d08-10dd-4010-a14f-b27daf3fdff6" providerId="AD" clId="Web-{7133E36D-EEDC-CEA3-45C2-D83F20F9DA4D}" dt="2019-12-07T16:37:53.892" v="1854"/>
          <ac:cxnSpMkLst>
            <pc:docMk/>
            <pc:sldMk cId="1117767733" sldId="271"/>
            <ac:cxnSpMk id="40" creationId="{095ACA68-2A1F-4D05-B3FA-1418382B0A39}"/>
          </ac:cxnSpMkLst>
        </pc:cxnChg>
      </pc:sldChg>
      <pc:sldChg chg="addSp delSp modSp">
        <pc:chgData name="DANIELE TORTOLI" userId="S::215023@unimore.it::0a328d08-10dd-4010-a14f-b27daf3fdff6" providerId="AD" clId="Web-{7133E36D-EEDC-CEA3-45C2-D83F20F9DA4D}" dt="2019-12-07T16:34:35.548" v="1838" actId="20577"/>
        <pc:sldMkLst>
          <pc:docMk/>
          <pc:sldMk cId="1161372136" sldId="273"/>
        </pc:sldMkLst>
        <pc:spChg chg="mod">
          <ac:chgData name="DANIELE TORTOLI" userId="S::215023@unimore.it::0a328d08-10dd-4010-a14f-b27daf3fdff6" providerId="AD" clId="Web-{7133E36D-EEDC-CEA3-45C2-D83F20F9DA4D}" dt="2019-12-07T15:08:40.154" v="1096" actId="1076"/>
          <ac:spMkLst>
            <pc:docMk/>
            <pc:sldMk cId="1161372136" sldId="273"/>
            <ac:spMk id="2" creationId="{78CCE87B-4A46-48F7-A9B0-BF70CE47DB5C}"/>
          </ac:spMkLst>
        </pc:spChg>
        <pc:spChg chg="del">
          <ac:chgData name="DANIELE TORTOLI" userId="S::215023@unimore.it::0a328d08-10dd-4010-a14f-b27daf3fdff6" providerId="AD" clId="Web-{7133E36D-EEDC-CEA3-45C2-D83F20F9DA4D}" dt="2019-12-07T14:25:51.616" v="0"/>
          <ac:spMkLst>
            <pc:docMk/>
            <pc:sldMk cId="1161372136" sldId="273"/>
            <ac:spMk id="3" creationId="{1D6FED4A-8204-40B7-BE13-E392ADA1E8DB}"/>
          </ac:spMkLst>
        </pc:spChg>
        <pc:spChg chg="add mod">
          <ac:chgData name="DANIELE TORTOLI" userId="S::215023@unimore.it::0a328d08-10dd-4010-a14f-b27daf3fdff6" providerId="AD" clId="Web-{7133E36D-EEDC-CEA3-45C2-D83F20F9DA4D}" dt="2019-12-07T16:34:12.751" v="1829"/>
          <ac:spMkLst>
            <pc:docMk/>
            <pc:sldMk cId="1161372136" sldId="273"/>
            <ac:spMk id="10" creationId="{E050957B-7856-4F07-8AB3-75469726DE1D}"/>
          </ac:spMkLst>
        </pc:spChg>
        <pc:spChg chg="add del mod">
          <ac:chgData name="DANIELE TORTOLI" userId="S::215023@unimore.it::0a328d08-10dd-4010-a14f-b27daf3fdff6" providerId="AD" clId="Web-{7133E36D-EEDC-CEA3-45C2-D83F20F9DA4D}" dt="2019-12-07T14:27:13.023" v="11"/>
          <ac:spMkLst>
            <pc:docMk/>
            <pc:sldMk cId="1161372136" sldId="273"/>
            <ac:spMk id="11" creationId="{8E5F2E95-37C1-41C4-90F6-288D401E5AA7}"/>
          </ac:spMkLst>
        </pc:spChg>
        <pc:spChg chg="add mod">
          <ac:chgData name="DANIELE TORTOLI" userId="S::215023@unimore.it::0a328d08-10dd-4010-a14f-b27daf3fdff6" providerId="AD" clId="Web-{7133E36D-EEDC-CEA3-45C2-D83F20F9DA4D}" dt="2019-12-07T16:33:56.063" v="1826"/>
          <ac:spMkLst>
            <pc:docMk/>
            <pc:sldMk cId="1161372136" sldId="273"/>
            <ac:spMk id="12" creationId="{5DF20B18-760F-4418-B02E-DBF089223FB5}"/>
          </ac:spMkLst>
        </pc:spChg>
        <pc:spChg chg="add mod">
          <ac:chgData name="DANIELE TORTOLI" userId="S::215023@unimore.it::0a328d08-10dd-4010-a14f-b27daf3fdff6" providerId="AD" clId="Web-{7133E36D-EEDC-CEA3-45C2-D83F20F9DA4D}" dt="2019-12-07T16:34:30.032" v="1835" actId="20577"/>
          <ac:spMkLst>
            <pc:docMk/>
            <pc:sldMk cId="1161372136" sldId="273"/>
            <ac:spMk id="13" creationId="{FFB45037-74B5-4EA5-ACF6-0D7396B01A00}"/>
          </ac:spMkLst>
        </pc:spChg>
        <pc:spChg chg="add mod">
          <ac:chgData name="DANIELE TORTOLI" userId="S::215023@unimore.it::0a328d08-10dd-4010-a14f-b27daf3fdff6" providerId="AD" clId="Web-{7133E36D-EEDC-CEA3-45C2-D83F20F9DA4D}" dt="2019-12-07T16:34:35.548" v="1838" actId="20577"/>
          <ac:spMkLst>
            <pc:docMk/>
            <pc:sldMk cId="1161372136" sldId="273"/>
            <ac:spMk id="14" creationId="{5B6514CC-C132-49A5-8BF8-F2C5F46C1511}"/>
          </ac:spMkLst>
        </pc:spChg>
        <pc:picChg chg="add mod ord">
          <ac:chgData name="DANIELE TORTOLI" userId="S::215023@unimore.it::0a328d08-10dd-4010-a14f-b27daf3fdff6" providerId="AD" clId="Web-{7133E36D-EEDC-CEA3-45C2-D83F20F9DA4D}" dt="2019-12-07T14:26:10.148" v="4" actId="14100"/>
          <ac:picMkLst>
            <pc:docMk/>
            <pc:sldMk cId="1161372136" sldId="273"/>
            <ac:picMk id="8" creationId="{FF063487-F4B4-469E-A485-6C19C6E15048}"/>
          </ac:picMkLst>
        </pc:picChg>
      </pc:sldChg>
      <pc:sldChg chg="addSp delSp modSp add mod replId setBg">
        <pc:chgData name="DANIELE TORTOLI" userId="S::215023@unimore.it::0a328d08-10dd-4010-a14f-b27daf3fdff6" providerId="AD" clId="Web-{7133E36D-EEDC-CEA3-45C2-D83F20F9DA4D}" dt="2019-12-07T14:58:48.684" v="987" actId="1076"/>
        <pc:sldMkLst>
          <pc:docMk/>
          <pc:sldMk cId="1765018480" sldId="280"/>
        </pc:sldMkLst>
        <pc:spChg chg="mod">
          <ac:chgData name="DANIELE TORTOLI" userId="S::215023@unimore.it::0a328d08-10dd-4010-a14f-b27daf3fdff6" providerId="AD" clId="Web-{7133E36D-EEDC-CEA3-45C2-D83F20F9DA4D}" dt="2019-12-07T14:58:48.684" v="987" actId="1076"/>
          <ac:spMkLst>
            <pc:docMk/>
            <pc:sldMk cId="1765018480" sldId="280"/>
            <ac:spMk id="2" creationId="{78CCE87B-4A46-48F7-A9B0-BF70CE47DB5C}"/>
          </ac:spMkLst>
        </pc:spChg>
        <pc:spChg chg="mod">
          <ac:chgData name="DANIELE TORTOLI" userId="S::215023@unimore.it::0a328d08-10dd-4010-a14f-b27daf3fdff6" providerId="AD" clId="Web-{7133E36D-EEDC-CEA3-45C2-D83F20F9DA4D}" dt="2019-12-07T14:37:13.681" v="463"/>
          <ac:spMkLst>
            <pc:docMk/>
            <pc:sldMk cId="1765018480" sldId="280"/>
            <ac:spMk id="4" creationId="{C4B0E81A-C7BB-4895-886F-96A53552C779}"/>
          </ac:spMkLst>
        </pc:spChg>
        <pc:spChg chg="mod">
          <ac:chgData name="DANIELE TORTOLI" userId="S::215023@unimore.it::0a328d08-10dd-4010-a14f-b27daf3fdff6" providerId="AD" clId="Web-{7133E36D-EEDC-CEA3-45C2-D83F20F9DA4D}" dt="2019-12-07T14:37:13.681" v="463"/>
          <ac:spMkLst>
            <pc:docMk/>
            <pc:sldMk cId="1765018480" sldId="280"/>
            <ac:spMk id="5" creationId="{A70778E9-C667-4301-84F9-1F2241093A71}"/>
          </ac:spMkLst>
        </pc:spChg>
        <pc:spChg chg="add del mod">
          <ac:chgData name="DANIELE TORTOLI" userId="S::215023@unimore.it::0a328d08-10dd-4010-a14f-b27daf3fdff6" providerId="AD" clId="Web-{7133E36D-EEDC-CEA3-45C2-D83F20F9DA4D}" dt="2019-12-07T14:33:38.290" v="457"/>
          <ac:spMkLst>
            <pc:docMk/>
            <pc:sldMk cId="1765018480" sldId="280"/>
            <ac:spMk id="9" creationId="{470F629C-6095-4381-A107-021338F890A0}"/>
          </ac:spMkLst>
        </pc:spChg>
        <pc:spChg chg="add del mod">
          <ac:chgData name="DANIELE TORTOLI" userId="S::215023@unimore.it::0a328d08-10dd-4010-a14f-b27daf3fdff6" providerId="AD" clId="Web-{7133E36D-EEDC-CEA3-45C2-D83F20F9DA4D}" dt="2019-12-07T14:36:39.306" v="459"/>
          <ac:spMkLst>
            <pc:docMk/>
            <pc:sldMk cId="1765018480" sldId="280"/>
            <ac:spMk id="13" creationId="{CF9C30FB-B299-4BC8-8B5E-763B21ECE423}"/>
          </ac:spMkLst>
        </pc:spChg>
        <pc:spChg chg="add mod">
          <ac:chgData name="DANIELE TORTOLI" userId="S::215023@unimore.it::0a328d08-10dd-4010-a14f-b27daf3fdff6" providerId="AD" clId="Web-{7133E36D-EEDC-CEA3-45C2-D83F20F9DA4D}" dt="2019-12-07T14:44:58.072" v="646" actId="1076"/>
          <ac:spMkLst>
            <pc:docMk/>
            <pc:sldMk cId="1765018480" sldId="280"/>
            <ac:spMk id="16" creationId="{F427379C-6AC3-40DB-8344-49C7B01FBA4B}"/>
          </ac:spMkLst>
        </pc:spChg>
        <pc:spChg chg="add del">
          <ac:chgData name="DANIELE TORTOLI" userId="S::215023@unimore.it::0a328d08-10dd-4010-a14f-b27daf3fdff6" providerId="AD" clId="Web-{7133E36D-EEDC-CEA3-45C2-D83F20F9DA4D}" dt="2019-12-07T14:37:13.681" v="463"/>
          <ac:spMkLst>
            <pc:docMk/>
            <pc:sldMk cId="1765018480" sldId="280"/>
            <ac:spMk id="18" creationId="{3D3FB2E9-D2BD-4A39-9E8A-A13D2D255EA9}"/>
          </ac:spMkLst>
        </pc:spChg>
        <pc:spChg chg="add mod">
          <ac:chgData name="DANIELE TORTOLI" userId="S::215023@unimore.it::0a328d08-10dd-4010-a14f-b27daf3fdff6" providerId="AD" clId="Web-{7133E36D-EEDC-CEA3-45C2-D83F20F9DA4D}" dt="2019-12-07T14:46:36.948" v="803" actId="14100"/>
          <ac:spMkLst>
            <pc:docMk/>
            <pc:sldMk cId="1765018480" sldId="280"/>
            <ac:spMk id="20" creationId="{9ACBA38D-8BF5-4EB6-B0BD-2344FB53B086}"/>
          </ac:spMkLst>
        </pc:spChg>
        <pc:spChg chg="add del">
          <ac:chgData name="DANIELE TORTOLI" userId="S::215023@unimore.it::0a328d08-10dd-4010-a14f-b27daf3fdff6" providerId="AD" clId="Web-{7133E36D-EEDC-CEA3-45C2-D83F20F9DA4D}" dt="2019-12-07T14:37:13.681" v="463"/>
          <ac:spMkLst>
            <pc:docMk/>
            <pc:sldMk cId="1765018480" sldId="280"/>
            <ac:spMk id="21" creationId="{98CCEB25-E2E3-481F-A03A-19767D3E7286}"/>
          </ac:spMkLst>
        </pc:spChg>
        <pc:picChg chg="add del">
          <ac:chgData name="DANIELE TORTOLI" userId="S::215023@unimore.it::0a328d08-10dd-4010-a14f-b27daf3fdff6" providerId="AD" clId="Web-{7133E36D-EEDC-CEA3-45C2-D83F20F9DA4D}" dt="2019-12-07T14:36:30.696" v="458"/>
          <ac:picMkLst>
            <pc:docMk/>
            <pc:sldMk cId="1765018480" sldId="280"/>
            <ac:picMk id="8" creationId="{FF063487-F4B4-469E-A485-6C19C6E15048}"/>
          </ac:picMkLst>
        </pc:picChg>
        <pc:picChg chg="add del mod ord">
          <ac:chgData name="DANIELE TORTOLI" userId="S::215023@unimore.it::0a328d08-10dd-4010-a14f-b27daf3fdff6" providerId="AD" clId="Web-{7133E36D-EEDC-CEA3-45C2-D83F20F9DA4D}" dt="2019-12-07T14:33:37.555" v="456"/>
          <ac:picMkLst>
            <pc:docMk/>
            <pc:sldMk cId="1765018480" sldId="280"/>
            <ac:picMk id="10" creationId="{205130AC-B3E8-4068-BA05-92126A8EE892}"/>
          </ac:picMkLst>
        </pc:picChg>
        <pc:picChg chg="add mod ord">
          <ac:chgData name="DANIELE TORTOLI" userId="S::215023@unimore.it::0a328d08-10dd-4010-a14f-b27daf3fdff6" providerId="AD" clId="Web-{7133E36D-EEDC-CEA3-45C2-D83F20F9DA4D}" dt="2019-12-07T14:45:04.463" v="648" actId="1076"/>
          <ac:picMkLst>
            <pc:docMk/>
            <pc:sldMk cId="1765018480" sldId="280"/>
            <ac:picMk id="14" creationId="{713E6A98-743E-4812-9A90-14A9E7BCBF00}"/>
          </ac:picMkLst>
        </pc:picChg>
        <pc:picChg chg="add mod">
          <ac:chgData name="DANIELE TORTOLI" userId="S::215023@unimore.it::0a328d08-10dd-4010-a14f-b27daf3fdff6" providerId="AD" clId="Web-{7133E36D-EEDC-CEA3-45C2-D83F20F9DA4D}" dt="2019-12-07T14:46:58.354" v="807" actId="1076"/>
          <ac:picMkLst>
            <pc:docMk/>
            <pc:sldMk cId="1765018480" sldId="280"/>
            <ac:picMk id="17" creationId="{88942BFE-47F8-4613-9686-970FD624D0B5}"/>
          </ac:picMkLst>
        </pc:picChg>
        <pc:picChg chg="add del">
          <ac:chgData name="DANIELE TORTOLI" userId="S::215023@unimore.it::0a328d08-10dd-4010-a14f-b27daf3fdff6" providerId="AD" clId="Web-{7133E36D-EEDC-CEA3-45C2-D83F20F9DA4D}" dt="2019-12-07T14:37:13.681" v="463"/>
          <ac:picMkLst>
            <pc:docMk/>
            <pc:sldMk cId="1765018480" sldId="280"/>
            <ac:picMk id="23" creationId="{B536FA4E-0152-4E27-91DA-0FC22D1846BB}"/>
          </ac:picMkLst>
        </pc:picChg>
      </pc:sldChg>
      <pc:sldChg chg="addSp delSp modSp add mod replId setBg">
        <pc:chgData name="DANIELE TORTOLI" userId="S::215023@unimore.it::0a328d08-10dd-4010-a14f-b27daf3fdff6" providerId="AD" clId="Web-{7133E36D-EEDC-CEA3-45C2-D83F20F9DA4D}" dt="2019-12-07T15:12:49.531" v="1262" actId="1076"/>
        <pc:sldMkLst>
          <pc:docMk/>
          <pc:sldMk cId="3685285560" sldId="281"/>
        </pc:sldMkLst>
        <pc:spChg chg="mod">
          <ac:chgData name="DANIELE TORTOLI" userId="S::215023@unimore.it::0a328d08-10dd-4010-a14f-b27daf3fdff6" providerId="AD" clId="Web-{7133E36D-EEDC-CEA3-45C2-D83F20F9DA4D}" dt="2019-12-07T14:49:40.620" v="820" actId="1076"/>
          <ac:spMkLst>
            <pc:docMk/>
            <pc:sldMk cId="3685285560" sldId="281"/>
            <ac:spMk id="2" creationId="{78CCE87B-4A46-48F7-A9B0-BF70CE47DB5C}"/>
          </ac:spMkLst>
        </pc:spChg>
        <pc:spChg chg="mod">
          <ac:chgData name="DANIELE TORTOLI" userId="S::215023@unimore.it::0a328d08-10dd-4010-a14f-b27daf3fdff6" providerId="AD" clId="Web-{7133E36D-EEDC-CEA3-45C2-D83F20F9DA4D}" dt="2019-12-07T14:49:23.651" v="817"/>
          <ac:spMkLst>
            <pc:docMk/>
            <pc:sldMk cId="3685285560" sldId="281"/>
            <ac:spMk id="4" creationId="{C4B0E81A-C7BB-4895-886F-96A53552C779}"/>
          </ac:spMkLst>
        </pc:spChg>
        <pc:spChg chg="mod">
          <ac:chgData name="DANIELE TORTOLI" userId="S::215023@unimore.it::0a328d08-10dd-4010-a14f-b27daf3fdff6" providerId="AD" clId="Web-{7133E36D-EEDC-CEA3-45C2-D83F20F9DA4D}" dt="2019-12-07T14:49:23.651" v="817"/>
          <ac:spMkLst>
            <pc:docMk/>
            <pc:sldMk cId="3685285560" sldId="281"/>
            <ac:spMk id="5" creationId="{A70778E9-C667-4301-84F9-1F2241093A71}"/>
          </ac:spMkLst>
        </pc:spChg>
        <pc:spChg chg="add del mod">
          <ac:chgData name="DANIELE TORTOLI" userId="S::215023@unimore.it::0a328d08-10dd-4010-a14f-b27daf3fdff6" providerId="AD" clId="Web-{7133E36D-EEDC-CEA3-45C2-D83F20F9DA4D}" dt="2019-12-07T14:49:13.589" v="815"/>
          <ac:spMkLst>
            <pc:docMk/>
            <pc:sldMk cId="3685285560" sldId="281"/>
            <ac:spMk id="9" creationId="{92F2E82B-25D8-49B3-B9A3-C5962814609A}"/>
          </ac:spMkLst>
        </pc:spChg>
        <pc:spChg chg="add del">
          <ac:chgData name="DANIELE TORTOLI" userId="S::215023@unimore.it::0a328d08-10dd-4010-a14f-b27daf3fdff6" providerId="AD" clId="Web-{7133E36D-EEDC-CEA3-45C2-D83F20F9DA4D}" dt="2019-12-07T14:47:53.480" v="812"/>
          <ac:spMkLst>
            <pc:docMk/>
            <pc:sldMk cId="3685285560" sldId="281"/>
            <ac:spMk id="14" creationId="{9F6E3C1D-5AA7-48BD-8943-C1FD98AD609C}"/>
          </ac:spMkLst>
        </pc:spChg>
        <pc:spChg chg="add del">
          <ac:chgData name="DANIELE TORTOLI" userId="S::215023@unimore.it::0a328d08-10dd-4010-a14f-b27daf3fdff6" providerId="AD" clId="Web-{7133E36D-EEDC-CEA3-45C2-D83F20F9DA4D}" dt="2019-12-07T14:49:23.651" v="817"/>
          <ac:spMkLst>
            <pc:docMk/>
            <pc:sldMk cId="3685285560" sldId="281"/>
            <ac:spMk id="15" creationId="{A98FD4FC-479A-4C2B-84A5-CF81E055FBC0}"/>
          </ac:spMkLst>
        </pc:spChg>
        <pc:spChg chg="add del">
          <ac:chgData name="DANIELE TORTOLI" userId="S::215023@unimore.it::0a328d08-10dd-4010-a14f-b27daf3fdff6" providerId="AD" clId="Web-{7133E36D-EEDC-CEA3-45C2-D83F20F9DA4D}" dt="2019-12-07T14:49:23.651" v="817"/>
          <ac:spMkLst>
            <pc:docMk/>
            <pc:sldMk cId="3685285560" sldId="281"/>
            <ac:spMk id="16" creationId="{2820A5AA-9FEB-42AF-BA84-68E1422131F0}"/>
          </ac:spMkLst>
        </pc:spChg>
        <pc:spChg chg="add del">
          <ac:chgData name="DANIELE TORTOLI" userId="S::215023@unimore.it::0a328d08-10dd-4010-a14f-b27daf3fdff6" providerId="AD" clId="Web-{7133E36D-EEDC-CEA3-45C2-D83F20F9DA4D}" dt="2019-12-07T14:47:53.480" v="812"/>
          <ac:spMkLst>
            <pc:docMk/>
            <pc:sldMk cId="3685285560" sldId="281"/>
            <ac:spMk id="17" creationId="{98CCEB25-E2E3-481F-A03A-19767D3E7286}"/>
          </ac:spMkLst>
        </pc:spChg>
        <pc:spChg chg="add mod">
          <ac:chgData name="DANIELE TORTOLI" userId="S::215023@unimore.it::0a328d08-10dd-4010-a14f-b27daf3fdff6" providerId="AD" clId="Web-{7133E36D-EEDC-CEA3-45C2-D83F20F9DA4D}" dt="2019-12-07T15:12:40.250" v="1260" actId="1076"/>
          <ac:spMkLst>
            <pc:docMk/>
            <pc:sldMk cId="3685285560" sldId="281"/>
            <ac:spMk id="18" creationId="{2772FE68-40F7-4813-9272-5E7DA80B5353}"/>
          </ac:spMkLst>
        </pc:spChg>
        <pc:spChg chg="add mod">
          <ac:chgData name="DANIELE TORTOLI" userId="S::215023@unimore.it::0a328d08-10dd-4010-a14f-b27daf3fdff6" providerId="AD" clId="Web-{7133E36D-EEDC-CEA3-45C2-D83F20F9DA4D}" dt="2019-12-07T15:12:44.890" v="1261" actId="1076"/>
          <ac:spMkLst>
            <pc:docMk/>
            <pc:sldMk cId="3685285560" sldId="281"/>
            <ac:spMk id="20" creationId="{DF75C9F3-4527-4239-A70B-BE2297160FEE}"/>
          </ac:spMkLst>
        </pc:spChg>
        <pc:spChg chg="add del">
          <ac:chgData name="DANIELE TORTOLI" userId="S::215023@unimore.it::0a328d08-10dd-4010-a14f-b27daf3fdff6" providerId="AD" clId="Web-{7133E36D-EEDC-CEA3-45C2-D83F20F9DA4D}" dt="2019-12-07T14:49:23.651" v="817"/>
          <ac:spMkLst>
            <pc:docMk/>
            <pc:sldMk cId="3685285560" sldId="281"/>
            <ac:spMk id="21" creationId="{37D54B6C-87D0-4C03-8335-3955179D2B5B}"/>
          </ac:spMkLst>
        </pc:spChg>
        <pc:spChg chg="add mod">
          <ac:chgData name="DANIELE TORTOLI" userId="S::215023@unimore.it::0a328d08-10dd-4010-a14f-b27daf3fdff6" providerId="AD" clId="Web-{7133E36D-EEDC-CEA3-45C2-D83F20F9DA4D}" dt="2019-12-07T15:12:49.531" v="1262" actId="1076"/>
          <ac:spMkLst>
            <pc:docMk/>
            <pc:sldMk cId="3685285560" sldId="281"/>
            <ac:spMk id="22" creationId="{F6C96156-1213-4727-9D01-5C74772F61B2}"/>
          </ac:spMkLst>
        </pc:spChg>
        <pc:picChg chg="del">
          <ac:chgData name="DANIELE TORTOLI" userId="S::215023@unimore.it::0a328d08-10dd-4010-a14f-b27daf3fdff6" providerId="AD" clId="Web-{7133E36D-EEDC-CEA3-45C2-D83F20F9DA4D}" dt="2019-12-07T14:47:27.901" v="808"/>
          <ac:picMkLst>
            <pc:docMk/>
            <pc:sldMk cId="3685285560" sldId="281"/>
            <ac:picMk id="8" creationId="{FF063487-F4B4-469E-A485-6C19C6E15048}"/>
          </ac:picMkLst>
        </pc:picChg>
        <pc:picChg chg="add del mod ord">
          <ac:chgData name="DANIELE TORTOLI" userId="S::215023@unimore.it::0a328d08-10dd-4010-a14f-b27daf3fdff6" providerId="AD" clId="Web-{7133E36D-EEDC-CEA3-45C2-D83F20F9DA4D}" dt="2019-12-07T14:47:55.854" v="814"/>
          <ac:picMkLst>
            <pc:docMk/>
            <pc:sldMk cId="3685285560" sldId="281"/>
            <ac:picMk id="10" creationId="{77FB345E-2E33-4F64-BD9F-65408213FEA1}"/>
          </ac:picMkLst>
        </pc:picChg>
        <pc:picChg chg="add mod ord">
          <ac:chgData name="DANIELE TORTOLI" userId="S::215023@unimore.it::0a328d08-10dd-4010-a14f-b27daf3fdff6" providerId="AD" clId="Web-{7133E36D-EEDC-CEA3-45C2-D83F20F9DA4D}" dt="2019-12-07T15:03:40.138" v="1048" actId="14100"/>
          <ac:picMkLst>
            <pc:docMk/>
            <pc:sldMk cId="3685285560" sldId="281"/>
            <ac:picMk id="12" creationId="{C563B669-9B05-4711-BF8A-1D51C5C0DA17}"/>
          </ac:picMkLst>
        </pc:picChg>
        <pc:picChg chg="add del">
          <ac:chgData name="DANIELE TORTOLI" userId="S::215023@unimore.it::0a328d08-10dd-4010-a14f-b27daf3fdff6" providerId="AD" clId="Web-{7133E36D-EEDC-CEA3-45C2-D83F20F9DA4D}" dt="2019-12-07T14:47:53.480" v="812"/>
          <ac:picMkLst>
            <pc:docMk/>
            <pc:sldMk cId="3685285560" sldId="281"/>
            <ac:picMk id="19" creationId="{B536FA4E-0152-4E27-91DA-0FC22D1846BB}"/>
          </ac:picMkLst>
        </pc:picChg>
      </pc:sldChg>
      <pc:sldChg chg="add replId">
        <pc:chgData name="DANIELE TORTOLI" userId="S::215023@unimore.it::0a328d08-10dd-4010-a14f-b27daf3fdff6" providerId="AD" clId="Web-{7133E36D-EEDC-CEA3-45C2-D83F20F9DA4D}" dt="2019-12-07T15:14:04.359" v="1265"/>
        <pc:sldMkLst>
          <pc:docMk/>
          <pc:sldMk cId="452133118" sldId="282"/>
        </pc:sldMkLst>
      </pc:sldChg>
      <pc:sldChg chg="new del">
        <pc:chgData name="DANIELE TORTOLI" userId="S::215023@unimore.it::0a328d08-10dd-4010-a14f-b27daf3fdff6" providerId="AD" clId="Web-{7133E36D-EEDC-CEA3-45C2-D83F20F9DA4D}" dt="2019-12-07T15:14:00.641" v="1264"/>
        <pc:sldMkLst>
          <pc:docMk/>
          <pc:sldMk cId="3566694420" sldId="282"/>
        </pc:sldMkLst>
      </pc:sldChg>
      <pc:sldChg chg="add replId">
        <pc:chgData name="DANIELE TORTOLI" userId="S::215023@unimore.it::0a328d08-10dd-4010-a14f-b27daf3fdff6" providerId="AD" clId="Web-{7133E36D-EEDC-CEA3-45C2-D83F20F9DA4D}" dt="2019-12-07T15:14:06.828" v="1266"/>
        <pc:sldMkLst>
          <pc:docMk/>
          <pc:sldMk cId="668011519" sldId="283"/>
        </pc:sldMkLst>
      </pc:sldChg>
      <pc:sldChg chg="add replId">
        <pc:chgData name="DANIELE TORTOLI" userId="S::215023@unimore.it::0a328d08-10dd-4010-a14f-b27daf3fdff6" providerId="AD" clId="Web-{7133E36D-EEDC-CEA3-45C2-D83F20F9DA4D}" dt="2019-12-07T16:33:43.688" v="1825"/>
        <pc:sldMkLst>
          <pc:docMk/>
          <pc:sldMk cId="538733867" sldId="284"/>
        </pc:sldMkLst>
      </pc:sldChg>
    </pc:docChg>
  </pc:docChgLst>
  <pc:docChgLst>
    <pc:chgData name="DANIELE TORTOLI" userId="S::215023@unimore.it::0a328d08-10dd-4010-a14f-b27daf3fdff6" providerId="AD" clId="Web-{11FC2044-C6E7-2D48-8F91-3F7306BF551D}"/>
    <pc:docChg chg="modSld">
      <pc:chgData name="DANIELE TORTOLI" userId="S::215023@unimore.it::0a328d08-10dd-4010-a14f-b27daf3fdff6" providerId="AD" clId="Web-{11FC2044-C6E7-2D48-8F91-3F7306BF551D}" dt="2019-12-07T17:00:21.027" v="192" actId="20577"/>
      <pc:docMkLst>
        <pc:docMk/>
      </pc:docMkLst>
      <pc:sldChg chg="modSp">
        <pc:chgData name="DANIELE TORTOLI" userId="S::215023@unimore.it::0a328d08-10dd-4010-a14f-b27daf3fdff6" providerId="AD" clId="Web-{11FC2044-C6E7-2D48-8F91-3F7306BF551D}" dt="2019-12-07T17:00:05.199" v="187" actId="20577"/>
        <pc:sldMkLst>
          <pc:docMk/>
          <pc:sldMk cId="3027145562" sldId="263"/>
        </pc:sldMkLst>
        <pc:spChg chg="mod">
          <ac:chgData name="DANIELE TORTOLI" userId="S::215023@unimore.it::0a328d08-10dd-4010-a14f-b27daf3fdff6" providerId="AD" clId="Web-{11FC2044-C6E7-2D48-8F91-3F7306BF551D}" dt="2019-12-07T16:58:17.260" v="19" actId="20577"/>
          <ac:spMkLst>
            <pc:docMk/>
            <pc:sldMk cId="3027145562" sldId="263"/>
            <ac:spMk id="3" creationId="{9F372A0B-5A8A-4AFB-A955-3F10D3E08E29}"/>
          </ac:spMkLst>
        </pc:spChg>
        <pc:spChg chg="mod">
          <ac:chgData name="DANIELE TORTOLI" userId="S::215023@unimore.it::0a328d08-10dd-4010-a14f-b27daf3fdff6" providerId="AD" clId="Web-{11FC2044-C6E7-2D48-8F91-3F7306BF551D}" dt="2019-12-07T17:00:05.199" v="187" actId="20577"/>
          <ac:spMkLst>
            <pc:docMk/>
            <pc:sldMk cId="3027145562" sldId="263"/>
            <ac:spMk id="18" creationId="{7FC2065D-B07B-4FE4-A727-31ECA9C87EB5}"/>
          </ac:spMkLst>
        </pc:spChg>
      </pc:sldChg>
      <pc:sldChg chg="modSp">
        <pc:chgData name="DANIELE TORTOLI" userId="S::215023@unimore.it::0a328d08-10dd-4010-a14f-b27daf3fdff6" providerId="AD" clId="Web-{11FC2044-C6E7-2D48-8F91-3F7306BF551D}" dt="2019-12-07T17:00:21.011" v="191" actId="20577"/>
        <pc:sldMkLst>
          <pc:docMk/>
          <pc:sldMk cId="1882351341" sldId="264"/>
        </pc:sldMkLst>
        <pc:spChg chg="mod">
          <ac:chgData name="DANIELE TORTOLI" userId="S::215023@unimore.it::0a328d08-10dd-4010-a14f-b27daf3fdff6" providerId="AD" clId="Web-{11FC2044-C6E7-2D48-8F91-3F7306BF551D}" dt="2019-12-07T17:00:21.011" v="191" actId="20577"/>
          <ac:spMkLst>
            <pc:docMk/>
            <pc:sldMk cId="1882351341" sldId="264"/>
            <ac:spMk id="3" creationId="{E8237BC6-EDCC-44F7-B26A-64B5B54A1E16}"/>
          </ac:spMkLst>
        </pc:spChg>
      </pc:sldChg>
    </pc:docChg>
  </pc:docChgLst>
  <pc:docChgLst>
    <pc:chgData name="DANIELE TORTOLI" userId="S::215023@unimore.it::0a328d08-10dd-4010-a14f-b27daf3fdff6" providerId="AD" clId="Web-{C1AFBDA9-2DE0-C96C-1D82-974F85060B72}"/>
    <pc:docChg chg="modSld">
      <pc:chgData name="DANIELE TORTOLI" userId="S::215023@unimore.it::0a328d08-10dd-4010-a14f-b27daf3fdff6" providerId="AD" clId="Web-{C1AFBDA9-2DE0-C96C-1D82-974F85060B72}" dt="2019-12-08T09:24:47.057" v="10" actId="20577"/>
      <pc:docMkLst>
        <pc:docMk/>
      </pc:docMkLst>
      <pc:sldChg chg="modSp">
        <pc:chgData name="DANIELE TORTOLI" userId="S::215023@unimore.it::0a328d08-10dd-4010-a14f-b27daf3fdff6" providerId="AD" clId="Web-{C1AFBDA9-2DE0-C96C-1D82-974F85060B72}" dt="2019-12-08T09:24:46.870" v="8" actId="20577"/>
        <pc:sldMkLst>
          <pc:docMk/>
          <pc:sldMk cId="1161372136" sldId="273"/>
        </pc:sldMkLst>
        <pc:spChg chg="mod">
          <ac:chgData name="DANIELE TORTOLI" userId="S::215023@unimore.it::0a328d08-10dd-4010-a14f-b27daf3fdff6" providerId="AD" clId="Web-{C1AFBDA9-2DE0-C96C-1D82-974F85060B72}" dt="2019-12-08T09:24:46.870" v="8" actId="20577"/>
          <ac:spMkLst>
            <pc:docMk/>
            <pc:sldMk cId="1161372136" sldId="273"/>
            <ac:spMk id="14" creationId="{5B6514CC-C132-49A5-8BF8-F2C5F46C1511}"/>
          </ac:spMkLst>
        </pc:spChg>
      </pc:sldChg>
    </pc:docChg>
  </pc:docChgLst>
  <pc:docChgLst>
    <pc:chgData name="DANIELE TORTOLI" userId="S::215023@unimore.it::0a328d08-10dd-4010-a14f-b27daf3fdff6" providerId="AD" clId="Web-{9E461BDC-6F4C-8A16-716A-57FB35E9F24F}"/>
    <pc:docChg chg="modSld">
      <pc:chgData name="DANIELE TORTOLI" userId="S::215023@unimore.it::0a328d08-10dd-4010-a14f-b27daf3fdff6" providerId="AD" clId="Web-{9E461BDC-6F4C-8A16-716A-57FB35E9F24F}" dt="2019-12-06T17:39:54.442" v="14" actId="14100"/>
      <pc:docMkLst>
        <pc:docMk/>
      </pc:docMkLst>
      <pc:sldChg chg="addSp delSp modSp mod setBg">
        <pc:chgData name="DANIELE TORTOLI" userId="S::215023@unimore.it::0a328d08-10dd-4010-a14f-b27daf3fdff6" providerId="AD" clId="Web-{9E461BDC-6F4C-8A16-716A-57FB35E9F24F}" dt="2019-12-06T17:39:54.442" v="14" actId="14100"/>
        <pc:sldMkLst>
          <pc:docMk/>
          <pc:sldMk cId="1488246057" sldId="276"/>
        </pc:sldMkLst>
        <pc:spChg chg="mod">
          <ac:chgData name="DANIELE TORTOLI" userId="S::215023@unimore.it::0a328d08-10dd-4010-a14f-b27daf3fdff6" providerId="AD" clId="Web-{9E461BDC-6F4C-8A16-716A-57FB35E9F24F}" dt="2019-12-06T17:39:09.677" v="7"/>
          <ac:spMkLst>
            <pc:docMk/>
            <pc:sldMk cId="1488246057" sldId="276"/>
            <ac:spMk id="2" creationId="{97414B6A-F38D-47DB-85DF-2CA02B3FBACC}"/>
          </ac:spMkLst>
        </pc:spChg>
        <pc:spChg chg="del mod">
          <ac:chgData name="DANIELE TORTOLI" userId="S::215023@unimore.it::0a328d08-10dd-4010-a14f-b27daf3fdff6" providerId="AD" clId="Web-{9E461BDC-6F4C-8A16-716A-57FB35E9F24F}" dt="2019-12-06T17:38:43.036" v="5"/>
          <ac:spMkLst>
            <pc:docMk/>
            <pc:sldMk cId="1488246057" sldId="276"/>
            <ac:spMk id="3" creationId="{B086E6B6-A605-439A-BF73-D4FB56D08790}"/>
          </ac:spMkLst>
        </pc:spChg>
        <pc:spChg chg="mod">
          <ac:chgData name="DANIELE TORTOLI" userId="S::215023@unimore.it::0a328d08-10dd-4010-a14f-b27daf3fdff6" providerId="AD" clId="Web-{9E461BDC-6F4C-8A16-716A-57FB35E9F24F}" dt="2019-12-06T17:39:09.677" v="7"/>
          <ac:spMkLst>
            <pc:docMk/>
            <pc:sldMk cId="1488246057" sldId="276"/>
            <ac:spMk id="4" creationId="{F4A0A09E-15F8-4DEF-8D8E-0905F3037810}"/>
          </ac:spMkLst>
        </pc:spChg>
        <pc:spChg chg="mod">
          <ac:chgData name="DANIELE TORTOLI" userId="S::215023@unimore.it::0a328d08-10dd-4010-a14f-b27daf3fdff6" providerId="AD" clId="Web-{9E461BDC-6F4C-8A16-716A-57FB35E9F24F}" dt="2019-12-06T17:39:09.677" v="7"/>
          <ac:spMkLst>
            <pc:docMk/>
            <pc:sldMk cId="1488246057" sldId="276"/>
            <ac:spMk id="5" creationId="{BADA6B65-AC20-4EFA-866B-5F1BE99F6D1B}"/>
          </ac:spMkLst>
        </pc:spChg>
        <pc:spChg chg="add del">
          <ac:chgData name="DANIELE TORTOLI" userId="S::215023@unimore.it::0a328d08-10dd-4010-a14f-b27daf3fdff6" providerId="AD" clId="Web-{9E461BDC-6F4C-8A16-716A-57FB35E9F24F}" dt="2019-12-06T17:39:09.677" v="7"/>
          <ac:spMkLst>
            <pc:docMk/>
            <pc:sldMk cId="1488246057" sldId="276"/>
            <ac:spMk id="12" creationId="{CFA33893-6F53-4F11-BE89-5478DAF75B7C}"/>
          </ac:spMkLst>
        </pc:spChg>
        <pc:spChg chg="add del">
          <ac:chgData name="DANIELE TORTOLI" userId="S::215023@unimore.it::0a328d08-10dd-4010-a14f-b27daf3fdff6" providerId="AD" clId="Web-{9E461BDC-6F4C-8A16-716A-57FB35E9F24F}" dt="2019-12-06T17:39:09.677" v="7"/>
          <ac:spMkLst>
            <pc:docMk/>
            <pc:sldMk cId="1488246057" sldId="276"/>
            <ac:spMk id="15" creationId="{F662C799-B874-4F21-9E26-28BC92A6598B}"/>
          </ac:spMkLst>
        </pc:spChg>
        <pc:picChg chg="add mod ord">
          <ac:chgData name="DANIELE TORTOLI" userId="S::215023@unimore.it::0a328d08-10dd-4010-a14f-b27daf3fdff6" providerId="AD" clId="Web-{9E461BDC-6F4C-8A16-716A-57FB35E9F24F}" dt="2019-12-06T17:39:54.442" v="14" actId="14100"/>
          <ac:picMkLst>
            <pc:docMk/>
            <pc:sldMk cId="1488246057" sldId="276"/>
            <ac:picMk id="8" creationId="{52EB0CF1-C803-4208-ACC4-346533570D38}"/>
          </ac:picMkLst>
        </pc:picChg>
      </pc:sldChg>
    </pc:docChg>
  </pc:docChgLst>
  <pc:docChgLst>
    <pc:chgData name="DANIELE TORTOLI" userId="S::215023@unimore.it::0a328d08-10dd-4010-a14f-b27daf3fdff6" providerId="AD" clId="Web-{B449C224-CE53-C76F-3DCD-07F0B1211920}"/>
    <pc:docChg chg="modSld">
      <pc:chgData name="DANIELE TORTOLI" userId="S::215023@unimore.it::0a328d08-10dd-4010-a14f-b27daf3fdff6" providerId="AD" clId="Web-{B449C224-CE53-C76F-3DCD-07F0B1211920}" dt="2019-12-10T14:52:48.168" v="16" actId="14100"/>
      <pc:docMkLst>
        <pc:docMk/>
      </pc:docMkLst>
      <pc:sldChg chg="modSp">
        <pc:chgData name="DANIELE TORTOLI" userId="S::215023@unimore.it::0a328d08-10dd-4010-a14f-b27daf3fdff6" providerId="AD" clId="Web-{B449C224-CE53-C76F-3DCD-07F0B1211920}" dt="2019-12-10T14:52:48.168" v="16" actId="14100"/>
        <pc:sldMkLst>
          <pc:docMk/>
          <pc:sldMk cId="1800440410" sldId="288"/>
        </pc:sldMkLst>
        <pc:spChg chg="mod">
          <ac:chgData name="DANIELE TORTOLI" userId="S::215023@unimore.it::0a328d08-10dd-4010-a14f-b27daf3fdff6" providerId="AD" clId="Web-{B449C224-CE53-C76F-3DCD-07F0B1211920}" dt="2019-12-10T14:52:48.168" v="16" actId="14100"/>
          <ac:spMkLst>
            <pc:docMk/>
            <pc:sldMk cId="1800440410" sldId="288"/>
            <ac:spMk id="11" creationId="{D10FF914-7779-4E1C-B6E8-2F1F59778C78}"/>
          </ac:spMkLst>
        </pc:spChg>
      </pc:sldChg>
    </pc:docChg>
  </pc:docChgLst>
  <pc:docChgLst>
    <pc:chgData name="DANIELE TORTOLI" userId="S::215023@unimore.it::0a328d08-10dd-4010-a14f-b27daf3fdff6" providerId="AD" clId="Web-{3329D3B5-0FBC-57BF-F862-C62240A9CBAF}"/>
    <pc:docChg chg="addSld delSld modSld sldOrd modSection">
      <pc:chgData name="DANIELE TORTOLI" userId="S::215023@unimore.it::0a328d08-10dd-4010-a14f-b27daf3fdff6" providerId="AD" clId="Web-{3329D3B5-0FBC-57BF-F862-C62240A9CBAF}" dt="2019-12-10T10:46:01.861" v="1346" actId="20577"/>
      <pc:docMkLst>
        <pc:docMk/>
      </pc:docMkLst>
      <pc:sldChg chg="modSp">
        <pc:chgData name="DANIELE TORTOLI" userId="S::215023@unimore.it::0a328d08-10dd-4010-a14f-b27daf3fdff6" providerId="AD" clId="Web-{3329D3B5-0FBC-57BF-F862-C62240A9CBAF}" dt="2019-12-10T10:44:01.485" v="1295" actId="20577"/>
        <pc:sldMkLst>
          <pc:docMk/>
          <pc:sldMk cId="1689932201" sldId="278"/>
        </pc:sldMkLst>
        <pc:spChg chg="mod">
          <ac:chgData name="DANIELE TORTOLI" userId="S::215023@unimore.it::0a328d08-10dd-4010-a14f-b27daf3fdff6" providerId="AD" clId="Web-{3329D3B5-0FBC-57BF-F862-C62240A9CBAF}" dt="2019-12-10T10:44:01.485" v="1295" actId="20577"/>
          <ac:spMkLst>
            <pc:docMk/>
            <pc:sldMk cId="1689932201" sldId="278"/>
            <ac:spMk id="16" creationId="{477D4964-5C6F-4FBB-8F82-358C0C7E81CA}"/>
          </ac:spMkLst>
        </pc:spChg>
      </pc:sldChg>
      <pc:sldChg chg="modSp">
        <pc:chgData name="DANIELE TORTOLI" userId="S::215023@unimore.it::0a328d08-10dd-4010-a14f-b27daf3fdff6" providerId="AD" clId="Web-{3329D3B5-0FBC-57BF-F862-C62240A9CBAF}" dt="2019-12-10T10:46:01.861" v="1346" actId="20577"/>
        <pc:sldMkLst>
          <pc:docMk/>
          <pc:sldMk cId="1882350682" sldId="279"/>
        </pc:sldMkLst>
        <pc:spChg chg="mod">
          <ac:chgData name="DANIELE TORTOLI" userId="S::215023@unimore.it::0a328d08-10dd-4010-a14f-b27daf3fdff6" providerId="AD" clId="Web-{3329D3B5-0FBC-57BF-F862-C62240A9CBAF}" dt="2019-12-10T10:46:01.861" v="1346" actId="20577"/>
          <ac:spMkLst>
            <pc:docMk/>
            <pc:sldMk cId="1882350682" sldId="279"/>
            <ac:spMk id="16" creationId="{477D4964-5C6F-4FBB-8F82-358C0C7E81CA}"/>
          </ac:spMkLst>
        </pc:spChg>
        <pc:spChg chg="mod">
          <ac:chgData name="DANIELE TORTOLI" userId="S::215023@unimore.it::0a328d08-10dd-4010-a14f-b27daf3fdff6" providerId="AD" clId="Web-{3329D3B5-0FBC-57BF-F862-C62240A9CBAF}" dt="2019-12-10T10:42:16.406" v="1281" actId="1076"/>
          <ac:spMkLst>
            <pc:docMk/>
            <pc:sldMk cId="1882350682" sldId="279"/>
            <ac:spMk id="17" creationId="{E8E8C7C6-4A55-4DFA-B63B-C36224A92EEB}"/>
          </ac:spMkLst>
        </pc:spChg>
        <pc:spChg chg="mod">
          <ac:chgData name="DANIELE TORTOLI" userId="S::215023@unimore.it::0a328d08-10dd-4010-a14f-b27daf3fdff6" providerId="AD" clId="Web-{3329D3B5-0FBC-57BF-F862-C62240A9CBAF}" dt="2019-12-10T10:42:23.718" v="1282" actId="1076"/>
          <ac:spMkLst>
            <pc:docMk/>
            <pc:sldMk cId="1882350682" sldId="279"/>
            <ac:spMk id="18" creationId="{17D26BDC-119F-4AF2-AB5C-1B9E7C5A8654}"/>
          </ac:spMkLst>
        </pc:spChg>
      </pc:sldChg>
      <pc:sldChg chg="modSp">
        <pc:chgData name="DANIELE TORTOLI" userId="S::215023@unimore.it::0a328d08-10dd-4010-a14f-b27daf3fdff6" providerId="AD" clId="Web-{3329D3B5-0FBC-57BF-F862-C62240A9CBAF}" dt="2019-12-10T09:43:50.822" v="21" actId="20577"/>
        <pc:sldMkLst>
          <pc:docMk/>
          <pc:sldMk cId="58028432" sldId="287"/>
        </pc:sldMkLst>
        <pc:spChg chg="mod">
          <ac:chgData name="DANIELE TORTOLI" userId="S::215023@unimore.it::0a328d08-10dd-4010-a14f-b27daf3fdff6" providerId="AD" clId="Web-{3329D3B5-0FBC-57BF-F862-C62240A9CBAF}" dt="2019-12-10T09:43:50.822" v="21" actId="20577"/>
          <ac:spMkLst>
            <pc:docMk/>
            <pc:sldMk cId="58028432" sldId="287"/>
            <ac:spMk id="11" creationId="{D10FF914-7779-4E1C-B6E8-2F1F59778C78}"/>
          </ac:spMkLst>
        </pc:spChg>
        <pc:spChg chg="mod">
          <ac:chgData name="DANIELE TORTOLI" userId="S::215023@unimore.it::0a328d08-10dd-4010-a14f-b27daf3fdff6" providerId="AD" clId="Web-{3329D3B5-0FBC-57BF-F862-C62240A9CBAF}" dt="2019-12-10T09:43:45.916" v="18" actId="20577"/>
          <ac:spMkLst>
            <pc:docMk/>
            <pc:sldMk cId="58028432" sldId="287"/>
            <ac:spMk id="17" creationId="{F903A526-26C2-4119-A1D8-6BA706BA7BB7}"/>
          </ac:spMkLst>
        </pc:spChg>
      </pc:sldChg>
      <pc:sldChg chg="modSp">
        <pc:chgData name="DANIELE TORTOLI" userId="S::215023@unimore.it::0a328d08-10dd-4010-a14f-b27daf3fdff6" providerId="AD" clId="Web-{3329D3B5-0FBC-57BF-F862-C62240A9CBAF}" dt="2019-12-10T09:43:58.572" v="23" actId="20577"/>
        <pc:sldMkLst>
          <pc:docMk/>
          <pc:sldMk cId="1800440410" sldId="288"/>
        </pc:sldMkLst>
        <pc:spChg chg="mod">
          <ac:chgData name="DANIELE TORTOLI" userId="S::215023@unimore.it::0a328d08-10dd-4010-a14f-b27daf3fdff6" providerId="AD" clId="Web-{3329D3B5-0FBC-57BF-F862-C62240A9CBAF}" dt="2019-12-10T09:43:58.572" v="23" actId="20577"/>
          <ac:spMkLst>
            <pc:docMk/>
            <pc:sldMk cId="1800440410" sldId="288"/>
            <ac:spMk id="11" creationId="{D10FF914-7779-4E1C-B6E8-2F1F59778C78}"/>
          </ac:spMkLst>
        </pc:spChg>
        <pc:spChg chg="mod">
          <ac:chgData name="DANIELE TORTOLI" userId="S::215023@unimore.it::0a328d08-10dd-4010-a14f-b27daf3fdff6" providerId="AD" clId="Web-{3329D3B5-0FBC-57BF-F862-C62240A9CBAF}" dt="2019-12-10T09:43:38.307" v="13" actId="20577"/>
          <ac:spMkLst>
            <pc:docMk/>
            <pc:sldMk cId="1800440410" sldId="288"/>
            <ac:spMk id="17" creationId="{F903A526-26C2-4119-A1D8-6BA706BA7BB7}"/>
          </ac:spMkLst>
        </pc:spChg>
      </pc:sldChg>
      <pc:sldChg chg="addSp delSp modSp add ord replId">
        <pc:chgData name="DANIELE TORTOLI" userId="S::215023@unimore.it::0a328d08-10dd-4010-a14f-b27daf3fdff6" providerId="AD" clId="Web-{3329D3B5-0FBC-57BF-F862-C62240A9CBAF}" dt="2019-12-10T10:05:39.164" v="412" actId="20577"/>
        <pc:sldMkLst>
          <pc:docMk/>
          <pc:sldMk cId="209702291" sldId="289"/>
        </pc:sldMkLst>
        <pc:spChg chg="del mod">
          <ac:chgData name="DANIELE TORTOLI" userId="S::215023@unimore.it::0a328d08-10dd-4010-a14f-b27daf3fdff6" providerId="AD" clId="Web-{3329D3B5-0FBC-57BF-F862-C62240A9CBAF}" dt="2019-12-10T09:57:08.799" v="33"/>
          <ac:spMkLst>
            <pc:docMk/>
            <pc:sldMk cId="209702291" sldId="289"/>
            <ac:spMk id="3" creationId="{17DCA46B-0340-475F-93C6-9A7276FFB80D}"/>
          </ac:spMkLst>
        </pc:spChg>
        <pc:spChg chg="add del mod">
          <ac:chgData name="DANIELE TORTOLI" userId="S::215023@unimore.it::0a328d08-10dd-4010-a14f-b27daf3fdff6" providerId="AD" clId="Web-{3329D3B5-0FBC-57BF-F862-C62240A9CBAF}" dt="2019-12-10T09:57:11.362" v="34"/>
          <ac:spMkLst>
            <pc:docMk/>
            <pc:sldMk cId="209702291" sldId="289"/>
            <ac:spMk id="7" creationId="{26BD50C0-7311-4A62-A0A1-032FDD0875FC}"/>
          </ac:spMkLst>
        </pc:spChg>
        <pc:spChg chg="add mod">
          <ac:chgData name="DANIELE TORTOLI" userId="S::215023@unimore.it::0a328d08-10dd-4010-a14f-b27daf3fdff6" providerId="AD" clId="Web-{3329D3B5-0FBC-57BF-F862-C62240A9CBAF}" dt="2019-12-10T09:59:17.473" v="84" actId="1076"/>
          <ac:spMkLst>
            <pc:docMk/>
            <pc:sldMk cId="209702291" sldId="289"/>
            <ac:spMk id="8" creationId="{2D23F171-6E93-4488-8C54-E05A51C8D403}"/>
          </ac:spMkLst>
        </pc:spChg>
        <pc:spChg chg="add mod">
          <ac:chgData name="DANIELE TORTOLI" userId="S::215023@unimore.it::0a328d08-10dd-4010-a14f-b27daf3fdff6" providerId="AD" clId="Web-{3329D3B5-0FBC-57BF-F862-C62240A9CBAF}" dt="2019-12-10T09:59:17.488" v="85" actId="1076"/>
          <ac:spMkLst>
            <pc:docMk/>
            <pc:sldMk cId="209702291" sldId="289"/>
            <ac:spMk id="9" creationId="{834505B3-7645-4112-BF6C-F3590C4F7F0D}"/>
          </ac:spMkLst>
        </pc:spChg>
        <pc:spChg chg="add mod">
          <ac:chgData name="DANIELE TORTOLI" userId="S::215023@unimore.it::0a328d08-10dd-4010-a14f-b27daf3fdff6" providerId="AD" clId="Web-{3329D3B5-0FBC-57BF-F862-C62240A9CBAF}" dt="2019-12-10T09:59:56.348" v="117" actId="20577"/>
          <ac:spMkLst>
            <pc:docMk/>
            <pc:sldMk cId="209702291" sldId="289"/>
            <ac:spMk id="12" creationId="{7DA6225E-76B4-409A-8372-CDB1EE448DED}"/>
          </ac:spMkLst>
        </pc:spChg>
        <pc:spChg chg="add mod">
          <ac:chgData name="DANIELE TORTOLI" userId="S::215023@unimore.it::0a328d08-10dd-4010-a14f-b27daf3fdff6" providerId="AD" clId="Web-{3329D3B5-0FBC-57BF-F862-C62240A9CBAF}" dt="2019-12-10T10:04:56.320" v="388" actId="1076"/>
          <ac:spMkLst>
            <pc:docMk/>
            <pc:sldMk cId="209702291" sldId="289"/>
            <ac:spMk id="13" creationId="{C532B45A-7602-46F6-96DC-DF1E5A7E0555}"/>
          </ac:spMkLst>
        </pc:spChg>
        <pc:spChg chg="add mod">
          <ac:chgData name="DANIELE TORTOLI" userId="S::215023@unimore.it::0a328d08-10dd-4010-a14f-b27daf3fdff6" providerId="AD" clId="Web-{3329D3B5-0FBC-57BF-F862-C62240A9CBAF}" dt="2019-12-10T10:05:00.726" v="389" actId="1076"/>
          <ac:spMkLst>
            <pc:docMk/>
            <pc:sldMk cId="209702291" sldId="289"/>
            <ac:spMk id="14" creationId="{78F0566B-EE19-410A-8763-16421D9EB530}"/>
          </ac:spMkLst>
        </pc:spChg>
        <pc:spChg chg="add mod">
          <ac:chgData name="DANIELE TORTOLI" userId="S::215023@unimore.it::0a328d08-10dd-4010-a14f-b27daf3fdff6" providerId="AD" clId="Web-{3329D3B5-0FBC-57BF-F862-C62240A9CBAF}" dt="2019-12-10T10:05:39.164" v="412" actId="20577"/>
          <ac:spMkLst>
            <pc:docMk/>
            <pc:sldMk cId="209702291" sldId="289"/>
            <ac:spMk id="15" creationId="{5839FB35-BA99-46A1-97EE-8C05A7FC21E5}"/>
          </ac:spMkLst>
        </pc:spChg>
      </pc:sldChg>
      <pc:sldChg chg="addSp delSp modSp add replId">
        <pc:chgData name="DANIELE TORTOLI" userId="S::215023@unimore.it::0a328d08-10dd-4010-a14f-b27daf3fdff6" providerId="AD" clId="Web-{3329D3B5-0FBC-57BF-F862-C62240A9CBAF}" dt="2019-12-10T10:38:54.372" v="1279" actId="1076"/>
        <pc:sldMkLst>
          <pc:docMk/>
          <pc:sldMk cId="140850795" sldId="290"/>
        </pc:sldMkLst>
        <pc:spChg chg="mod">
          <ac:chgData name="DANIELE TORTOLI" userId="S::215023@unimore.it::0a328d08-10dd-4010-a14f-b27daf3fdff6" providerId="AD" clId="Web-{3329D3B5-0FBC-57BF-F862-C62240A9CBAF}" dt="2019-12-10T10:38:38.857" v="1277" actId="1076"/>
          <ac:spMkLst>
            <pc:docMk/>
            <pc:sldMk cId="140850795" sldId="290"/>
            <ac:spMk id="2" creationId="{B73F6E97-0E95-416C-B7EC-6BE4FC177C89}"/>
          </ac:spMkLst>
        </pc:spChg>
        <pc:spChg chg="add mod">
          <ac:chgData name="DANIELE TORTOLI" userId="S::215023@unimore.it::0a328d08-10dd-4010-a14f-b27daf3fdff6" providerId="AD" clId="Web-{3329D3B5-0FBC-57BF-F862-C62240A9CBAF}" dt="2019-12-10T10:25:22.254" v="1025" actId="1076"/>
          <ac:spMkLst>
            <pc:docMk/>
            <pc:sldMk cId="140850795" sldId="290"/>
            <ac:spMk id="3" creationId="{1BB7A1FD-8BF2-4754-A054-BB902B5EB399}"/>
          </ac:spMkLst>
        </pc:spChg>
        <pc:spChg chg="add del mod">
          <ac:chgData name="DANIELE TORTOLI" userId="S::215023@unimore.it::0a328d08-10dd-4010-a14f-b27daf3fdff6" providerId="AD" clId="Web-{3329D3B5-0FBC-57BF-F862-C62240A9CBAF}" dt="2019-12-10T10:24:24.379" v="992"/>
          <ac:spMkLst>
            <pc:docMk/>
            <pc:sldMk cId="140850795" sldId="290"/>
            <ac:spMk id="6" creationId="{D0B9CD72-1E64-4A28-AA41-F0B5E28F46A8}"/>
          </ac:spMkLst>
        </pc:spChg>
        <pc:spChg chg="mod">
          <ac:chgData name="DANIELE TORTOLI" userId="S::215023@unimore.it::0a328d08-10dd-4010-a14f-b27daf3fdff6" providerId="AD" clId="Web-{3329D3B5-0FBC-57BF-F862-C62240A9CBAF}" dt="2019-12-10T10:09:50.823" v="431" actId="1076"/>
          <ac:spMkLst>
            <pc:docMk/>
            <pc:sldMk cId="140850795" sldId="290"/>
            <ac:spMk id="8" creationId="{2D23F171-6E93-4488-8C54-E05A51C8D403}"/>
          </ac:spMkLst>
        </pc:spChg>
        <pc:spChg chg="del">
          <ac:chgData name="DANIELE TORTOLI" userId="S::215023@unimore.it::0a328d08-10dd-4010-a14f-b27daf3fdff6" providerId="AD" clId="Web-{3329D3B5-0FBC-57BF-F862-C62240A9CBAF}" dt="2019-12-10T10:09:47.854" v="430"/>
          <ac:spMkLst>
            <pc:docMk/>
            <pc:sldMk cId="140850795" sldId="290"/>
            <ac:spMk id="9" creationId="{834505B3-7645-4112-BF6C-F3590C4F7F0D}"/>
          </ac:spMkLst>
        </pc:spChg>
        <pc:spChg chg="add del mod">
          <ac:chgData name="DANIELE TORTOLI" userId="S::215023@unimore.it::0a328d08-10dd-4010-a14f-b27daf3fdff6" providerId="AD" clId="Web-{3329D3B5-0FBC-57BF-F862-C62240A9CBAF}" dt="2019-12-10T10:38:49.247" v="1278" actId="1076"/>
          <ac:spMkLst>
            <pc:docMk/>
            <pc:sldMk cId="140850795" sldId="290"/>
            <ac:spMk id="12" creationId="{7DA6225E-76B4-409A-8372-CDB1EE448DED}"/>
          </ac:spMkLst>
        </pc:spChg>
        <pc:spChg chg="mod">
          <ac:chgData name="DANIELE TORTOLI" userId="S::215023@unimore.it::0a328d08-10dd-4010-a14f-b27daf3fdff6" providerId="AD" clId="Web-{3329D3B5-0FBC-57BF-F862-C62240A9CBAF}" dt="2019-12-10T10:38:54.372" v="1279" actId="1076"/>
          <ac:spMkLst>
            <pc:docMk/>
            <pc:sldMk cId="140850795" sldId="290"/>
            <ac:spMk id="13" creationId="{C532B45A-7602-46F6-96DC-DF1E5A7E0555}"/>
          </ac:spMkLst>
        </pc:spChg>
        <pc:spChg chg="del">
          <ac:chgData name="DANIELE TORTOLI" userId="S::215023@unimore.it::0a328d08-10dd-4010-a14f-b27daf3fdff6" providerId="AD" clId="Web-{3329D3B5-0FBC-57BF-F862-C62240A9CBAF}" dt="2019-12-10T10:18:17.609" v="774"/>
          <ac:spMkLst>
            <pc:docMk/>
            <pc:sldMk cId="140850795" sldId="290"/>
            <ac:spMk id="14" creationId="{78F0566B-EE19-410A-8763-16421D9EB530}"/>
          </ac:spMkLst>
        </pc:spChg>
        <pc:spChg chg="del">
          <ac:chgData name="DANIELE TORTOLI" userId="S::215023@unimore.it::0a328d08-10dd-4010-a14f-b27daf3fdff6" providerId="AD" clId="Web-{3329D3B5-0FBC-57BF-F862-C62240A9CBAF}" dt="2019-12-10T10:18:18.469" v="775"/>
          <ac:spMkLst>
            <pc:docMk/>
            <pc:sldMk cId="140850795" sldId="290"/>
            <ac:spMk id="15" creationId="{5839FB35-BA99-46A1-97EE-8C05A7FC21E5}"/>
          </ac:spMkLst>
        </pc:spChg>
      </pc:sldChg>
      <pc:sldChg chg="add del ord replId">
        <pc:chgData name="DANIELE TORTOLI" userId="S::215023@unimore.it::0a328d08-10dd-4010-a14f-b27daf3fdff6" providerId="AD" clId="Web-{3329D3B5-0FBC-57BF-F862-C62240A9CBAF}" dt="2019-12-10T10:06:29.993" v="417"/>
        <pc:sldMkLst>
          <pc:docMk/>
          <pc:sldMk cId="2981247457" sldId="290"/>
        </pc:sldMkLst>
      </pc:sldChg>
      <pc:sldChg chg="modSp add replId">
        <pc:chgData name="DANIELE TORTOLI" userId="S::215023@unimore.it::0a328d08-10dd-4010-a14f-b27daf3fdff6" providerId="AD" clId="Web-{3329D3B5-0FBC-57BF-F862-C62240A9CBAF}" dt="2019-12-10T10:35:02.386" v="1218" actId="1076"/>
        <pc:sldMkLst>
          <pc:docMk/>
          <pc:sldMk cId="71794493" sldId="291"/>
        </pc:sldMkLst>
        <pc:spChg chg="mod">
          <ac:chgData name="DANIELE TORTOLI" userId="S::215023@unimore.it::0a328d08-10dd-4010-a14f-b27daf3fdff6" providerId="AD" clId="Web-{3329D3B5-0FBC-57BF-F862-C62240A9CBAF}" dt="2019-12-10T10:35:00.292" v="1217" actId="1076"/>
          <ac:spMkLst>
            <pc:docMk/>
            <pc:sldMk cId="71794493" sldId="291"/>
            <ac:spMk id="3" creationId="{1BB7A1FD-8BF2-4754-A054-BB902B5EB399}"/>
          </ac:spMkLst>
        </pc:spChg>
        <pc:spChg chg="mod">
          <ac:chgData name="DANIELE TORTOLI" userId="S::215023@unimore.it::0a328d08-10dd-4010-a14f-b27daf3fdff6" providerId="AD" clId="Web-{3329D3B5-0FBC-57BF-F862-C62240A9CBAF}" dt="2019-12-10T10:26:16.380" v="1062" actId="1076"/>
          <ac:spMkLst>
            <pc:docMk/>
            <pc:sldMk cId="71794493" sldId="291"/>
            <ac:spMk id="8" creationId="{2D23F171-6E93-4488-8C54-E05A51C8D403}"/>
          </ac:spMkLst>
        </pc:spChg>
        <pc:spChg chg="mod">
          <ac:chgData name="DANIELE TORTOLI" userId="S::215023@unimore.it::0a328d08-10dd-4010-a14f-b27daf3fdff6" providerId="AD" clId="Web-{3329D3B5-0FBC-57BF-F862-C62240A9CBAF}" dt="2019-12-10T10:34:54.542" v="1216" actId="1076"/>
          <ac:spMkLst>
            <pc:docMk/>
            <pc:sldMk cId="71794493" sldId="291"/>
            <ac:spMk id="12" creationId="{7DA6225E-76B4-409A-8372-CDB1EE448DED}"/>
          </ac:spMkLst>
        </pc:spChg>
        <pc:spChg chg="mod">
          <ac:chgData name="DANIELE TORTOLI" userId="S::215023@unimore.it::0a328d08-10dd-4010-a14f-b27daf3fdff6" providerId="AD" clId="Web-{3329D3B5-0FBC-57BF-F862-C62240A9CBAF}" dt="2019-12-10T10:35:02.386" v="1218" actId="1076"/>
          <ac:spMkLst>
            <pc:docMk/>
            <pc:sldMk cId="71794493" sldId="291"/>
            <ac:spMk id="13" creationId="{C532B45A-7602-46F6-96DC-DF1E5A7E0555}"/>
          </ac:spMkLst>
        </pc:spChg>
      </pc:sldChg>
      <pc:sldChg chg="addSp delSp modSp add del ord replId">
        <pc:chgData name="DANIELE TORTOLI" userId="S::215023@unimore.it::0a328d08-10dd-4010-a14f-b27daf3fdff6" providerId="AD" clId="Web-{3329D3B5-0FBC-57BF-F862-C62240A9CBAF}" dt="2019-12-10T10:38:24.341" v="1275"/>
        <pc:sldMkLst>
          <pc:docMk/>
          <pc:sldMk cId="1125515133" sldId="292"/>
        </pc:sldMkLst>
        <pc:spChg chg="add del mod">
          <ac:chgData name="DANIELE TORTOLI" userId="S::215023@unimore.it::0a328d08-10dd-4010-a14f-b27daf3fdff6" providerId="AD" clId="Web-{3329D3B5-0FBC-57BF-F862-C62240A9CBAF}" dt="2019-12-10T10:35:45.511" v="1235"/>
          <ac:spMkLst>
            <pc:docMk/>
            <pc:sldMk cId="1125515133" sldId="292"/>
            <ac:spMk id="3" creationId="{66E56268-2FCA-4C78-A65A-A7E228A37CF0}"/>
          </ac:spMkLst>
        </pc:spChg>
        <pc:spChg chg="mod">
          <ac:chgData name="DANIELE TORTOLI" userId="S::215023@unimore.it::0a328d08-10dd-4010-a14f-b27daf3fdff6" providerId="AD" clId="Web-{3329D3B5-0FBC-57BF-F862-C62240A9CBAF}" dt="2019-12-10T10:37:49.731" v="1271" actId="1076"/>
          <ac:spMkLst>
            <pc:docMk/>
            <pc:sldMk cId="1125515133" sldId="292"/>
            <ac:spMk id="8" creationId="{2D23F171-6E93-4488-8C54-E05A51C8D403}"/>
          </ac:spMkLst>
        </pc:spChg>
        <pc:spChg chg="del">
          <ac:chgData name="DANIELE TORTOLI" userId="S::215023@unimore.it::0a328d08-10dd-4010-a14f-b27daf3fdff6" providerId="AD" clId="Web-{3329D3B5-0FBC-57BF-F862-C62240A9CBAF}" dt="2019-12-10T10:35:29.792" v="1229"/>
          <ac:spMkLst>
            <pc:docMk/>
            <pc:sldMk cId="1125515133" sldId="292"/>
            <ac:spMk id="9" creationId="{834505B3-7645-4112-BF6C-F3590C4F7F0D}"/>
          </ac:spMkLst>
        </pc:spChg>
        <pc:spChg chg="del">
          <ac:chgData name="DANIELE TORTOLI" userId="S::215023@unimore.it::0a328d08-10dd-4010-a14f-b27daf3fdff6" providerId="AD" clId="Web-{3329D3B5-0FBC-57BF-F862-C62240A9CBAF}" dt="2019-12-10T10:35:29.089" v="1228"/>
          <ac:spMkLst>
            <pc:docMk/>
            <pc:sldMk cId="1125515133" sldId="292"/>
            <ac:spMk id="12" creationId="{7DA6225E-76B4-409A-8372-CDB1EE448DED}"/>
          </ac:spMkLst>
        </pc:spChg>
        <pc:spChg chg="del mod">
          <ac:chgData name="DANIELE TORTOLI" userId="S::215023@unimore.it::0a328d08-10dd-4010-a14f-b27daf3fdff6" providerId="AD" clId="Web-{3329D3B5-0FBC-57BF-F862-C62240A9CBAF}" dt="2019-12-10T10:35:29.026" v="1227"/>
          <ac:spMkLst>
            <pc:docMk/>
            <pc:sldMk cId="1125515133" sldId="292"/>
            <ac:spMk id="13" creationId="{C532B45A-7602-46F6-96DC-DF1E5A7E0555}"/>
          </ac:spMkLst>
        </pc:spChg>
        <pc:spChg chg="del mod">
          <ac:chgData name="DANIELE TORTOLI" userId="S::215023@unimore.it::0a328d08-10dd-4010-a14f-b27daf3fdff6" providerId="AD" clId="Web-{3329D3B5-0FBC-57BF-F862-C62240A9CBAF}" dt="2019-12-10T10:35:28.620" v="1224"/>
          <ac:spMkLst>
            <pc:docMk/>
            <pc:sldMk cId="1125515133" sldId="292"/>
            <ac:spMk id="14" creationId="{78F0566B-EE19-410A-8763-16421D9EB530}"/>
          </ac:spMkLst>
        </pc:spChg>
        <pc:spChg chg="del">
          <ac:chgData name="DANIELE TORTOLI" userId="S::215023@unimore.it::0a328d08-10dd-4010-a14f-b27daf3fdff6" providerId="AD" clId="Web-{3329D3B5-0FBC-57BF-F862-C62240A9CBAF}" dt="2019-12-10T10:35:24.370" v="1221"/>
          <ac:spMkLst>
            <pc:docMk/>
            <pc:sldMk cId="1125515133" sldId="292"/>
            <ac:spMk id="15" creationId="{5839FB35-BA99-46A1-97EE-8C05A7FC21E5}"/>
          </ac:spMkLst>
        </pc:spChg>
        <pc:spChg chg="add mod">
          <ac:chgData name="DANIELE TORTOLI" userId="S::215023@unimore.it::0a328d08-10dd-4010-a14f-b27daf3fdff6" providerId="AD" clId="Web-{3329D3B5-0FBC-57BF-F862-C62240A9CBAF}" dt="2019-12-10T10:37:52.528" v="1272" actId="1076"/>
          <ac:spMkLst>
            <pc:docMk/>
            <pc:sldMk cId="1125515133" sldId="292"/>
            <ac:spMk id="16" creationId="{339746FB-D503-4557-BC0D-C9663B9293E8}"/>
          </ac:spMkLst>
        </pc:spChg>
        <pc:spChg chg="add mod">
          <ac:chgData name="DANIELE TORTOLI" userId="S::215023@unimore.it::0a328d08-10dd-4010-a14f-b27daf3fdff6" providerId="AD" clId="Web-{3329D3B5-0FBC-57BF-F862-C62240A9CBAF}" dt="2019-12-10T10:37:57.450" v="1274" actId="1076"/>
          <ac:spMkLst>
            <pc:docMk/>
            <pc:sldMk cId="1125515133" sldId="292"/>
            <ac:spMk id="17" creationId="{50BD34B2-8F8D-4263-8BD4-75935A98B303}"/>
          </ac:spMkLst>
        </pc:spChg>
        <pc:graphicFrameChg chg="add del mod modGraphic">
          <ac:chgData name="DANIELE TORTOLI" userId="S::215023@unimore.it::0a328d08-10dd-4010-a14f-b27daf3fdff6" providerId="AD" clId="Web-{3329D3B5-0FBC-57BF-F862-C62240A9CBAF}" dt="2019-12-10T10:37:36.496" v="1270"/>
          <ac:graphicFrameMkLst>
            <pc:docMk/>
            <pc:sldMk cId="1125515133" sldId="292"/>
            <ac:graphicFrameMk id="6" creationId="{F53F8632-2B64-4F10-ACB7-9AEAF8E07A69}"/>
          </ac:graphicFrameMkLst>
        </pc:graphicFrameChg>
      </pc:sldChg>
    </pc:docChg>
  </pc:docChgLst>
  <pc:docChgLst>
    <pc:chgData name="DANIELE TORTOLI" userId="S::215023@unimore.it::0a328d08-10dd-4010-a14f-b27daf3fdff6" providerId="AD" clId="Web-{DCFA5746-DAE6-4178-96A1-5276306B8E8D}"/>
    <pc:docChg chg="modSld">
      <pc:chgData name="DANIELE TORTOLI" userId="S::215023@unimore.it::0a328d08-10dd-4010-a14f-b27daf3fdff6" providerId="AD" clId="Web-{DCFA5746-DAE6-4178-96A1-5276306B8E8D}" dt="2019-12-06T17:12:56.691" v="239" actId="20577"/>
      <pc:docMkLst>
        <pc:docMk/>
      </pc:docMkLst>
      <pc:sldChg chg="addSp delSp modSp mod setBg setClrOvrMap">
        <pc:chgData name="DANIELE TORTOLI" userId="S::215023@unimore.it::0a328d08-10dd-4010-a14f-b27daf3fdff6" providerId="AD" clId="Web-{DCFA5746-DAE6-4178-96A1-5276306B8E8D}" dt="2019-12-06T17:12:56.691" v="239" actId="20577"/>
        <pc:sldMkLst>
          <pc:docMk/>
          <pc:sldMk cId="1427323807" sldId="266"/>
        </pc:sldMkLst>
        <pc:spChg chg="mod">
          <ac:chgData name="DANIELE TORTOLI" userId="S::215023@unimore.it::0a328d08-10dd-4010-a14f-b27daf3fdff6" providerId="AD" clId="Web-{DCFA5746-DAE6-4178-96A1-5276306B8E8D}" dt="2019-12-06T17:08:29.676" v="187" actId="1076"/>
          <ac:spMkLst>
            <pc:docMk/>
            <pc:sldMk cId="1427323807" sldId="266"/>
            <ac:spMk id="2" creationId="{CF2EF52B-6032-46A9-A0A6-9713C27D052E}"/>
          </ac:spMkLst>
        </pc:spChg>
        <pc:spChg chg="add del mod">
          <ac:chgData name="DANIELE TORTOLI" userId="S::215023@unimore.it::0a328d08-10dd-4010-a14f-b27daf3fdff6" providerId="AD" clId="Web-{DCFA5746-DAE6-4178-96A1-5276306B8E8D}" dt="2019-12-06T17:12:05.895" v="230"/>
          <ac:spMkLst>
            <pc:docMk/>
            <pc:sldMk cId="1427323807" sldId="266"/>
            <ac:spMk id="3" creationId="{E8237BC6-EDCC-44F7-B26A-64B5B54A1E16}"/>
          </ac:spMkLst>
        </pc:spChg>
        <pc:spChg chg="ord">
          <ac:chgData name="DANIELE TORTOLI" userId="S::215023@unimore.it::0a328d08-10dd-4010-a14f-b27daf3fdff6" providerId="AD" clId="Web-{DCFA5746-DAE6-4178-96A1-5276306B8E8D}" dt="2019-12-06T17:04:56.069" v="118"/>
          <ac:spMkLst>
            <pc:docMk/>
            <pc:sldMk cId="1427323807" sldId="266"/>
            <ac:spMk id="4" creationId="{7D828D69-EC98-44C0-809D-7267536B3507}"/>
          </ac:spMkLst>
        </pc:spChg>
        <pc:spChg chg="ord">
          <ac:chgData name="DANIELE TORTOLI" userId="S::215023@unimore.it::0a328d08-10dd-4010-a14f-b27daf3fdff6" providerId="AD" clId="Web-{DCFA5746-DAE6-4178-96A1-5276306B8E8D}" dt="2019-12-06T17:04:56.069" v="118"/>
          <ac:spMkLst>
            <pc:docMk/>
            <pc:sldMk cId="1427323807" sldId="266"/>
            <ac:spMk id="5" creationId="{ADC98D72-2E54-418F-9B4F-C7245C79693A}"/>
          </ac:spMkLst>
        </pc:spChg>
        <pc:spChg chg="mod">
          <ac:chgData name="DANIELE TORTOLI" userId="S::215023@unimore.it::0a328d08-10dd-4010-a14f-b27daf3fdff6" providerId="AD" clId="Web-{DCFA5746-DAE6-4178-96A1-5276306B8E8D}" dt="2019-12-06T17:04:56.069" v="118"/>
          <ac:spMkLst>
            <pc:docMk/>
            <pc:sldMk cId="1427323807" sldId="266"/>
            <ac:spMk id="6" creationId="{1738B549-996A-4593-B42F-4C5E30B0FC50}"/>
          </ac:spMkLst>
        </pc:spChg>
        <pc:spChg chg="mod">
          <ac:chgData name="DANIELE TORTOLI" userId="S::215023@unimore.it::0a328d08-10dd-4010-a14f-b27daf3fdff6" providerId="AD" clId="Web-{DCFA5746-DAE6-4178-96A1-5276306B8E8D}" dt="2019-12-06T17:04:56.069" v="118"/>
          <ac:spMkLst>
            <pc:docMk/>
            <pc:sldMk cId="1427323807" sldId="266"/>
            <ac:spMk id="7" creationId="{55EC184C-0776-4CFD-9B76-538F233F4683}"/>
          </ac:spMkLst>
        </pc:spChg>
        <pc:spChg chg="add del mod">
          <ac:chgData name="DANIELE TORTOLI" userId="S::215023@unimore.it::0a328d08-10dd-4010-a14f-b27daf3fdff6" providerId="AD" clId="Web-{DCFA5746-DAE6-4178-96A1-5276306B8E8D}" dt="2019-12-06T17:07:21.474" v="178"/>
          <ac:spMkLst>
            <pc:docMk/>
            <pc:sldMk cId="1427323807" sldId="266"/>
            <ac:spMk id="8" creationId="{DDE0DB28-BE0B-4DB3-BD67-0136D2248A3A}"/>
          </ac:spMkLst>
        </pc:spChg>
        <pc:spChg chg="add del">
          <ac:chgData name="DANIELE TORTOLI" userId="S::215023@unimore.it::0a328d08-10dd-4010-a14f-b27daf3fdff6" providerId="AD" clId="Web-{DCFA5746-DAE6-4178-96A1-5276306B8E8D}" dt="2019-12-06T17:04:47.866" v="113"/>
          <ac:spMkLst>
            <pc:docMk/>
            <pc:sldMk cId="1427323807" sldId="266"/>
            <ac:spMk id="9" creationId="{9A6C2C86-63BF-47D5-AA3F-905111A238E2}"/>
          </ac:spMkLst>
        </pc:spChg>
        <pc:spChg chg="add del">
          <ac:chgData name="DANIELE TORTOLI" userId="S::215023@unimore.it::0a328d08-10dd-4010-a14f-b27daf3fdff6" providerId="AD" clId="Web-{DCFA5746-DAE6-4178-96A1-5276306B8E8D}" dt="2019-12-06T17:04:52.959" v="115"/>
          <ac:spMkLst>
            <pc:docMk/>
            <pc:sldMk cId="1427323807" sldId="266"/>
            <ac:spMk id="11" creationId="{2C10C105-EEB5-43F7-AA95-5DDB920D75B0}"/>
          </ac:spMkLst>
        </pc:spChg>
        <pc:spChg chg="add del">
          <ac:chgData name="DANIELE TORTOLI" userId="S::215023@unimore.it::0a328d08-10dd-4010-a14f-b27daf3fdff6" providerId="AD" clId="Web-{DCFA5746-DAE6-4178-96A1-5276306B8E8D}" dt="2019-12-06T17:04:33.850" v="111"/>
          <ac:spMkLst>
            <pc:docMk/>
            <pc:sldMk cId="1427323807" sldId="266"/>
            <ac:spMk id="12" creationId="{1C3D9BD5-A493-4B97-963D-60135D533822}"/>
          </ac:spMkLst>
        </pc:spChg>
        <pc:spChg chg="add del">
          <ac:chgData name="DANIELE TORTOLI" userId="S::215023@unimore.it::0a328d08-10dd-4010-a14f-b27daf3fdff6" providerId="AD" clId="Web-{DCFA5746-DAE6-4178-96A1-5276306B8E8D}" dt="2019-12-06T17:04:33.850" v="111"/>
          <ac:spMkLst>
            <pc:docMk/>
            <pc:sldMk cId="1427323807" sldId="266"/>
            <ac:spMk id="14" creationId="{1F759AF4-E342-4E60-8A32-C44A328F2F42}"/>
          </ac:spMkLst>
        </pc:spChg>
        <pc:spChg chg="add del">
          <ac:chgData name="DANIELE TORTOLI" userId="S::215023@unimore.it::0a328d08-10dd-4010-a14f-b27daf3fdff6" providerId="AD" clId="Web-{DCFA5746-DAE6-4178-96A1-5276306B8E8D}" dt="2019-12-06T17:04:55.991" v="117"/>
          <ac:spMkLst>
            <pc:docMk/>
            <pc:sldMk cId="1427323807" sldId="266"/>
            <ac:spMk id="15" creationId="{95CB840F-8E41-4CA5-B79B-25CC80AD234A}"/>
          </ac:spMkLst>
        </pc:spChg>
        <pc:spChg chg="add">
          <ac:chgData name="DANIELE TORTOLI" userId="S::215023@unimore.it::0a328d08-10dd-4010-a14f-b27daf3fdff6" providerId="AD" clId="Web-{DCFA5746-DAE6-4178-96A1-5276306B8E8D}" dt="2019-12-06T17:04:56.069" v="118"/>
          <ac:spMkLst>
            <pc:docMk/>
            <pc:sldMk cId="1427323807" sldId="266"/>
            <ac:spMk id="18" creationId="{2C10C105-EEB5-43F7-AA95-5DDB920D75B0}"/>
          </ac:spMkLst>
        </pc:spChg>
        <pc:spChg chg="add mod">
          <ac:chgData name="DANIELE TORTOLI" userId="S::215023@unimore.it::0a328d08-10dd-4010-a14f-b27daf3fdff6" providerId="AD" clId="Web-{DCFA5746-DAE6-4178-96A1-5276306B8E8D}" dt="2019-12-06T17:10:51.661" v="221" actId="20577"/>
          <ac:spMkLst>
            <pc:docMk/>
            <pc:sldMk cId="1427323807" sldId="266"/>
            <ac:spMk id="21" creationId="{761F18D5-F0B7-48F3-98F1-EAE0203F4B1A}"/>
          </ac:spMkLst>
        </pc:spChg>
        <pc:graphicFrameChg chg="add del">
          <ac:chgData name="DANIELE TORTOLI" userId="S::215023@unimore.it::0a328d08-10dd-4010-a14f-b27daf3fdff6" providerId="AD" clId="Web-{DCFA5746-DAE6-4178-96A1-5276306B8E8D}" dt="2019-12-06T17:11:41.426" v="229"/>
          <ac:graphicFrameMkLst>
            <pc:docMk/>
            <pc:sldMk cId="1427323807" sldId="266"/>
            <ac:graphicFrameMk id="24" creationId="{DA66FBBD-C59B-4426-ACB9-6AEA4922E126}"/>
          </ac:graphicFrameMkLst>
        </pc:graphicFrameChg>
        <pc:graphicFrameChg chg="add modGraphic">
          <ac:chgData name="DANIELE TORTOLI" userId="S::215023@unimore.it::0a328d08-10dd-4010-a14f-b27daf3fdff6" providerId="AD" clId="Web-{DCFA5746-DAE6-4178-96A1-5276306B8E8D}" dt="2019-12-06T17:12:56.691" v="239" actId="20577"/>
          <ac:graphicFrameMkLst>
            <pc:docMk/>
            <pc:sldMk cId="1427323807" sldId="266"/>
            <ac:graphicFrameMk id="33" creationId="{ECBA71D2-60A2-404F-B2D2-B9EFFF7BACD8}"/>
          </ac:graphicFrameMkLst>
        </pc:graphicFrameChg>
        <pc:picChg chg="add del">
          <ac:chgData name="DANIELE TORTOLI" userId="S::215023@unimore.it::0a328d08-10dd-4010-a14f-b27daf3fdff6" providerId="AD" clId="Web-{DCFA5746-DAE6-4178-96A1-5276306B8E8D}" dt="2019-12-06T17:04:52.959" v="115"/>
          <ac:picMkLst>
            <pc:docMk/>
            <pc:sldMk cId="1427323807" sldId="266"/>
            <ac:picMk id="13" creationId="{94BF495F-706E-4740-8918-C1F52CEA9D0B}"/>
          </ac:picMkLst>
        </pc:picChg>
        <pc:picChg chg="add del">
          <ac:chgData name="DANIELE TORTOLI" userId="S::215023@unimore.it::0a328d08-10dd-4010-a14f-b27daf3fdff6" providerId="AD" clId="Web-{DCFA5746-DAE6-4178-96A1-5276306B8E8D}" dt="2019-12-06T17:04:55.991" v="117"/>
          <ac:picMkLst>
            <pc:docMk/>
            <pc:sldMk cId="1427323807" sldId="266"/>
            <ac:picMk id="17" creationId="{EFCA3B5A-B96E-4E11-8C7D-ED359EBA1192}"/>
          </ac:picMkLst>
        </pc:picChg>
        <pc:picChg chg="add">
          <ac:chgData name="DANIELE TORTOLI" userId="S::215023@unimore.it::0a328d08-10dd-4010-a14f-b27daf3fdff6" providerId="AD" clId="Web-{DCFA5746-DAE6-4178-96A1-5276306B8E8D}" dt="2019-12-06T17:04:56.069" v="118"/>
          <ac:picMkLst>
            <pc:docMk/>
            <pc:sldMk cId="1427323807" sldId="266"/>
            <ac:picMk id="19" creationId="{94BF495F-706E-4740-8918-C1F52CEA9D0B}"/>
          </ac:picMkLst>
        </pc:picChg>
        <pc:cxnChg chg="add del">
          <ac:chgData name="DANIELE TORTOLI" userId="S::215023@unimore.it::0a328d08-10dd-4010-a14f-b27daf3fdff6" providerId="AD" clId="Web-{DCFA5746-DAE6-4178-96A1-5276306B8E8D}" dt="2019-12-06T17:04:47.866" v="113"/>
          <ac:cxnSpMkLst>
            <pc:docMk/>
            <pc:sldMk cId="1427323807" sldId="266"/>
            <ac:cxnSpMk id="10" creationId="{425A0768-3044-4AA9-A889-D2CAA68C517A}"/>
          </ac:cxnSpMkLst>
        </pc:cxnChg>
        <pc:cxnChg chg="add del">
          <ac:chgData name="DANIELE TORTOLI" userId="S::215023@unimore.it::0a328d08-10dd-4010-a14f-b27daf3fdff6" providerId="AD" clId="Web-{DCFA5746-DAE6-4178-96A1-5276306B8E8D}" dt="2019-12-06T17:04:33.850" v="111"/>
          <ac:cxnSpMkLst>
            <pc:docMk/>
            <pc:sldMk cId="1427323807" sldId="266"/>
            <ac:cxnSpMk id="16" creationId="{A49B2805-6469-407A-A68A-BB85AC8A8596}"/>
          </ac:cxnSpMkLst>
        </pc:cxnChg>
        <pc:cxnChg chg="add mod">
          <ac:chgData name="DANIELE TORTOLI" userId="S::215023@unimore.it::0a328d08-10dd-4010-a14f-b27daf3fdff6" providerId="AD" clId="Web-{DCFA5746-DAE6-4178-96A1-5276306B8E8D}" dt="2019-12-06T17:09:29.302" v="198" actId="1076"/>
          <ac:cxnSpMkLst>
            <pc:docMk/>
            <pc:sldMk cId="1427323807" sldId="266"/>
            <ac:cxnSpMk id="23" creationId="{35D8F8A8-5065-48EA-804E-ABB76C7003D6}"/>
          </ac:cxnSpMkLst>
        </pc:cxnChg>
      </pc:sldChg>
      <pc:sldChg chg="modSp">
        <pc:chgData name="DANIELE TORTOLI" userId="S::215023@unimore.it::0a328d08-10dd-4010-a14f-b27daf3fdff6" providerId="AD" clId="Web-{DCFA5746-DAE6-4178-96A1-5276306B8E8D}" dt="2019-12-06T17:07:06.458" v="172"/>
        <pc:sldMkLst>
          <pc:docMk/>
          <pc:sldMk cId="1962847380" sldId="275"/>
        </pc:sldMkLst>
        <pc:spChg chg="mod">
          <ac:chgData name="DANIELE TORTOLI" userId="S::215023@unimore.it::0a328d08-10dd-4010-a14f-b27daf3fdff6" providerId="AD" clId="Web-{DCFA5746-DAE6-4178-96A1-5276306B8E8D}" dt="2019-12-06T17:07:06.458" v="172"/>
          <ac:spMkLst>
            <pc:docMk/>
            <pc:sldMk cId="1962847380" sldId="275"/>
            <ac:spMk id="9" creationId="{4921D0B0-1E3E-4585-8DC4-E83C91872C3D}"/>
          </ac:spMkLst>
        </pc:spChg>
      </pc:sldChg>
    </pc:docChg>
  </pc:docChgLst>
  <pc:docChgLst>
    <pc:chgData name="DANIELE TORTOLI" userId="S::215023@unimore.it::0a328d08-10dd-4010-a14f-b27daf3fdff6" providerId="AD" clId="Web-{3016521A-815A-4B6D-B674-A2C7A0269A12}"/>
    <pc:docChg chg="addSld delSld modSld modSection">
      <pc:chgData name="DANIELE TORTOLI" userId="S::215023@unimore.it::0a328d08-10dd-4010-a14f-b27daf3fdff6" providerId="AD" clId="Web-{3016521A-815A-4B6D-B674-A2C7A0269A12}" dt="2019-12-06T16:40:26.436" v="1800" actId="20577"/>
      <pc:docMkLst>
        <pc:docMk/>
      </pc:docMkLst>
      <pc:sldChg chg="modSp">
        <pc:chgData name="DANIELE TORTOLI" userId="S::215023@unimore.it::0a328d08-10dd-4010-a14f-b27daf3fdff6" providerId="AD" clId="Web-{3016521A-815A-4B6D-B674-A2C7A0269A12}" dt="2019-12-06T16:40:22.280" v="1798" actId="20577"/>
        <pc:sldMkLst>
          <pc:docMk/>
          <pc:sldMk cId="398371209" sldId="270"/>
        </pc:sldMkLst>
        <pc:spChg chg="mod">
          <ac:chgData name="DANIELE TORTOLI" userId="S::215023@unimore.it::0a328d08-10dd-4010-a14f-b27daf3fdff6" providerId="AD" clId="Web-{3016521A-815A-4B6D-B674-A2C7A0269A12}" dt="2019-12-06T16:40:22.280" v="1798" actId="20577"/>
          <ac:spMkLst>
            <pc:docMk/>
            <pc:sldMk cId="398371209" sldId="270"/>
            <ac:spMk id="3" creationId="{B086E6B6-A605-439A-BF73-D4FB56D08790}"/>
          </ac:spMkLst>
        </pc:spChg>
      </pc:sldChg>
      <pc:sldChg chg="new del">
        <pc:chgData name="DANIELE TORTOLI" userId="S::215023@unimore.it::0a328d08-10dd-4010-a14f-b27daf3fdff6" providerId="AD" clId="Web-{3016521A-815A-4B6D-B674-A2C7A0269A12}" dt="2019-12-06T16:37:15.357" v="1649"/>
        <pc:sldMkLst>
          <pc:docMk/>
          <pc:sldMk cId="601116714" sldId="276"/>
        </pc:sldMkLst>
      </pc:sldChg>
      <pc:sldChg chg="modSp add replId">
        <pc:chgData name="DANIELE TORTOLI" userId="S::215023@unimore.it::0a328d08-10dd-4010-a14f-b27daf3fdff6" providerId="AD" clId="Web-{3016521A-815A-4B6D-B674-A2C7A0269A12}" dt="2019-12-06T16:37:57.138" v="1773" actId="20577"/>
        <pc:sldMkLst>
          <pc:docMk/>
          <pc:sldMk cId="1488246057" sldId="276"/>
        </pc:sldMkLst>
        <pc:spChg chg="mod">
          <ac:chgData name="DANIELE TORTOLI" userId="S::215023@unimore.it::0a328d08-10dd-4010-a14f-b27daf3fdff6" providerId="AD" clId="Web-{3016521A-815A-4B6D-B674-A2C7A0269A12}" dt="2019-12-06T16:37:57.138" v="1773" actId="20577"/>
          <ac:spMkLst>
            <pc:docMk/>
            <pc:sldMk cId="1488246057" sldId="276"/>
            <ac:spMk id="3" creationId="{B086E6B6-A605-439A-BF73-D4FB56D08790}"/>
          </ac:spMkLst>
        </pc:spChg>
      </pc:sldChg>
    </pc:docChg>
  </pc:docChgLst>
  <pc:docChgLst>
    <pc:chgData name="DANIELE TORTOLI" userId="S::215023@unimore.it::0a328d08-10dd-4010-a14f-b27daf3fdff6" providerId="AD" clId="Web-{030BEDD2-1C76-1596-5865-60939A27F75D}"/>
    <pc:docChg chg="modSld sldOrd">
      <pc:chgData name="DANIELE TORTOLI" userId="S::215023@unimore.it::0a328d08-10dd-4010-a14f-b27daf3fdff6" providerId="AD" clId="Web-{030BEDD2-1C76-1596-5865-60939A27F75D}" dt="2019-12-08T11:23:15.543" v="2045"/>
      <pc:docMkLst>
        <pc:docMk/>
      </pc:docMkLst>
      <pc:sldChg chg="modSp">
        <pc:chgData name="DANIELE TORTOLI" userId="S::215023@unimore.it::0a328d08-10dd-4010-a14f-b27daf3fdff6" providerId="AD" clId="Web-{030BEDD2-1C76-1596-5865-60939A27F75D}" dt="2019-12-08T10:57:19.237" v="1829" actId="14100"/>
        <pc:sldMkLst>
          <pc:docMk/>
          <pc:sldMk cId="1117767733" sldId="271"/>
        </pc:sldMkLst>
        <pc:cxnChg chg="mod">
          <ac:chgData name="DANIELE TORTOLI" userId="S::215023@unimore.it::0a328d08-10dd-4010-a14f-b27daf3fdff6" providerId="AD" clId="Web-{030BEDD2-1C76-1596-5865-60939A27F75D}" dt="2019-12-08T10:56:08.596" v="1826" actId="14100"/>
          <ac:cxnSpMkLst>
            <pc:docMk/>
            <pc:sldMk cId="1117767733" sldId="271"/>
            <ac:cxnSpMk id="23" creationId="{B02C6E08-16E9-43CC-9F2F-46F02485B48E}"/>
          </ac:cxnSpMkLst>
        </pc:cxnChg>
        <pc:cxnChg chg="mod">
          <ac:chgData name="DANIELE TORTOLI" userId="S::215023@unimore.it::0a328d08-10dd-4010-a14f-b27daf3fdff6" providerId="AD" clId="Web-{030BEDD2-1C76-1596-5865-60939A27F75D}" dt="2019-12-08T10:56:31.674" v="1827" actId="14100"/>
          <ac:cxnSpMkLst>
            <pc:docMk/>
            <pc:sldMk cId="1117767733" sldId="271"/>
            <ac:cxnSpMk id="25" creationId="{31BBA475-293F-4040-99A3-E19E3D0B7A3A}"/>
          </ac:cxnSpMkLst>
        </pc:cxnChg>
        <pc:cxnChg chg="mod">
          <ac:chgData name="DANIELE TORTOLI" userId="S::215023@unimore.it::0a328d08-10dd-4010-a14f-b27daf3fdff6" providerId="AD" clId="Web-{030BEDD2-1C76-1596-5865-60939A27F75D}" dt="2019-12-08T10:57:19.237" v="1829" actId="14100"/>
          <ac:cxnSpMkLst>
            <pc:docMk/>
            <pc:sldMk cId="1117767733" sldId="271"/>
            <ac:cxnSpMk id="31" creationId="{FFC7CB75-8974-484B-8135-3FE4F2D2684C}"/>
          </ac:cxnSpMkLst>
        </pc:cxnChg>
        <pc:cxnChg chg="mod">
          <ac:chgData name="DANIELE TORTOLI" userId="S::215023@unimore.it::0a328d08-10dd-4010-a14f-b27daf3fdff6" providerId="AD" clId="Web-{030BEDD2-1C76-1596-5865-60939A27F75D}" dt="2019-12-08T10:53:51.282" v="1820"/>
          <ac:cxnSpMkLst>
            <pc:docMk/>
            <pc:sldMk cId="1117767733" sldId="271"/>
            <ac:cxnSpMk id="32" creationId="{0E6A35C3-F66C-4383-8F5C-7072F378A22A}"/>
          </ac:cxnSpMkLst>
        </pc:cxnChg>
        <pc:cxnChg chg="mod">
          <ac:chgData name="DANIELE TORTOLI" userId="S::215023@unimore.it::0a328d08-10dd-4010-a14f-b27daf3fdff6" providerId="AD" clId="Web-{030BEDD2-1C76-1596-5865-60939A27F75D}" dt="2019-12-08T10:54:21.954" v="1822"/>
          <ac:cxnSpMkLst>
            <pc:docMk/>
            <pc:sldMk cId="1117767733" sldId="271"/>
            <ac:cxnSpMk id="33" creationId="{E0ACBD4A-D29A-4097-A209-A11E62EE99E4}"/>
          </ac:cxnSpMkLst>
        </pc:cxnChg>
        <pc:cxnChg chg="mod">
          <ac:chgData name="DANIELE TORTOLI" userId="S::215023@unimore.it::0a328d08-10dd-4010-a14f-b27daf3fdff6" providerId="AD" clId="Web-{030BEDD2-1C76-1596-5865-60939A27F75D}" dt="2019-12-08T10:54:34.751" v="1823"/>
          <ac:cxnSpMkLst>
            <pc:docMk/>
            <pc:sldMk cId="1117767733" sldId="271"/>
            <ac:cxnSpMk id="34" creationId="{A07BAFDD-3A60-41A9-8984-AA255A1EB6DC}"/>
          </ac:cxnSpMkLst>
        </pc:cxnChg>
        <pc:cxnChg chg="mod">
          <ac:chgData name="DANIELE TORTOLI" userId="S::215023@unimore.it::0a328d08-10dd-4010-a14f-b27daf3fdff6" providerId="AD" clId="Web-{030BEDD2-1C76-1596-5865-60939A27F75D}" dt="2019-12-08T10:54:40.783" v="1824"/>
          <ac:cxnSpMkLst>
            <pc:docMk/>
            <pc:sldMk cId="1117767733" sldId="271"/>
            <ac:cxnSpMk id="37" creationId="{0A585981-7CA5-4EB2-A451-DE44E9B4C9B5}"/>
          </ac:cxnSpMkLst>
        </pc:cxnChg>
        <pc:cxnChg chg="mod">
          <ac:chgData name="DANIELE TORTOLI" userId="S::215023@unimore.it::0a328d08-10dd-4010-a14f-b27daf3fdff6" providerId="AD" clId="Web-{030BEDD2-1C76-1596-5865-60939A27F75D}" dt="2019-12-08T10:54:49.345" v="1825"/>
          <ac:cxnSpMkLst>
            <pc:docMk/>
            <pc:sldMk cId="1117767733" sldId="271"/>
            <ac:cxnSpMk id="38" creationId="{8D1EC0AA-B3D8-4F89-AFD7-4765DA54FC4A}"/>
          </ac:cxnSpMkLst>
        </pc:cxnChg>
      </pc:sldChg>
      <pc:sldChg chg="addSp delSp modSp mod modShow">
        <pc:chgData name="DANIELE TORTOLI" userId="S::215023@unimore.it::0a328d08-10dd-4010-a14f-b27daf3fdff6" providerId="AD" clId="Web-{030BEDD2-1C76-1596-5865-60939A27F75D}" dt="2019-12-08T10:57:56.377" v="1830"/>
        <pc:sldMkLst>
          <pc:docMk/>
          <pc:sldMk cId="1161372136" sldId="273"/>
        </pc:sldMkLst>
        <pc:spChg chg="mod">
          <ac:chgData name="DANIELE TORTOLI" userId="S::215023@unimore.it::0a328d08-10dd-4010-a14f-b27daf3fdff6" providerId="AD" clId="Web-{030BEDD2-1C76-1596-5865-60939A27F75D}" dt="2019-12-08T10:46:16.108" v="1712" actId="20577"/>
          <ac:spMkLst>
            <pc:docMk/>
            <pc:sldMk cId="1161372136" sldId="273"/>
            <ac:spMk id="10" creationId="{E050957B-7856-4F07-8AB3-75469726DE1D}"/>
          </ac:spMkLst>
        </pc:spChg>
        <pc:spChg chg="add mod">
          <ac:chgData name="DANIELE TORTOLI" userId="S::215023@unimore.it::0a328d08-10dd-4010-a14f-b27daf3fdff6" providerId="AD" clId="Web-{030BEDD2-1C76-1596-5865-60939A27F75D}" dt="2019-12-08T10:32:09.509" v="1592" actId="1076"/>
          <ac:spMkLst>
            <pc:docMk/>
            <pc:sldMk cId="1161372136" sldId="273"/>
            <ac:spMk id="11" creationId="{5B1A127E-7CC4-481B-ACDB-3997AFDD96AB}"/>
          </ac:spMkLst>
        </pc:spChg>
        <pc:spChg chg="del mod">
          <ac:chgData name="DANIELE TORTOLI" userId="S::215023@unimore.it::0a328d08-10dd-4010-a14f-b27daf3fdff6" providerId="AD" clId="Web-{030BEDD2-1C76-1596-5865-60939A27F75D}" dt="2019-12-08T10:45:19.139" v="1695"/>
          <ac:spMkLst>
            <pc:docMk/>
            <pc:sldMk cId="1161372136" sldId="273"/>
            <ac:spMk id="13" creationId="{FFB45037-74B5-4EA5-ACF6-0D7396B01A00}"/>
          </ac:spMkLst>
        </pc:spChg>
        <pc:spChg chg="mod">
          <ac:chgData name="DANIELE TORTOLI" userId="S::215023@unimore.it::0a328d08-10dd-4010-a14f-b27daf3fdff6" providerId="AD" clId="Web-{030BEDD2-1C76-1596-5865-60939A27F75D}" dt="2019-12-08T10:37:44.168" v="1633" actId="1076"/>
          <ac:spMkLst>
            <pc:docMk/>
            <pc:sldMk cId="1161372136" sldId="273"/>
            <ac:spMk id="14" creationId="{5B6514CC-C132-49A5-8BF8-F2C5F46C1511}"/>
          </ac:spMkLst>
        </pc:spChg>
        <pc:spChg chg="add del mod">
          <ac:chgData name="DANIELE TORTOLI" userId="S::215023@unimore.it::0a328d08-10dd-4010-a14f-b27daf3fdff6" providerId="AD" clId="Web-{030BEDD2-1C76-1596-5865-60939A27F75D}" dt="2019-12-08T10:22:59.038" v="1182"/>
          <ac:spMkLst>
            <pc:docMk/>
            <pc:sldMk cId="1161372136" sldId="273"/>
            <ac:spMk id="15" creationId="{A61E0CC5-61B1-46EA-A414-39FF809E57C1}"/>
          </ac:spMkLst>
        </pc:spChg>
        <pc:spChg chg="add mod">
          <ac:chgData name="DANIELE TORTOLI" userId="S::215023@unimore.it::0a328d08-10dd-4010-a14f-b27daf3fdff6" providerId="AD" clId="Web-{030BEDD2-1C76-1596-5865-60939A27F75D}" dt="2019-12-08T10:28:17.227" v="1563" actId="1076"/>
          <ac:spMkLst>
            <pc:docMk/>
            <pc:sldMk cId="1161372136" sldId="273"/>
            <ac:spMk id="16" creationId="{E235B4A6-4E36-4024-B337-F6CCB5793DA6}"/>
          </ac:spMkLst>
        </pc:spChg>
        <pc:spChg chg="add del mod">
          <ac:chgData name="DANIELE TORTOLI" userId="S::215023@unimore.it::0a328d08-10dd-4010-a14f-b27daf3fdff6" providerId="AD" clId="Web-{030BEDD2-1C76-1596-5865-60939A27F75D}" dt="2019-12-08T10:28:22.524" v="1565"/>
          <ac:spMkLst>
            <pc:docMk/>
            <pc:sldMk cId="1161372136" sldId="273"/>
            <ac:spMk id="19" creationId="{501CCDA6-A4CB-4D94-B524-A45CF3E66363}"/>
          </ac:spMkLst>
        </pc:spChg>
        <pc:graphicFrameChg chg="add mod modGraphic">
          <ac:chgData name="DANIELE TORTOLI" userId="S::215023@unimore.it::0a328d08-10dd-4010-a14f-b27daf3fdff6" providerId="AD" clId="Web-{030BEDD2-1C76-1596-5865-60939A27F75D}" dt="2019-12-08T10:28:37.399" v="1567"/>
          <ac:graphicFrameMkLst>
            <pc:docMk/>
            <pc:sldMk cId="1161372136" sldId="273"/>
            <ac:graphicFrameMk id="3" creationId="{278B79B4-5267-45A5-98B0-1F62AC309D98}"/>
          </ac:graphicFrameMkLst>
        </pc:graphicFrameChg>
        <pc:graphicFrameChg chg="mod modGraphic">
          <ac:chgData name="DANIELE TORTOLI" userId="S::215023@unimore.it::0a328d08-10dd-4010-a14f-b27daf3fdff6" providerId="AD" clId="Web-{030BEDD2-1C76-1596-5865-60939A27F75D}" dt="2019-12-08T10:28:50.977" v="1570"/>
          <ac:graphicFrameMkLst>
            <pc:docMk/>
            <pc:sldMk cId="1161372136" sldId="273"/>
            <ac:graphicFrameMk id="17" creationId="{8405D449-A3F8-4C5A-9435-69CC34725DCC}"/>
          </ac:graphicFrameMkLst>
        </pc:graphicFrameChg>
        <pc:picChg chg="del mod">
          <ac:chgData name="DANIELE TORTOLI" userId="S::215023@unimore.it::0a328d08-10dd-4010-a14f-b27daf3fdff6" providerId="AD" clId="Web-{030BEDD2-1C76-1596-5865-60939A27F75D}" dt="2019-12-08T10:27:53.524" v="1556"/>
          <ac:picMkLst>
            <pc:docMk/>
            <pc:sldMk cId="1161372136" sldId="273"/>
            <ac:picMk id="8" creationId="{FF063487-F4B4-469E-A485-6C19C6E15048}"/>
          </ac:picMkLst>
        </pc:picChg>
        <pc:cxnChg chg="add mod">
          <ac:chgData name="DANIELE TORTOLI" userId="S::215023@unimore.it::0a328d08-10dd-4010-a14f-b27daf3fdff6" providerId="AD" clId="Web-{030BEDD2-1C76-1596-5865-60939A27F75D}" dt="2019-12-08T10:31:25.056" v="1590" actId="14100"/>
          <ac:cxnSpMkLst>
            <pc:docMk/>
            <pc:sldMk cId="1161372136" sldId="273"/>
            <ac:cxnSpMk id="20" creationId="{4639C3F0-886C-474B-A11B-ABBECAA1C698}"/>
          </ac:cxnSpMkLst>
        </pc:cxnChg>
        <pc:cxnChg chg="add mod">
          <ac:chgData name="DANIELE TORTOLI" userId="S::215023@unimore.it::0a328d08-10dd-4010-a14f-b27daf3fdff6" providerId="AD" clId="Web-{030BEDD2-1C76-1596-5865-60939A27F75D}" dt="2019-12-08T10:31:15.822" v="1588" actId="14100"/>
          <ac:cxnSpMkLst>
            <pc:docMk/>
            <pc:sldMk cId="1161372136" sldId="273"/>
            <ac:cxnSpMk id="21" creationId="{1672DAEC-9A0D-463F-9953-AD3C58167DB0}"/>
          </ac:cxnSpMkLst>
        </pc:cxnChg>
      </pc:sldChg>
      <pc:sldChg chg="addSp delSp modSp">
        <pc:chgData name="DANIELE TORTOLI" userId="S::215023@unimore.it::0a328d08-10dd-4010-a14f-b27daf3fdff6" providerId="AD" clId="Web-{030BEDD2-1C76-1596-5865-60939A27F75D}" dt="2019-12-08T10:52:30.219" v="1811" actId="20577"/>
        <pc:sldMkLst>
          <pc:docMk/>
          <pc:sldMk cId="1765018480" sldId="280"/>
        </pc:sldMkLst>
        <pc:spChg chg="mod">
          <ac:chgData name="DANIELE TORTOLI" userId="S::215023@unimore.it::0a328d08-10dd-4010-a14f-b27daf3fdff6" providerId="AD" clId="Web-{030BEDD2-1C76-1596-5865-60939A27F75D}" dt="2019-12-08T10:42:48.591" v="1669" actId="1076"/>
          <ac:spMkLst>
            <pc:docMk/>
            <pc:sldMk cId="1765018480" sldId="280"/>
            <ac:spMk id="2" creationId="{78CCE87B-4A46-48F7-A9B0-BF70CE47DB5C}"/>
          </ac:spMkLst>
        </pc:spChg>
        <pc:spChg chg="add mod">
          <ac:chgData name="DANIELE TORTOLI" userId="S::215023@unimore.it::0a328d08-10dd-4010-a14f-b27daf3fdff6" providerId="AD" clId="Web-{030BEDD2-1C76-1596-5865-60939A27F75D}" dt="2019-12-08T10:32:52.963" v="1613" actId="1076"/>
          <ac:spMkLst>
            <pc:docMk/>
            <pc:sldMk cId="1765018480" sldId="280"/>
            <ac:spMk id="3" creationId="{981BB9E5-A395-4BB2-B42F-8F28433EAD5E}"/>
          </ac:spMkLst>
        </pc:spChg>
        <pc:spChg chg="add del mod">
          <ac:chgData name="DANIELE TORTOLI" userId="S::215023@unimore.it::0a328d08-10dd-4010-a14f-b27daf3fdff6" providerId="AD" clId="Web-{030BEDD2-1C76-1596-5865-60939A27F75D}" dt="2019-12-08T10:13:56.019" v="720"/>
          <ac:spMkLst>
            <pc:docMk/>
            <pc:sldMk cId="1765018480" sldId="280"/>
            <ac:spMk id="9" creationId="{987E055C-3768-40ED-99D2-B90C3456C6F7}"/>
          </ac:spMkLst>
        </pc:spChg>
        <pc:spChg chg="add del mod">
          <ac:chgData name="DANIELE TORTOLI" userId="S::215023@unimore.it::0a328d08-10dd-4010-a14f-b27daf3fdff6" providerId="AD" clId="Web-{030BEDD2-1C76-1596-5865-60939A27F75D}" dt="2019-12-08T10:42:50.966" v="1670"/>
          <ac:spMkLst>
            <pc:docMk/>
            <pc:sldMk cId="1765018480" sldId="280"/>
            <ac:spMk id="9" creationId="{99C21C21-A6D4-4C1A-8D12-53B56E9BA814}"/>
          </ac:spMkLst>
        </pc:spChg>
        <pc:spChg chg="add del mod">
          <ac:chgData name="DANIELE TORTOLI" userId="S::215023@unimore.it::0a328d08-10dd-4010-a14f-b27daf3fdff6" providerId="AD" clId="Web-{030BEDD2-1C76-1596-5865-60939A27F75D}" dt="2019-12-08T10:09:07.470" v="448"/>
          <ac:spMkLst>
            <pc:docMk/>
            <pc:sldMk cId="1765018480" sldId="280"/>
            <ac:spMk id="12" creationId="{AE54AF8F-906C-4FEB-910A-36376675089C}"/>
          </ac:spMkLst>
        </pc:spChg>
        <pc:spChg chg="add mod">
          <ac:chgData name="DANIELE TORTOLI" userId="S::215023@unimore.it::0a328d08-10dd-4010-a14f-b27daf3fdff6" providerId="AD" clId="Web-{030BEDD2-1C76-1596-5865-60939A27F75D}" dt="2019-12-08T10:52:30.219" v="1811" actId="20577"/>
          <ac:spMkLst>
            <pc:docMk/>
            <pc:sldMk cId="1765018480" sldId="280"/>
            <ac:spMk id="13" creationId="{A6F86912-7B5F-42C1-BA97-9C13550F91B5}"/>
          </ac:spMkLst>
        </pc:spChg>
        <pc:spChg chg="mod">
          <ac:chgData name="DANIELE TORTOLI" userId="S::215023@unimore.it::0a328d08-10dd-4010-a14f-b27daf3fdff6" providerId="AD" clId="Web-{030BEDD2-1C76-1596-5865-60939A27F75D}" dt="2019-12-08T10:51:19.328" v="1808" actId="20577"/>
          <ac:spMkLst>
            <pc:docMk/>
            <pc:sldMk cId="1765018480" sldId="280"/>
            <ac:spMk id="16" creationId="{F427379C-6AC3-40DB-8344-49C7B01FBA4B}"/>
          </ac:spMkLst>
        </pc:spChg>
        <pc:graphicFrameChg chg="add del mod modGraphic">
          <ac:chgData name="DANIELE TORTOLI" userId="S::215023@unimore.it::0a328d08-10dd-4010-a14f-b27daf3fdff6" providerId="AD" clId="Web-{030BEDD2-1C76-1596-5865-60939A27F75D}" dt="2019-12-08T10:01:08.249" v="164"/>
          <ac:graphicFrameMkLst>
            <pc:docMk/>
            <pc:sldMk cId="1765018480" sldId="280"/>
            <ac:graphicFrameMk id="3" creationId="{BA3A0EE2-911B-4563-8B96-22B8B9EA04A3}"/>
          </ac:graphicFrameMkLst>
        </pc:graphicFrameChg>
        <pc:graphicFrameChg chg="add mod modGraphic">
          <ac:chgData name="DANIELE TORTOLI" userId="S::215023@unimore.it::0a328d08-10dd-4010-a14f-b27daf3fdff6" providerId="AD" clId="Web-{030BEDD2-1C76-1596-5865-60939A27F75D}" dt="2019-12-08T10:18:15.583" v="841"/>
          <ac:graphicFrameMkLst>
            <pc:docMk/>
            <pc:sldMk cId="1765018480" sldId="280"/>
            <ac:graphicFrameMk id="8" creationId="{8EB11039-1CC5-4CDB-B6E0-A1C9715B45E6}"/>
          </ac:graphicFrameMkLst>
        </pc:graphicFrameChg>
        <pc:picChg chg="del">
          <ac:chgData name="DANIELE TORTOLI" userId="S::215023@unimore.it::0a328d08-10dd-4010-a14f-b27daf3fdff6" providerId="AD" clId="Web-{030BEDD2-1C76-1596-5865-60939A27F75D}" dt="2019-12-08T10:08:58.080" v="447"/>
          <ac:picMkLst>
            <pc:docMk/>
            <pc:sldMk cId="1765018480" sldId="280"/>
            <ac:picMk id="14" creationId="{713E6A98-743E-4812-9A90-14A9E7BCBF00}"/>
          </ac:picMkLst>
        </pc:picChg>
        <pc:picChg chg="del">
          <ac:chgData name="DANIELE TORTOLI" userId="S::215023@unimore.it::0a328d08-10dd-4010-a14f-b27daf3fdff6" providerId="AD" clId="Web-{030BEDD2-1C76-1596-5865-60939A27F75D}" dt="2019-12-08T10:09:23.314" v="450"/>
          <ac:picMkLst>
            <pc:docMk/>
            <pc:sldMk cId="1765018480" sldId="280"/>
            <ac:picMk id="17" creationId="{88942BFE-47F8-4613-9686-970FD624D0B5}"/>
          </ac:picMkLst>
        </pc:picChg>
      </pc:sldChg>
      <pc:sldChg chg="delSp modSp ord">
        <pc:chgData name="DANIELE TORTOLI" userId="S::215023@unimore.it::0a328d08-10dd-4010-a14f-b27daf3fdff6" providerId="AD" clId="Web-{030BEDD2-1C76-1596-5865-60939A27F75D}" dt="2019-12-08T10:52:54.829" v="1814" actId="20577"/>
        <pc:sldMkLst>
          <pc:docMk/>
          <pc:sldMk cId="3685285560" sldId="281"/>
        </pc:sldMkLst>
        <pc:spChg chg="mod">
          <ac:chgData name="DANIELE TORTOLI" userId="S::215023@unimore.it::0a328d08-10dd-4010-a14f-b27daf3fdff6" providerId="AD" clId="Web-{030BEDD2-1C76-1596-5865-60939A27F75D}" dt="2019-12-08T10:43:30.044" v="1676" actId="1076"/>
          <ac:spMkLst>
            <pc:docMk/>
            <pc:sldMk cId="3685285560" sldId="281"/>
            <ac:spMk id="2" creationId="{78CCE87B-4A46-48F7-A9B0-BF70CE47DB5C}"/>
          </ac:spMkLst>
        </pc:spChg>
        <pc:spChg chg="mod">
          <ac:chgData name="DANIELE TORTOLI" userId="S::215023@unimore.it::0a328d08-10dd-4010-a14f-b27daf3fdff6" providerId="AD" clId="Web-{030BEDD2-1C76-1596-5865-60939A27F75D}" dt="2019-12-08T10:42:26.950" v="1662" actId="1076"/>
          <ac:spMkLst>
            <pc:docMk/>
            <pc:sldMk cId="3685285560" sldId="281"/>
            <ac:spMk id="14" creationId="{F2050006-6311-4B53-931F-B617B79BEC8F}"/>
          </ac:spMkLst>
        </pc:spChg>
        <pc:spChg chg="mod">
          <ac:chgData name="DANIELE TORTOLI" userId="S::215023@unimore.it::0a328d08-10dd-4010-a14f-b27daf3fdff6" providerId="AD" clId="Web-{030BEDD2-1C76-1596-5865-60939A27F75D}" dt="2019-12-08T10:50:03.281" v="1747"/>
          <ac:spMkLst>
            <pc:docMk/>
            <pc:sldMk cId="3685285560" sldId="281"/>
            <ac:spMk id="18" creationId="{2772FE68-40F7-4813-9272-5E7DA80B5353}"/>
          </ac:spMkLst>
        </pc:spChg>
        <pc:spChg chg="del mod">
          <ac:chgData name="DANIELE TORTOLI" userId="S::215023@unimore.it::0a328d08-10dd-4010-a14f-b27daf3fdff6" providerId="AD" clId="Web-{030BEDD2-1C76-1596-5865-60939A27F75D}" dt="2019-12-08T10:43:45.638" v="1680"/>
          <ac:spMkLst>
            <pc:docMk/>
            <pc:sldMk cId="3685285560" sldId="281"/>
            <ac:spMk id="20" creationId="{DF75C9F3-4527-4239-A70B-BE2297160FEE}"/>
          </ac:spMkLst>
        </pc:spChg>
        <pc:spChg chg="mod">
          <ac:chgData name="DANIELE TORTOLI" userId="S::215023@unimore.it::0a328d08-10dd-4010-a14f-b27daf3fdff6" providerId="AD" clId="Web-{030BEDD2-1C76-1596-5865-60939A27F75D}" dt="2019-12-08T10:43:08.388" v="1672" actId="1076"/>
          <ac:spMkLst>
            <pc:docMk/>
            <pc:sldMk cId="3685285560" sldId="281"/>
            <ac:spMk id="21" creationId="{D36D4B50-CDBA-4AFE-BCCE-EBF85B9E0077}"/>
          </ac:spMkLst>
        </pc:spChg>
        <pc:spChg chg="mod">
          <ac:chgData name="DANIELE TORTOLI" userId="S::215023@unimore.it::0a328d08-10dd-4010-a14f-b27daf3fdff6" providerId="AD" clId="Web-{030BEDD2-1C76-1596-5865-60939A27F75D}" dt="2019-12-08T10:50:05.328" v="1748"/>
          <ac:spMkLst>
            <pc:docMk/>
            <pc:sldMk cId="3685285560" sldId="281"/>
            <ac:spMk id="22" creationId="{F6C96156-1213-4727-9D01-5C74772F61B2}"/>
          </ac:spMkLst>
        </pc:spChg>
        <pc:spChg chg="mod">
          <ac:chgData name="DANIELE TORTOLI" userId="S::215023@unimore.it::0a328d08-10dd-4010-a14f-b27daf3fdff6" providerId="AD" clId="Web-{030BEDD2-1C76-1596-5865-60939A27F75D}" dt="2019-12-08T10:52:54.829" v="1814" actId="20577"/>
          <ac:spMkLst>
            <pc:docMk/>
            <pc:sldMk cId="3685285560" sldId="281"/>
            <ac:spMk id="31" creationId="{843BB017-E5AC-4CF2-A0E4-9E7C45580B35}"/>
          </ac:spMkLst>
        </pc:spChg>
        <pc:graphicFrameChg chg="mod">
          <ac:chgData name="DANIELE TORTOLI" userId="S::215023@unimore.it::0a328d08-10dd-4010-a14f-b27daf3fdff6" providerId="AD" clId="Web-{030BEDD2-1C76-1596-5865-60939A27F75D}" dt="2019-12-08T10:41:28.763" v="1654" actId="1076"/>
          <ac:graphicFrameMkLst>
            <pc:docMk/>
            <pc:sldMk cId="3685285560" sldId="281"/>
            <ac:graphicFrameMk id="15" creationId="{5A5711FD-3B55-4595-8B6C-3579A2F5756A}"/>
          </ac:graphicFrameMkLst>
        </pc:graphicFrameChg>
        <pc:graphicFrameChg chg="mod">
          <ac:chgData name="DANIELE TORTOLI" userId="S::215023@unimore.it::0a328d08-10dd-4010-a14f-b27daf3fdff6" providerId="AD" clId="Web-{030BEDD2-1C76-1596-5865-60939A27F75D}" dt="2019-12-08T10:43:02.966" v="1671" actId="1076"/>
          <ac:graphicFrameMkLst>
            <pc:docMk/>
            <pc:sldMk cId="3685285560" sldId="281"/>
            <ac:graphicFrameMk id="19" creationId="{EA552AB9-87DC-4F59-807E-DE3DBDC700C6}"/>
          </ac:graphicFrameMkLst>
        </pc:graphicFrameChg>
        <pc:cxnChg chg="mod">
          <ac:chgData name="DANIELE TORTOLI" userId="S::215023@unimore.it::0a328d08-10dd-4010-a14f-b27daf3fdff6" providerId="AD" clId="Web-{030BEDD2-1C76-1596-5865-60939A27F75D}" dt="2019-12-08T10:41:39.841" v="1655" actId="14100"/>
          <ac:cxnSpMkLst>
            <pc:docMk/>
            <pc:sldMk cId="3685285560" sldId="281"/>
            <ac:cxnSpMk id="16" creationId="{1F48C58B-3C34-43CA-9695-A591F5515377}"/>
          </ac:cxnSpMkLst>
        </pc:cxnChg>
        <pc:cxnChg chg="mod">
          <ac:chgData name="DANIELE TORTOLI" userId="S::215023@unimore.it::0a328d08-10dd-4010-a14f-b27daf3fdff6" providerId="AD" clId="Web-{030BEDD2-1C76-1596-5865-60939A27F75D}" dt="2019-12-08T10:42:08.435" v="1660" actId="14100"/>
          <ac:cxnSpMkLst>
            <pc:docMk/>
            <pc:sldMk cId="3685285560" sldId="281"/>
            <ac:cxnSpMk id="17" creationId="{6A855BF9-BE73-4B13-88D6-B928E9F8E1A4}"/>
          </ac:cxnSpMkLst>
        </pc:cxnChg>
      </pc:sldChg>
      <pc:sldChg chg="addSp delSp modSp">
        <pc:chgData name="DANIELE TORTOLI" userId="S::215023@unimore.it::0a328d08-10dd-4010-a14f-b27daf3fdff6" providerId="AD" clId="Web-{030BEDD2-1C76-1596-5865-60939A27F75D}" dt="2019-12-08T11:13:30.648" v="2011" actId="1076"/>
        <pc:sldMkLst>
          <pc:docMk/>
          <pc:sldMk cId="452133118" sldId="282"/>
        </pc:sldMkLst>
        <pc:spChg chg="del">
          <ac:chgData name="DANIELE TORTOLI" userId="S::215023@unimore.it::0a328d08-10dd-4010-a14f-b27daf3fdff6" providerId="AD" clId="Web-{030BEDD2-1C76-1596-5865-60939A27F75D}" dt="2019-12-08T11:00:28.925" v="1831"/>
          <ac:spMkLst>
            <pc:docMk/>
            <pc:sldMk cId="452133118" sldId="282"/>
            <ac:spMk id="3" creationId="{70983DFF-2DFF-423B-A736-7F71F6AEA9C7}"/>
          </ac:spMkLst>
        </pc:spChg>
        <pc:spChg chg="add del mod">
          <ac:chgData name="DANIELE TORTOLI" userId="S::215023@unimore.it::0a328d08-10dd-4010-a14f-b27daf3fdff6" providerId="AD" clId="Web-{030BEDD2-1C76-1596-5865-60939A27F75D}" dt="2019-12-08T11:00:33.081" v="1832"/>
          <ac:spMkLst>
            <pc:docMk/>
            <pc:sldMk cId="452133118" sldId="282"/>
            <ac:spMk id="9" creationId="{05BCCC18-0710-46A5-98FE-1A7F1C38791D}"/>
          </ac:spMkLst>
        </pc:spChg>
        <pc:spChg chg="add mod">
          <ac:chgData name="DANIELE TORTOLI" userId="S::215023@unimore.it::0a328d08-10dd-4010-a14f-b27daf3fdff6" providerId="AD" clId="Web-{030BEDD2-1C76-1596-5865-60939A27F75D}" dt="2019-12-08T11:13:26.773" v="2010" actId="1076"/>
          <ac:spMkLst>
            <pc:docMk/>
            <pc:sldMk cId="452133118" sldId="282"/>
            <ac:spMk id="16" creationId="{64817AF1-DC63-4382-B231-60F1D402CD85}"/>
          </ac:spMkLst>
        </pc:spChg>
        <pc:spChg chg="add mod">
          <ac:chgData name="DANIELE TORTOLI" userId="S::215023@unimore.it::0a328d08-10dd-4010-a14f-b27daf3fdff6" providerId="AD" clId="Web-{030BEDD2-1C76-1596-5865-60939A27F75D}" dt="2019-12-08T11:04:43.942" v="1901"/>
          <ac:spMkLst>
            <pc:docMk/>
            <pc:sldMk cId="452133118" sldId="282"/>
            <ac:spMk id="17" creationId="{778A8D08-0C5A-4427-AA79-4D6BEA41D9EE}"/>
          </ac:spMkLst>
        </pc:spChg>
        <pc:spChg chg="add mod">
          <ac:chgData name="DANIELE TORTOLI" userId="S::215023@unimore.it::0a328d08-10dd-4010-a14f-b27daf3fdff6" providerId="AD" clId="Web-{030BEDD2-1C76-1596-5865-60939A27F75D}" dt="2019-12-08T11:13:09.804" v="2007"/>
          <ac:spMkLst>
            <pc:docMk/>
            <pc:sldMk cId="452133118" sldId="282"/>
            <ac:spMk id="18" creationId="{EBFBF776-8476-4B72-BA34-770D3730F5E7}"/>
          </ac:spMkLst>
        </pc:spChg>
        <pc:spChg chg="add mod">
          <ac:chgData name="DANIELE TORTOLI" userId="S::215023@unimore.it::0a328d08-10dd-4010-a14f-b27daf3fdff6" providerId="AD" clId="Web-{030BEDD2-1C76-1596-5865-60939A27F75D}" dt="2019-12-08T11:12:08.210" v="1939" actId="1076"/>
          <ac:spMkLst>
            <pc:docMk/>
            <pc:sldMk cId="452133118" sldId="282"/>
            <ac:spMk id="19" creationId="{E4F6B313-954E-4CCD-A3D4-47A717ACFEB7}"/>
          </ac:spMkLst>
        </pc:spChg>
        <pc:spChg chg="add mod">
          <ac:chgData name="DANIELE TORTOLI" userId="S::215023@unimore.it::0a328d08-10dd-4010-a14f-b27daf3fdff6" providerId="AD" clId="Web-{030BEDD2-1C76-1596-5865-60939A27F75D}" dt="2019-12-08T11:13:18.726" v="2009" actId="14100"/>
          <ac:spMkLst>
            <pc:docMk/>
            <pc:sldMk cId="452133118" sldId="282"/>
            <ac:spMk id="20" creationId="{3D077505-FF5F-4069-8807-0CDCFB0A80FE}"/>
          </ac:spMkLst>
        </pc:spChg>
        <pc:picChg chg="add del mod">
          <ac:chgData name="DANIELE TORTOLI" userId="S::215023@unimore.it::0a328d08-10dd-4010-a14f-b27daf3fdff6" providerId="AD" clId="Web-{030BEDD2-1C76-1596-5865-60939A27F75D}" dt="2019-12-08T11:01:14.488" v="1834"/>
          <ac:picMkLst>
            <pc:docMk/>
            <pc:sldMk cId="452133118" sldId="282"/>
            <ac:picMk id="10" creationId="{F8EF33EB-5B58-4A1B-BD6A-C5D1FFEB8136}"/>
          </ac:picMkLst>
        </pc:picChg>
        <pc:picChg chg="add mod">
          <ac:chgData name="DANIELE TORTOLI" userId="S::215023@unimore.it::0a328d08-10dd-4010-a14f-b27daf3fdff6" providerId="AD" clId="Web-{030BEDD2-1C76-1596-5865-60939A27F75D}" dt="2019-12-08T11:03:00.239" v="1846"/>
          <ac:picMkLst>
            <pc:docMk/>
            <pc:sldMk cId="452133118" sldId="282"/>
            <ac:picMk id="12" creationId="{5EB5E85C-E9E3-4670-ADF7-549B32667BEF}"/>
          </ac:picMkLst>
        </pc:picChg>
        <pc:picChg chg="add mod">
          <ac:chgData name="DANIELE TORTOLI" userId="S::215023@unimore.it::0a328d08-10dd-4010-a14f-b27daf3fdff6" providerId="AD" clId="Web-{030BEDD2-1C76-1596-5865-60939A27F75D}" dt="2019-12-08T11:13:30.648" v="2011" actId="1076"/>
          <ac:picMkLst>
            <pc:docMk/>
            <pc:sldMk cId="452133118" sldId="282"/>
            <ac:picMk id="14" creationId="{78100166-8C6A-40C9-AE54-14766D3B4B8B}"/>
          </ac:picMkLst>
        </pc:picChg>
      </pc:sldChg>
      <pc:sldChg chg="addSp delSp modSp mod setBg">
        <pc:chgData name="DANIELE TORTOLI" userId="S::215023@unimore.it::0a328d08-10dd-4010-a14f-b27daf3fdff6" providerId="AD" clId="Web-{030BEDD2-1C76-1596-5865-60939A27F75D}" dt="2019-12-08T11:23:15.543" v="2045"/>
        <pc:sldMkLst>
          <pc:docMk/>
          <pc:sldMk cId="538733867" sldId="284"/>
        </pc:sldMkLst>
        <pc:spChg chg="mod">
          <ac:chgData name="DANIELE TORTOLI" userId="S::215023@unimore.it::0a328d08-10dd-4010-a14f-b27daf3fdff6" providerId="AD" clId="Web-{030BEDD2-1C76-1596-5865-60939A27F75D}" dt="2019-12-08T11:21:40.964" v="2037" actId="1076"/>
          <ac:spMkLst>
            <pc:docMk/>
            <pc:sldMk cId="538733867" sldId="284"/>
            <ac:spMk id="2" creationId="{72E12CBB-841D-4A05-AC3A-D35456CC855E}"/>
          </ac:spMkLst>
        </pc:spChg>
        <pc:spChg chg="del mod">
          <ac:chgData name="DANIELE TORTOLI" userId="S::215023@unimore.it::0a328d08-10dd-4010-a14f-b27daf3fdff6" providerId="AD" clId="Web-{030BEDD2-1C76-1596-5865-60939A27F75D}" dt="2019-12-08T11:13:52.258" v="2015"/>
          <ac:spMkLst>
            <pc:docMk/>
            <pc:sldMk cId="538733867" sldId="284"/>
            <ac:spMk id="3" creationId="{70983DFF-2DFF-423B-A736-7F71F6AEA9C7}"/>
          </ac:spMkLst>
        </pc:spChg>
        <pc:spChg chg="mod">
          <ac:chgData name="DANIELE TORTOLI" userId="S::215023@unimore.it::0a328d08-10dd-4010-a14f-b27daf3fdff6" providerId="AD" clId="Web-{030BEDD2-1C76-1596-5865-60939A27F75D}" dt="2019-12-08T11:20:50.979" v="2024"/>
          <ac:spMkLst>
            <pc:docMk/>
            <pc:sldMk cId="538733867" sldId="284"/>
            <ac:spMk id="4" creationId="{45C7D66D-84CB-4CB1-B855-CF0806A40623}"/>
          </ac:spMkLst>
        </pc:spChg>
        <pc:spChg chg="mod">
          <ac:chgData name="DANIELE TORTOLI" userId="S::215023@unimore.it::0a328d08-10dd-4010-a14f-b27daf3fdff6" providerId="AD" clId="Web-{030BEDD2-1C76-1596-5865-60939A27F75D}" dt="2019-12-08T11:20:50.979" v="2024"/>
          <ac:spMkLst>
            <pc:docMk/>
            <pc:sldMk cId="538733867" sldId="284"/>
            <ac:spMk id="5" creationId="{B13CB847-4E82-4371-86E3-B664D4E1CCBD}"/>
          </ac:spMkLst>
        </pc:spChg>
        <pc:spChg chg="mod">
          <ac:chgData name="DANIELE TORTOLI" userId="S::215023@unimore.it::0a328d08-10dd-4010-a14f-b27daf3fdff6" providerId="AD" clId="Web-{030BEDD2-1C76-1596-5865-60939A27F75D}" dt="2019-12-08T11:21:33.964" v="2035" actId="1076"/>
          <ac:spMkLst>
            <pc:docMk/>
            <pc:sldMk cId="538733867" sldId="284"/>
            <ac:spMk id="6" creationId="{72B1BED0-117E-4148-9AB2-6A4622CEF91F}"/>
          </ac:spMkLst>
        </pc:spChg>
        <pc:spChg chg="mod">
          <ac:chgData name="DANIELE TORTOLI" userId="S::215023@unimore.it::0a328d08-10dd-4010-a14f-b27daf3fdff6" providerId="AD" clId="Web-{030BEDD2-1C76-1596-5865-60939A27F75D}" dt="2019-12-08T11:21:33.979" v="2036" actId="1076"/>
          <ac:spMkLst>
            <pc:docMk/>
            <pc:sldMk cId="538733867" sldId="284"/>
            <ac:spMk id="7" creationId="{E50E1A71-01E5-4FAF-A362-84AB3C9B97F7}"/>
          </ac:spMkLst>
        </pc:spChg>
        <pc:spChg chg="add del">
          <ac:chgData name="DANIELE TORTOLI" userId="S::215023@unimore.it::0a328d08-10dd-4010-a14f-b27daf3fdff6" providerId="AD" clId="Web-{030BEDD2-1C76-1596-5865-60939A27F75D}" dt="2019-12-08T11:20:47.010" v="2022"/>
          <ac:spMkLst>
            <pc:docMk/>
            <pc:sldMk cId="538733867" sldId="284"/>
            <ac:spMk id="12" creationId="{766CDA4A-6CAA-4FED-A424-FF9D363E93C1}"/>
          </ac:spMkLst>
        </pc:spChg>
        <pc:spChg chg="add del">
          <ac:chgData name="DANIELE TORTOLI" userId="S::215023@unimore.it::0a328d08-10dd-4010-a14f-b27daf3fdff6" providerId="AD" clId="Web-{030BEDD2-1C76-1596-5865-60939A27F75D}" dt="2019-12-08T11:20:34.448" v="2020"/>
          <ac:spMkLst>
            <pc:docMk/>
            <pc:sldMk cId="538733867" sldId="284"/>
            <ac:spMk id="15" creationId="{76AAB769-9635-4A0E-8861-BB3FE8396E58}"/>
          </ac:spMkLst>
        </pc:spChg>
        <pc:picChg chg="add mod ord">
          <ac:chgData name="DANIELE TORTOLI" userId="S::215023@unimore.it::0a328d08-10dd-4010-a14f-b27daf3fdff6" providerId="AD" clId="Web-{030BEDD2-1C76-1596-5865-60939A27F75D}" dt="2019-12-08T11:22:43.433" v="2043" actId="1076"/>
          <ac:picMkLst>
            <pc:docMk/>
            <pc:sldMk cId="538733867" sldId="284"/>
            <ac:picMk id="8" creationId="{8D9BEF96-402E-44C1-AE88-9B2788DECF71}"/>
          </ac:picMkLst>
        </pc:picChg>
        <pc:picChg chg="add del mod ord">
          <ac:chgData name="DANIELE TORTOLI" userId="S::215023@unimore.it::0a328d08-10dd-4010-a14f-b27daf3fdff6" providerId="AD" clId="Web-{030BEDD2-1C76-1596-5865-60939A27F75D}" dt="2019-12-08T11:23:15.543" v="2045"/>
          <ac:picMkLst>
            <pc:docMk/>
            <pc:sldMk cId="538733867" sldId="284"/>
            <ac:picMk id="10" creationId="{C1D4AB52-0755-4C6A-8233-4845474FF4AE}"/>
          </ac:picMkLst>
        </pc:picChg>
        <pc:picChg chg="add del">
          <ac:chgData name="DANIELE TORTOLI" userId="S::215023@unimore.it::0a328d08-10dd-4010-a14f-b27daf3fdff6" providerId="AD" clId="Web-{030BEDD2-1C76-1596-5865-60939A27F75D}" dt="2019-12-08T11:20:47.010" v="2022"/>
          <ac:picMkLst>
            <pc:docMk/>
            <pc:sldMk cId="538733867" sldId="284"/>
            <ac:picMk id="13" creationId="{9B0DB875-49E3-4B9D-8AAE-D81A127B6647}"/>
          </ac:picMkLst>
        </pc:picChg>
        <pc:picChg chg="add del">
          <ac:chgData name="DANIELE TORTOLI" userId="S::215023@unimore.it::0a328d08-10dd-4010-a14f-b27daf3fdff6" providerId="AD" clId="Web-{030BEDD2-1C76-1596-5865-60939A27F75D}" dt="2019-12-08T11:20:50.979" v="2024"/>
          <ac:picMkLst>
            <pc:docMk/>
            <pc:sldMk cId="538733867" sldId="284"/>
            <ac:picMk id="14" creationId="{D04C0182-96E7-4A1B-8EAB-F910C2F3ED48}"/>
          </ac:picMkLst>
        </pc:picChg>
        <pc:picChg chg="add del">
          <ac:chgData name="DANIELE TORTOLI" userId="S::215023@unimore.it::0a328d08-10dd-4010-a14f-b27daf3fdff6" providerId="AD" clId="Web-{030BEDD2-1C76-1596-5865-60939A27F75D}" dt="2019-12-08T11:20:34.448" v="2020"/>
          <ac:picMkLst>
            <pc:docMk/>
            <pc:sldMk cId="538733867" sldId="284"/>
            <ac:picMk id="17" creationId="{DBF7BBCC-A085-493E-83D9-01D4F8E88929}"/>
          </ac:picMkLst>
        </pc:picChg>
      </pc:sldChg>
    </pc:docChg>
  </pc:docChgLst>
  <pc:docChgLst>
    <pc:chgData name="DANIELE TORTOLI" userId="S::215023@unimore.it::0a328d08-10dd-4010-a14f-b27daf3fdff6" providerId="AD" clId="Web-{22E086A0-5AD6-970A-F356-ABBC447C4F99}"/>
    <pc:docChg chg="modSld">
      <pc:chgData name="DANIELE TORTOLI" userId="S::215023@unimore.it::0a328d08-10dd-4010-a14f-b27daf3fdff6" providerId="AD" clId="Web-{22E086A0-5AD6-970A-F356-ABBC447C4F99}" dt="2019-12-09T13:10:20.007" v="174" actId="1076"/>
      <pc:docMkLst>
        <pc:docMk/>
      </pc:docMkLst>
      <pc:sldChg chg="addSp delSp modSp">
        <pc:chgData name="DANIELE TORTOLI" userId="S::215023@unimore.it::0a328d08-10dd-4010-a14f-b27daf3fdff6" providerId="AD" clId="Web-{22E086A0-5AD6-970A-F356-ABBC447C4F99}" dt="2019-12-09T13:10:20.007" v="174" actId="1076"/>
        <pc:sldMkLst>
          <pc:docMk/>
          <pc:sldMk cId="4217355036" sldId="277"/>
        </pc:sldMkLst>
        <pc:spChg chg="mod">
          <ac:chgData name="DANIELE TORTOLI" userId="S::215023@unimore.it::0a328d08-10dd-4010-a14f-b27daf3fdff6" providerId="AD" clId="Web-{22E086A0-5AD6-970A-F356-ABBC447C4F99}" dt="2019-12-09T12:44:51.288" v="8"/>
          <ac:spMkLst>
            <pc:docMk/>
            <pc:sldMk cId="4217355036" sldId="277"/>
            <ac:spMk id="2" creationId="{29521AA4-963E-4798-A3E9-F767321C0031}"/>
          </ac:spMkLst>
        </pc:spChg>
        <pc:spChg chg="add del mod">
          <ac:chgData name="DANIELE TORTOLI" userId="S::215023@unimore.it::0a328d08-10dd-4010-a14f-b27daf3fdff6" providerId="AD" clId="Web-{22E086A0-5AD6-970A-F356-ABBC447C4F99}" dt="2019-12-09T13:03:46.849" v="15"/>
          <ac:spMkLst>
            <pc:docMk/>
            <pc:sldMk cId="4217355036" sldId="277"/>
            <ac:spMk id="3" creationId="{72F5523B-299E-4E16-8A1B-B7455BE4BB87}"/>
          </ac:spMkLst>
        </pc:spChg>
        <pc:spChg chg="del">
          <ac:chgData name="DANIELE TORTOLI" userId="S::215023@unimore.it::0a328d08-10dd-4010-a14f-b27daf3fdff6" providerId="AD" clId="Web-{22E086A0-5AD6-970A-F356-ABBC447C4F99}" dt="2019-12-09T12:42:00.209" v="0"/>
          <ac:spMkLst>
            <pc:docMk/>
            <pc:sldMk cId="4217355036" sldId="277"/>
            <ac:spMk id="3" creationId="{DF5B07D5-F5C4-46ED-9638-9C51741645FD}"/>
          </ac:spMkLst>
        </pc:spChg>
        <pc:spChg chg="mod">
          <ac:chgData name="DANIELE TORTOLI" userId="S::215023@unimore.it::0a328d08-10dd-4010-a14f-b27daf3fdff6" providerId="AD" clId="Web-{22E086A0-5AD6-970A-F356-ABBC447C4F99}" dt="2019-12-09T12:44:51.288" v="8"/>
          <ac:spMkLst>
            <pc:docMk/>
            <pc:sldMk cId="4217355036" sldId="277"/>
            <ac:spMk id="4" creationId="{E64CA8A0-D1D9-42C6-A147-E35102295351}"/>
          </ac:spMkLst>
        </pc:spChg>
        <pc:spChg chg="mod ord">
          <ac:chgData name="DANIELE TORTOLI" userId="S::215023@unimore.it::0a328d08-10dd-4010-a14f-b27daf3fdff6" providerId="AD" clId="Web-{22E086A0-5AD6-970A-F356-ABBC447C4F99}" dt="2019-12-09T12:44:51.288" v="8"/>
          <ac:spMkLst>
            <pc:docMk/>
            <pc:sldMk cId="4217355036" sldId="277"/>
            <ac:spMk id="5" creationId="{AE32F703-96A2-485E-B639-F443B793878A}"/>
          </ac:spMkLst>
        </pc:spChg>
        <pc:spChg chg="add del mod">
          <ac:chgData name="DANIELE TORTOLI" userId="S::215023@unimore.it::0a328d08-10dd-4010-a14f-b27daf3fdff6" providerId="AD" clId="Web-{22E086A0-5AD6-970A-F356-ABBC447C4F99}" dt="2019-12-09T13:05:26.084" v="35"/>
          <ac:spMkLst>
            <pc:docMk/>
            <pc:sldMk cId="4217355036" sldId="277"/>
            <ac:spMk id="8" creationId="{62C6BAEE-DFCE-4CAD-B30C-0FB4499EC3E4}"/>
          </ac:spMkLst>
        </pc:spChg>
        <pc:spChg chg="add mod">
          <ac:chgData name="DANIELE TORTOLI" userId="S::215023@unimore.it::0a328d08-10dd-4010-a14f-b27daf3fdff6" providerId="AD" clId="Web-{22E086A0-5AD6-970A-F356-ABBC447C4F99}" dt="2019-12-09T13:05:55.350" v="77" actId="1076"/>
          <ac:spMkLst>
            <pc:docMk/>
            <pc:sldMk cId="4217355036" sldId="277"/>
            <ac:spMk id="9" creationId="{6AEB9103-4BF9-4915-9E4F-A4DEB58D5991}"/>
          </ac:spMkLst>
        </pc:spChg>
        <pc:spChg chg="add del">
          <ac:chgData name="DANIELE TORTOLI" userId="S::215023@unimore.it::0a328d08-10dd-4010-a14f-b27daf3fdff6" providerId="AD" clId="Web-{22E086A0-5AD6-970A-F356-ABBC447C4F99}" dt="2019-12-09T12:44:51.288" v="8"/>
          <ac:spMkLst>
            <pc:docMk/>
            <pc:sldMk cId="4217355036" sldId="277"/>
            <ac:spMk id="10" creationId="{9A6C2C86-63BF-47D5-AA3F-905111A238E2}"/>
          </ac:spMkLst>
        </pc:spChg>
        <pc:spChg chg="add mod">
          <ac:chgData name="DANIELE TORTOLI" userId="S::215023@unimore.it::0a328d08-10dd-4010-a14f-b27daf3fdff6" providerId="AD" clId="Web-{22E086A0-5AD6-970A-F356-ABBC447C4F99}" dt="2019-12-09T13:07:32.319" v="103" actId="1076"/>
          <ac:spMkLst>
            <pc:docMk/>
            <pc:sldMk cId="4217355036" sldId="277"/>
            <ac:spMk id="13" creationId="{D7582924-A3B6-4C47-86E1-7C3CF373438D}"/>
          </ac:spMkLst>
        </pc:spChg>
        <pc:spChg chg="add del">
          <ac:chgData name="DANIELE TORTOLI" userId="S::215023@unimore.it::0a328d08-10dd-4010-a14f-b27daf3fdff6" providerId="AD" clId="Web-{22E086A0-5AD6-970A-F356-ABBC447C4F99}" dt="2019-12-09T12:42:50.039" v="6"/>
          <ac:spMkLst>
            <pc:docMk/>
            <pc:sldMk cId="4217355036" sldId="277"/>
            <ac:spMk id="14" creationId="{76AAB769-9635-4A0E-8861-BB3FE8396E58}"/>
          </ac:spMkLst>
        </pc:spChg>
        <pc:spChg chg="add mod">
          <ac:chgData name="DANIELE TORTOLI" userId="S::215023@unimore.it::0a328d08-10dd-4010-a14f-b27daf3fdff6" providerId="AD" clId="Web-{22E086A0-5AD6-970A-F356-ABBC447C4F99}" dt="2019-12-09T13:08:17.866" v="117" actId="20577"/>
          <ac:spMkLst>
            <pc:docMk/>
            <pc:sldMk cId="4217355036" sldId="277"/>
            <ac:spMk id="16" creationId="{A2DE451B-C706-4E84-A889-59C16BF527C1}"/>
          </ac:spMkLst>
        </pc:spChg>
        <pc:spChg chg="add mod">
          <ac:chgData name="DANIELE TORTOLI" userId="S::215023@unimore.it::0a328d08-10dd-4010-a14f-b27daf3fdff6" providerId="AD" clId="Web-{22E086A0-5AD6-970A-F356-ABBC447C4F99}" dt="2019-12-09T13:08:55.397" v="141" actId="1076"/>
          <ac:spMkLst>
            <pc:docMk/>
            <pc:sldMk cId="4217355036" sldId="277"/>
            <ac:spMk id="17" creationId="{E8377F4B-07A3-4562-9854-0A7F91B2F4A2}"/>
          </ac:spMkLst>
        </pc:spChg>
        <pc:spChg chg="add del mod">
          <ac:chgData name="DANIELE TORTOLI" userId="S::215023@unimore.it::0a328d08-10dd-4010-a14f-b27daf3fdff6" providerId="AD" clId="Web-{22E086A0-5AD6-970A-F356-ABBC447C4F99}" dt="2019-12-09T13:08:46.944" v="138"/>
          <ac:spMkLst>
            <pc:docMk/>
            <pc:sldMk cId="4217355036" sldId="277"/>
            <ac:spMk id="18" creationId="{0AF70B59-86A4-48CE-BE40-92541210D2E2}"/>
          </ac:spMkLst>
        </pc:spChg>
        <pc:spChg chg="add mod">
          <ac:chgData name="DANIELE TORTOLI" userId="S::215023@unimore.it::0a328d08-10dd-4010-a14f-b27daf3fdff6" providerId="AD" clId="Web-{22E086A0-5AD6-970A-F356-ABBC447C4F99}" dt="2019-12-09T13:10:16.367" v="173" actId="14100"/>
          <ac:spMkLst>
            <pc:docMk/>
            <pc:sldMk cId="4217355036" sldId="277"/>
            <ac:spMk id="21" creationId="{E65A966E-8EA3-48C1-AC59-D24341FED17F}"/>
          </ac:spMkLst>
        </pc:spChg>
        <pc:spChg chg="add mod">
          <ac:chgData name="DANIELE TORTOLI" userId="S::215023@unimore.it::0a328d08-10dd-4010-a14f-b27daf3fdff6" providerId="AD" clId="Web-{22E086A0-5AD6-970A-F356-ABBC447C4F99}" dt="2019-12-09T13:10:20.007" v="174" actId="1076"/>
          <ac:spMkLst>
            <pc:docMk/>
            <pc:sldMk cId="4217355036" sldId="277"/>
            <ac:spMk id="22" creationId="{9B5D85B7-D92F-4BDE-BB2C-9A69D1D4B3B4}"/>
          </ac:spMkLst>
        </pc:spChg>
        <pc:picChg chg="add mod ord">
          <ac:chgData name="DANIELE TORTOLI" userId="S::215023@unimore.it::0a328d08-10dd-4010-a14f-b27daf3fdff6" providerId="AD" clId="Web-{22E086A0-5AD6-970A-F356-ABBC447C4F99}" dt="2019-12-09T12:45:12.928" v="12" actId="1076"/>
          <ac:picMkLst>
            <pc:docMk/>
            <pc:sldMk cId="4217355036" sldId="277"/>
            <ac:picMk id="6" creationId="{9ACA8681-9C10-4B1D-B577-73CD8D9A4DAE}"/>
          </ac:picMkLst>
        </pc:picChg>
        <pc:picChg chg="add del">
          <ac:chgData name="DANIELE TORTOLI" userId="S::215023@unimore.it::0a328d08-10dd-4010-a14f-b27daf3fdff6" providerId="AD" clId="Web-{22E086A0-5AD6-970A-F356-ABBC447C4F99}" dt="2019-12-09T12:44:51.288" v="8"/>
          <ac:picMkLst>
            <pc:docMk/>
            <pc:sldMk cId="4217355036" sldId="277"/>
            <ac:picMk id="15" creationId="{7D934112-154B-4CC7-A804-F3DCB2052E55}"/>
          </ac:picMkLst>
        </pc:picChg>
        <pc:picChg chg="add del">
          <ac:chgData name="DANIELE TORTOLI" userId="S::215023@unimore.it::0a328d08-10dd-4010-a14f-b27daf3fdff6" providerId="AD" clId="Web-{22E086A0-5AD6-970A-F356-ABBC447C4F99}" dt="2019-12-09T12:42:44.819" v="4"/>
          <ac:picMkLst>
            <pc:docMk/>
            <pc:sldMk cId="4217355036" sldId="277"/>
            <ac:picMk id="17" creationId="{7D934112-154B-4CC7-A804-F3DCB2052E55}"/>
          </ac:picMkLst>
        </pc:picChg>
        <pc:picChg chg="add del">
          <ac:chgData name="DANIELE TORTOLI" userId="S::215023@unimore.it::0a328d08-10dd-4010-a14f-b27daf3fdff6" providerId="AD" clId="Web-{22E086A0-5AD6-970A-F356-ABBC447C4F99}" dt="2019-12-09T12:42:50.039" v="6"/>
          <ac:picMkLst>
            <pc:docMk/>
            <pc:sldMk cId="4217355036" sldId="277"/>
            <ac:picMk id="19" creationId="{DBF7BBCC-A085-493E-83D9-01D4F8E88929}"/>
          </ac:picMkLst>
        </pc:picChg>
        <pc:cxnChg chg="add mod">
          <ac:chgData name="DANIELE TORTOLI" userId="S::215023@unimore.it::0a328d08-10dd-4010-a14f-b27daf3fdff6" providerId="AD" clId="Web-{22E086A0-5AD6-970A-F356-ABBC447C4F99}" dt="2019-12-09T13:05:32.365" v="37" actId="14100"/>
          <ac:cxnSpMkLst>
            <pc:docMk/>
            <pc:sldMk cId="4217355036" sldId="277"/>
            <ac:cxnSpMk id="7" creationId="{13E3C3EE-FA70-4D08-B838-D9151F02327F}"/>
          </ac:cxnSpMkLst>
        </pc:cxnChg>
        <pc:cxnChg chg="add mod">
          <ac:chgData name="DANIELE TORTOLI" userId="S::215023@unimore.it::0a328d08-10dd-4010-a14f-b27daf3fdff6" providerId="AD" clId="Web-{22E086A0-5AD6-970A-F356-ABBC447C4F99}" dt="2019-12-09T13:08:02.850" v="109" actId="14100"/>
          <ac:cxnSpMkLst>
            <pc:docMk/>
            <pc:sldMk cId="4217355036" sldId="277"/>
            <ac:cxnSpMk id="11" creationId="{40D27A1F-F4DE-440B-AD32-BC18F7887AB8}"/>
          </ac:cxnSpMkLst>
        </pc:cxnChg>
        <pc:cxnChg chg="add del">
          <ac:chgData name="DANIELE TORTOLI" userId="S::215023@unimore.it::0a328d08-10dd-4010-a14f-b27daf3fdff6" providerId="AD" clId="Web-{22E086A0-5AD6-970A-F356-ABBC447C4F99}" dt="2019-12-09T12:44:51.288" v="8"/>
          <ac:cxnSpMkLst>
            <pc:docMk/>
            <pc:sldMk cId="4217355036" sldId="277"/>
            <ac:cxnSpMk id="12" creationId="{425A0768-3044-4AA9-A889-D2CAA68C517A}"/>
          </ac:cxnSpMkLst>
        </pc:cxnChg>
        <pc:cxnChg chg="add mod">
          <ac:chgData name="DANIELE TORTOLI" userId="S::215023@unimore.it::0a328d08-10dd-4010-a14f-b27daf3fdff6" providerId="AD" clId="Web-{22E086A0-5AD6-970A-F356-ABBC447C4F99}" dt="2019-12-09T13:07:56.788" v="108" actId="1076"/>
          <ac:cxnSpMkLst>
            <pc:docMk/>
            <pc:sldMk cId="4217355036" sldId="277"/>
            <ac:cxnSpMk id="14" creationId="{FFFAF15F-8943-41A5-8739-0E17189D3AFC}"/>
          </ac:cxnSpMkLst>
        </pc:cxnChg>
        <pc:cxnChg chg="add del mod">
          <ac:chgData name="DANIELE TORTOLI" userId="S::215023@unimore.it::0a328d08-10dd-4010-a14f-b27daf3fdff6" providerId="AD" clId="Web-{22E086A0-5AD6-970A-F356-ABBC447C4F99}" dt="2019-12-09T13:07:11.116" v="98"/>
          <ac:cxnSpMkLst>
            <pc:docMk/>
            <pc:sldMk cId="4217355036" sldId="277"/>
            <ac:cxnSpMk id="15" creationId="{E7F83100-5622-4C86-9952-F0106AC836E1}"/>
          </ac:cxnSpMkLst>
        </pc:cxnChg>
        <pc:cxnChg chg="add mod">
          <ac:chgData name="DANIELE TORTOLI" userId="S::215023@unimore.it::0a328d08-10dd-4010-a14f-b27daf3fdff6" providerId="AD" clId="Web-{22E086A0-5AD6-970A-F356-ABBC447C4F99}" dt="2019-12-09T13:09:25.960" v="151" actId="14100"/>
          <ac:cxnSpMkLst>
            <pc:docMk/>
            <pc:sldMk cId="4217355036" sldId="277"/>
            <ac:cxnSpMk id="19" creationId="{8A674E46-E684-4BDE-9064-64F87788D819}"/>
          </ac:cxnSpMkLst>
        </pc:cxnChg>
        <pc:cxnChg chg="add mod">
          <ac:chgData name="DANIELE TORTOLI" userId="S::215023@unimore.it::0a328d08-10dd-4010-a14f-b27daf3fdff6" providerId="AD" clId="Web-{22E086A0-5AD6-970A-F356-ABBC447C4F99}" dt="2019-12-09T13:09:29.023" v="152" actId="1076"/>
          <ac:cxnSpMkLst>
            <pc:docMk/>
            <pc:sldMk cId="4217355036" sldId="277"/>
            <ac:cxnSpMk id="20" creationId="{945998DF-0183-4A26-BE7E-2A9E1E7D5D1E}"/>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1" u="none" strike="noStrike" kern="1200" spc="0" baseline="0">
                <a:solidFill>
                  <a:schemeClr val="tx2"/>
                </a:solidFill>
                <a:effectLst>
                  <a:outerShdw blurRad="38100" dist="38100" dir="2700000" algn="tl">
                    <a:srgbClr val="000000">
                      <a:alpha val="43137"/>
                    </a:srgbClr>
                  </a:outerShdw>
                </a:effectLst>
                <a:latin typeface="+mn-lt"/>
                <a:ea typeface="+mn-ea"/>
                <a:cs typeface="+mn-cs"/>
              </a:defRPr>
            </a:pPr>
            <a:r>
              <a:rPr lang="en-US"/>
              <a:t>Carico di lavoro</a:t>
            </a:r>
          </a:p>
        </c:rich>
      </c:tx>
      <c:overlay val="0"/>
      <c:spPr>
        <a:noFill/>
        <a:ln>
          <a:noFill/>
        </a:ln>
        <a:effectLst/>
      </c:spPr>
      <c:txPr>
        <a:bodyPr rot="0" spcFirstLastPara="1" vertOverflow="ellipsis" vert="horz" wrap="square" anchor="ctr" anchorCtr="1"/>
        <a:lstStyle/>
        <a:p>
          <a:pPr>
            <a:defRPr sz="2400" b="0" i="1" u="none" strike="noStrike" kern="1200" spc="0" baseline="0">
              <a:solidFill>
                <a:schemeClr val="tx2"/>
              </a:solidFill>
              <a:effectLst>
                <a:outerShdw blurRad="38100" dist="38100" dir="2700000" algn="tl">
                  <a:srgbClr val="000000">
                    <a:alpha val="43137"/>
                  </a:srgbClr>
                </a:outerShdw>
              </a:effectLst>
              <a:latin typeface="+mn-lt"/>
              <a:ea typeface="+mn-ea"/>
              <a:cs typeface="+mn-cs"/>
            </a:defRPr>
          </a:pPr>
          <a:endParaRPr lang="it-IT"/>
        </a:p>
      </c:txPr>
    </c:title>
    <c:autoTitleDeleted val="0"/>
    <c:plotArea>
      <c:layout/>
      <c:pieChart>
        <c:varyColors val="1"/>
        <c:ser>
          <c:idx val="0"/>
          <c:order val="0"/>
          <c:tx>
            <c:strRef>
              <c:f>Foglio1!$B$1</c:f>
              <c:strCache>
                <c:ptCount val="1"/>
                <c:pt idx="0">
                  <c:v>Carico di lavoro</c:v>
                </c:pt>
              </c:strCache>
            </c:strRef>
          </c:tx>
          <c:spPr>
            <a:solidFill>
              <a:srgbClr val="0070C0"/>
            </a:solidFill>
          </c:spPr>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9FD8-4610-8D01-DEFFBD061B17}"/>
              </c:ext>
            </c:extLst>
          </c:dPt>
          <c:dPt>
            <c:idx val="1"/>
            <c:bubble3D val="0"/>
            <c:spPr>
              <a:solidFill>
                <a:schemeClr val="accent3">
                  <a:lumMod val="75000"/>
                </a:schemeClr>
              </a:solidFill>
              <a:ln w="19050">
                <a:solidFill>
                  <a:schemeClr val="lt1"/>
                </a:solidFill>
              </a:ln>
              <a:effectLst/>
            </c:spPr>
            <c:extLst>
              <c:ext xmlns:c16="http://schemas.microsoft.com/office/drawing/2014/chart" uri="{C3380CC4-5D6E-409C-BE32-E72D297353CC}">
                <c16:uniqueId val="{00000002-9FD8-4610-8D01-DEFFBD061B17}"/>
              </c:ext>
            </c:extLst>
          </c:dPt>
          <c:dLbls>
            <c:dLbl>
              <c:idx val="0"/>
              <c:spPr>
                <a:noFill/>
                <a:ln>
                  <a:noFill/>
                </a:ln>
                <a:effectLst/>
              </c:spPr>
              <c:txPr>
                <a:bodyPr rot="0" spcFirstLastPara="1" vertOverflow="ellipsis" vert="horz" wrap="square" anchor="ctr" anchorCtr="1"/>
                <a:lstStyle/>
                <a:p>
                  <a:pPr>
                    <a:defRPr sz="2000" b="1" i="1" u="none" strike="noStrike" kern="1200" baseline="0">
                      <a:solidFill>
                        <a:schemeClr val="bg1"/>
                      </a:solidFill>
                      <a:effectLst>
                        <a:outerShdw blurRad="38100" dist="38100" dir="2700000" algn="tl">
                          <a:srgbClr val="000000">
                            <a:alpha val="43137"/>
                          </a:srgbClr>
                        </a:outerShdw>
                      </a:effectLst>
                      <a:latin typeface="+mn-lt"/>
                      <a:ea typeface="+mn-ea"/>
                      <a:cs typeface="+mn-cs"/>
                    </a:defRPr>
                  </a:pPr>
                  <a:endParaRPr lang="it-IT"/>
                </a:p>
              </c:txPr>
              <c:showLegendKey val="0"/>
              <c:showVal val="1"/>
              <c:showCatName val="0"/>
              <c:showSerName val="0"/>
              <c:showPercent val="0"/>
              <c:showBubbleSize val="0"/>
              <c:extLst>
                <c:ext xmlns:c16="http://schemas.microsoft.com/office/drawing/2014/chart" uri="{C3380CC4-5D6E-409C-BE32-E72D297353CC}">
                  <c16:uniqueId val="{00000001-9FD8-4610-8D01-DEFFBD061B17}"/>
                </c:ext>
              </c:extLst>
            </c:dLbl>
            <c:dLbl>
              <c:idx val="1"/>
              <c:spPr>
                <a:noFill/>
                <a:ln>
                  <a:noFill/>
                </a:ln>
                <a:effectLst/>
              </c:spPr>
              <c:txPr>
                <a:bodyPr rot="0" spcFirstLastPara="1" vertOverflow="ellipsis" vert="horz" wrap="square" anchor="ctr" anchorCtr="1"/>
                <a:lstStyle/>
                <a:p>
                  <a:pPr>
                    <a:defRPr sz="2000" b="1" i="1" u="none" strike="noStrike" kern="1200" baseline="0">
                      <a:solidFill>
                        <a:schemeClr val="bg1"/>
                      </a:solidFill>
                      <a:effectLst>
                        <a:outerShdw blurRad="38100" dist="38100" dir="2700000" algn="tl">
                          <a:srgbClr val="000000">
                            <a:alpha val="43137"/>
                          </a:srgbClr>
                        </a:outerShdw>
                      </a:effectLst>
                      <a:latin typeface="+mn-lt"/>
                      <a:ea typeface="+mn-ea"/>
                      <a:cs typeface="+mn-cs"/>
                    </a:defRPr>
                  </a:pPr>
                  <a:endParaRPr lang="it-IT"/>
                </a:p>
              </c:txPr>
              <c:showLegendKey val="0"/>
              <c:showVal val="1"/>
              <c:showCatName val="0"/>
              <c:showSerName val="0"/>
              <c:showPercent val="0"/>
              <c:showBubbleSize val="0"/>
              <c:extLst>
                <c:ext xmlns:c16="http://schemas.microsoft.com/office/drawing/2014/chart" uri="{C3380CC4-5D6E-409C-BE32-E72D297353CC}">
                  <c16:uniqueId val="{00000002-9FD8-4610-8D01-DEFFBD061B17}"/>
                </c:ext>
              </c:extLst>
            </c:dLbl>
            <c:spPr>
              <a:noFill/>
              <a:ln>
                <a:noFill/>
              </a:ln>
              <a:effectLst/>
            </c:spPr>
            <c:txPr>
              <a:bodyPr rot="0" spcFirstLastPara="1" vertOverflow="ellipsis" vert="horz" wrap="square" anchor="ctr" anchorCtr="1"/>
              <a:lstStyle/>
              <a:p>
                <a:pPr>
                  <a:defRPr sz="2000" b="0" i="1" u="none" strike="noStrike" kern="1200" baseline="0">
                    <a:solidFill>
                      <a:schemeClr val="tx2"/>
                    </a:solidFill>
                    <a:effectLst>
                      <a:outerShdw blurRad="38100" dist="38100" dir="2700000" algn="tl">
                        <a:srgbClr val="000000">
                          <a:alpha val="43137"/>
                        </a:srgbClr>
                      </a:outerShdw>
                    </a:effectLst>
                    <a:latin typeface="+mn-lt"/>
                    <a:ea typeface="+mn-ea"/>
                    <a:cs typeface="+mn-cs"/>
                  </a:defRPr>
                </a:pPr>
                <a:endParaRPr lang="it-IT"/>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Foglio1!$A$2:$A$3</c:f>
              <c:strCache>
                <c:ptCount val="2"/>
                <c:pt idx="0">
                  <c:v>pubblicazione</c:v>
                </c:pt>
                <c:pt idx="1">
                  <c:v>venue</c:v>
                </c:pt>
              </c:strCache>
            </c:strRef>
          </c:cat>
          <c:val>
            <c:numRef>
              <c:f>Foglio1!$B$2:$B$3</c:f>
              <c:numCache>
                <c:formatCode>0%</c:formatCode>
                <c:ptCount val="2"/>
                <c:pt idx="0">
                  <c:v>0.92</c:v>
                </c:pt>
                <c:pt idx="1">
                  <c:v>0.08</c:v>
                </c:pt>
              </c:numCache>
            </c:numRef>
          </c:val>
          <c:extLst>
            <c:ext xmlns:c16="http://schemas.microsoft.com/office/drawing/2014/chart" uri="{C3380CC4-5D6E-409C-BE32-E72D297353CC}">
              <c16:uniqueId val="{00000000-9FD8-4610-8D01-DEFFBD061B1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1" u="none" strike="noStrike" kern="1200" baseline="0">
              <a:solidFill>
                <a:schemeClr val="tx2"/>
              </a:solidFill>
              <a:effectLst>
                <a:outerShdw blurRad="38100" dist="38100" dir="2700000" algn="tl">
                  <a:srgbClr val="000000">
                    <a:alpha val="43137"/>
                  </a:srgbClr>
                </a:outerShdw>
              </a:effectLst>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i="1">
          <a:solidFill>
            <a:schemeClr val="tx2"/>
          </a:solidFill>
          <a:effectLst>
            <a:outerShdw blurRad="38100" dist="38100" dir="2700000" algn="tl">
              <a:srgbClr val="000000">
                <a:alpha val="43137"/>
              </a:srgbClr>
            </a:outerShdw>
          </a:effectLst>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5" Type="http://schemas.openxmlformats.org/officeDocument/2006/relationships/image" Target="../media/image13.png"/><Relationship Id="rId4"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5" Type="http://schemas.openxmlformats.org/officeDocument/2006/relationships/image" Target="../media/image13.pn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2D658B-EEC4-4CAC-BD25-C8045E3D7E4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7A271BE-0A1A-4073-9F22-5716816D6672}">
      <dgm:prSet/>
      <dgm:spPr/>
      <dgm:t>
        <a:bodyPr/>
        <a:lstStyle/>
        <a:p>
          <a:pPr>
            <a:lnSpc>
              <a:spcPct val="100000"/>
            </a:lnSpc>
          </a:pPr>
          <a:r>
            <a:rPr lang="it-IT" b="0"/>
            <a:t>Analisi</a:t>
          </a:r>
          <a:r>
            <a:rPr lang="it-IT"/>
            <a:t> e </a:t>
          </a:r>
          <a:r>
            <a:rPr lang="it-IT" b="0"/>
            <a:t>parsing</a:t>
          </a:r>
          <a:r>
            <a:rPr lang="it-IT"/>
            <a:t> del file XML</a:t>
          </a:r>
          <a:endParaRPr lang="en-US"/>
        </a:p>
      </dgm:t>
    </dgm:pt>
    <dgm:pt modelId="{B61955D6-2F1C-42B5-B855-5F6E1D18F296}" type="parTrans" cxnId="{9AB962A3-98AA-4C5B-9BB8-47528D707140}">
      <dgm:prSet/>
      <dgm:spPr/>
      <dgm:t>
        <a:bodyPr/>
        <a:lstStyle/>
        <a:p>
          <a:endParaRPr lang="en-US"/>
        </a:p>
      </dgm:t>
    </dgm:pt>
    <dgm:pt modelId="{98EDBD5E-4BC1-400A-BA41-06362AA77215}" type="sibTrans" cxnId="{9AB962A3-98AA-4C5B-9BB8-47528D707140}">
      <dgm:prSet/>
      <dgm:spPr/>
      <dgm:t>
        <a:bodyPr/>
        <a:lstStyle/>
        <a:p>
          <a:endParaRPr lang="en-US"/>
        </a:p>
      </dgm:t>
    </dgm:pt>
    <dgm:pt modelId="{10A15781-13E1-4B30-8560-6811B700D6CE}">
      <dgm:prSet/>
      <dgm:spPr/>
      <dgm:t>
        <a:bodyPr/>
        <a:lstStyle/>
        <a:p>
          <a:pPr>
            <a:lnSpc>
              <a:spcPct val="100000"/>
            </a:lnSpc>
          </a:pPr>
          <a:r>
            <a:rPr lang="it-IT"/>
            <a:t>Modellazione degli indici</a:t>
          </a:r>
          <a:endParaRPr lang="en-US"/>
        </a:p>
      </dgm:t>
    </dgm:pt>
    <dgm:pt modelId="{FB62F32D-FC08-4F9C-91D2-0255D69513A2}" type="parTrans" cxnId="{C987B57E-2A7C-468E-BDED-1CD9E83027B2}">
      <dgm:prSet/>
      <dgm:spPr/>
      <dgm:t>
        <a:bodyPr/>
        <a:lstStyle/>
        <a:p>
          <a:endParaRPr lang="en-US"/>
        </a:p>
      </dgm:t>
    </dgm:pt>
    <dgm:pt modelId="{456FD06C-AF77-4ED7-9704-99DABCFEA362}" type="sibTrans" cxnId="{C987B57E-2A7C-468E-BDED-1CD9E83027B2}">
      <dgm:prSet/>
      <dgm:spPr/>
      <dgm:t>
        <a:bodyPr/>
        <a:lstStyle/>
        <a:p>
          <a:endParaRPr lang="en-US"/>
        </a:p>
      </dgm:t>
    </dgm:pt>
    <dgm:pt modelId="{F8E09BF5-BD60-4E2D-831C-C805B1ED0BF6}">
      <dgm:prSet/>
      <dgm:spPr/>
      <dgm:t>
        <a:bodyPr/>
        <a:lstStyle/>
        <a:p>
          <a:pPr>
            <a:lnSpc>
              <a:spcPct val="100000"/>
            </a:lnSpc>
          </a:pPr>
          <a:r>
            <a:rPr lang="it-IT"/>
            <a:t>Parsing della query utente</a:t>
          </a:r>
          <a:endParaRPr lang="en-US"/>
        </a:p>
      </dgm:t>
    </dgm:pt>
    <dgm:pt modelId="{12681E36-D5EA-49DE-A6B4-4217FB1E9C0D}" type="parTrans" cxnId="{98254263-9603-4A1A-9B8B-F650B1F54C51}">
      <dgm:prSet/>
      <dgm:spPr/>
      <dgm:t>
        <a:bodyPr/>
        <a:lstStyle/>
        <a:p>
          <a:endParaRPr lang="en-US"/>
        </a:p>
      </dgm:t>
    </dgm:pt>
    <dgm:pt modelId="{996E3620-3CA4-4E13-BB86-B608C14495E2}" type="sibTrans" cxnId="{98254263-9603-4A1A-9B8B-F650B1F54C51}">
      <dgm:prSet/>
      <dgm:spPr/>
      <dgm:t>
        <a:bodyPr/>
        <a:lstStyle/>
        <a:p>
          <a:endParaRPr lang="en-US"/>
        </a:p>
      </dgm:t>
    </dgm:pt>
    <dgm:pt modelId="{DFED3F60-860A-433E-AD6D-D7E5ADBC82AB}">
      <dgm:prSet/>
      <dgm:spPr/>
      <dgm:t>
        <a:bodyPr/>
        <a:lstStyle/>
        <a:p>
          <a:pPr>
            <a:lnSpc>
              <a:spcPct val="100000"/>
            </a:lnSpc>
          </a:pPr>
          <a:r>
            <a:rPr lang="it-IT"/>
            <a:t>Algoritmi di ricerca</a:t>
          </a:r>
          <a:endParaRPr lang="en-US"/>
        </a:p>
      </dgm:t>
    </dgm:pt>
    <dgm:pt modelId="{B385AD8A-88FE-4941-9AFE-094F5AAF7EE4}" type="parTrans" cxnId="{5883ADF8-3352-4E47-8158-AEE3CB1EE9D9}">
      <dgm:prSet/>
      <dgm:spPr/>
      <dgm:t>
        <a:bodyPr/>
        <a:lstStyle/>
        <a:p>
          <a:endParaRPr lang="en-US"/>
        </a:p>
      </dgm:t>
    </dgm:pt>
    <dgm:pt modelId="{14BC5BB4-65FD-443F-94D4-B79FE58DB19A}" type="sibTrans" cxnId="{5883ADF8-3352-4E47-8158-AEE3CB1EE9D9}">
      <dgm:prSet/>
      <dgm:spPr/>
      <dgm:t>
        <a:bodyPr/>
        <a:lstStyle/>
        <a:p>
          <a:endParaRPr lang="en-US"/>
        </a:p>
      </dgm:t>
    </dgm:pt>
    <dgm:pt modelId="{E09E7502-E392-4423-B057-D5C07691E7DC}">
      <dgm:prSet/>
      <dgm:spPr/>
      <dgm:t>
        <a:bodyPr/>
        <a:lstStyle/>
        <a:p>
          <a:pPr>
            <a:lnSpc>
              <a:spcPct val="100000"/>
            </a:lnSpc>
          </a:pPr>
          <a:r>
            <a:rPr lang="en-US"/>
            <a:t>Gestione dei risultati</a:t>
          </a:r>
        </a:p>
      </dgm:t>
    </dgm:pt>
    <dgm:pt modelId="{DFABC760-44A4-4CBD-AD9A-92F116F53E0A}" type="parTrans" cxnId="{E7075BA1-CFD8-4803-9D90-F1D4057DDC2E}">
      <dgm:prSet/>
      <dgm:spPr/>
      <dgm:t>
        <a:bodyPr/>
        <a:lstStyle/>
        <a:p>
          <a:endParaRPr lang="it-IT"/>
        </a:p>
      </dgm:t>
    </dgm:pt>
    <dgm:pt modelId="{279ABD60-6D33-43D5-AF4D-C426C701779F}" type="sibTrans" cxnId="{E7075BA1-CFD8-4803-9D90-F1D4057DDC2E}">
      <dgm:prSet/>
      <dgm:spPr/>
      <dgm:t>
        <a:bodyPr/>
        <a:lstStyle/>
        <a:p>
          <a:endParaRPr lang="it-IT"/>
        </a:p>
      </dgm:t>
    </dgm:pt>
    <dgm:pt modelId="{C44B0BA8-AA49-4EF2-8064-5E91E305FA3B}" type="pres">
      <dgm:prSet presAssocID="{152D658B-EEC4-4CAC-BD25-C8045E3D7E41}" presName="root" presStyleCnt="0">
        <dgm:presLayoutVars>
          <dgm:dir/>
          <dgm:resizeHandles val="exact"/>
        </dgm:presLayoutVars>
      </dgm:prSet>
      <dgm:spPr/>
    </dgm:pt>
    <dgm:pt modelId="{6885F5FE-F17B-438F-8D62-158414D3853C}" type="pres">
      <dgm:prSet presAssocID="{B7A271BE-0A1A-4073-9F22-5716816D6672}" presName="compNode" presStyleCnt="0"/>
      <dgm:spPr/>
    </dgm:pt>
    <dgm:pt modelId="{D648346A-4697-4A07-9A6C-7D98D03C7E49}" type="pres">
      <dgm:prSet presAssocID="{B7A271BE-0A1A-4073-9F22-5716816D6672}" presName="bgRect" presStyleLbl="bgShp" presStyleIdx="0" presStyleCnt="5"/>
      <dgm:spPr/>
    </dgm:pt>
    <dgm:pt modelId="{188692C7-6E85-4D3F-9E51-6606C34E83B2}" type="pres">
      <dgm:prSet presAssocID="{B7A271BE-0A1A-4073-9F22-5716816D6672}" presName="iconRect" presStyleLbl="node1" presStyleIdx="0" presStyleCnt="5"/>
      <dgm:spPr>
        <a:blipFill rotWithShape="1">
          <a:blip xmlns:r="http://schemas.openxmlformats.org/officeDocument/2006/relationships" r:embed="rId1"/>
          <a:srcRect/>
          <a:stretch>
            <a:fillRect/>
          </a:stretch>
        </a:blipFill>
        <a:ln>
          <a:noFill/>
        </a:ln>
      </dgm:spPr>
      <dgm:extLst>
        <a:ext uri="{E40237B7-FDA0-4F09-8148-C483321AD2D9}">
          <dgm14:cNvPr xmlns:dgm14="http://schemas.microsoft.com/office/drawing/2010/diagram" id="0" name="" descr="Document"/>
        </a:ext>
      </dgm:extLst>
    </dgm:pt>
    <dgm:pt modelId="{4035DFEA-1583-4C18-8429-C7D6FCBA4586}" type="pres">
      <dgm:prSet presAssocID="{B7A271BE-0A1A-4073-9F22-5716816D6672}" presName="spaceRect" presStyleCnt="0"/>
      <dgm:spPr/>
    </dgm:pt>
    <dgm:pt modelId="{83193969-2D88-4C9B-8A6B-530FF59C5FA1}" type="pres">
      <dgm:prSet presAssocID="{B7A271BE-0A1A-4073-9F22-5716816D6672}" presName="parTx" presStyleLbl="revTx" presStyleIdx="0" presStyleCnt="5">
        <dgm:presLayoutVars>
          <dgm:chMax val="0"/>
          <dgm:chPref val="0"/>
        </dgm:presLayoutVars>
      </dgm:prSet>
      <dgm:spPr/>
    </dgm:pt>
    <dgm:pt modelId="{FC72DCC6-E962-4246-ADA2-4112306E7CED}" type="pres">
      <dgm:prSet presAssocID="{98EDBD5E-4BC1-400A-BA41-06362AA77215}" presName="sibTrans" presStyleCnt="0"/>
      <dgm:spPr/>
    </dgm:pt>
    <dgm:pt modelId="{2B09295E-91C5-44BC-A26E-E6991E09D0DF}" type="pres">
      <dgm:prSet presAssocID="{10A15781-13E1-4B30-8560-6811B700D6CE}" presName="compNode" presStyleCnt="0"/>
      <dgm:spPr/>
    </dgm:pt>
    <dgm:pt modelId="{1879450D-DD78-4560-86E3-B4B2532AC111}" type="pres">
      <dgm:prSet presAssocID="{10A15781-13E1-4B30-8560-6811B700D6CE}" presName="bgRect" presStyleLbl="bgShp" presStyleIdx="1" presStyleCnt="5"/>
      <dgm:spPr/>
    </dgm:pt>
    <dgm:pt modelId="{B0458E0C-B197-4B50-823E-360C157F7441}" type="pres">
      <dgm:prSet presAssocID="{10A15781-13E1-4B30-8560-6811B700D6CE}" presName="iconRect" presStyleLbl="node1" presStyleIdx="1" presStyleCnt="5"/>
      <dgm:spPr>
        <a:blipFill rotWithShape="1">
          <a:blip xmlns:r="http://schemas.openxmlformats.org/officeDocument/2006/relationships" r:embed="rId2"/>
          <a:srcRect/>
          <a:stretch>
            <a:fillRect/>
          </a:stretch>
        </a:blipFill>
        <a:ln>
          <a:noFill/>
        </a:ln>
      </dgm:spPr>
      <dgm:extLst>
        <a:ext uri="{E40237B7-FDA0-4F09-8148-C483321AD2D9}">
          <dgm14:cNvPr xmlns:dgm14="http://schemas.microsoft.com/office/drawing/2010/diagram" id="0" name="" descr="Gears"/>
        </a:ext>
      </dgm:extLst>
    </dgm:pt>
    <dgm:pt modelId="{6A7170C5-405A-498C-859C-09BB2CB62D16}" type="pres">
      <dgm:prSet presAssocID="{10A15781-13E1-4B30-8560-6811B700D6CE}" presName="spaceRect" presStyleCnt="0"/>
      <dgm:spPr/>
    </dgm:pt>
    <dgm:pt modelId="{CF2E25A0-0EBB-4753-B6F6-B44C6CD3C358}" type="pres">
      <dgm:prSet presAssocID="{10A15781-13E1-4B30-8560-6811B700D6CE}" presName="parTx" presStyleLbl="revTx" presStyleIdx="1" presStyleCnt="5">
        <dgm:presLayoutVars>
          <dgm:chMax val="0"/>
          <dgm:chPref val="0"/>
        </dgm:presLayoutVars>
      </dgm:prSet>
      <dgm:spPr/>
    </dgm:pt>
    <dgm:pt modelId="{5AE14C5A-387A-4F5A-9B59-1666FDDAED1E}" type="pres">
      <dgm:prSet presAssocID="{456FD06C-AF77-4ED7-9704-99DABCFEA362}" presName="sibTrans" presStyleCnt="0"/>
      <dgm:spPr/>
    </dgm:pt>
    <dgm:pt modelId="{D1898EBA-E0AA-426F-B8DB-1B70EED23E1F}" type="pres">
      <dgm:prSet presAssocID="{F8E09BF5-BD60-4E2D-831C-C805B1ED0BF6}" presName="compNode" presStyleCnt="0"/>
      <dgm:spPr/>
    </dgm:pt>
    <dgm:pt modelId="{96C18799-FD56-45BD-88DD-9E92EC8CC542}" type="pres">
      <dgm:prSet presAssocID="{F8E09BF5-BD60-4E2D-831C-C805B1ED0BF6}" presName="bgRect" presStyleLbl="bgShp" presStyleIdx="2" presStyleCnt="5"/>
      <dgm:spPr/>
    </dgm:pt>
    <dgm:pt modelId="{2D8FDFC1-C257-4386-9F02-C067C786129C}" type="pres">
      <dgm:prSet presAssocID="{F8E09BF5-BD60-4E2D-831C-C805B1ED0BF6}" presName="iconRect" presStyleLbl="node1" presStyleIdx="2" presStyleCnt="5"/>
      <dgm:spPr>
        <a:blipFill rotWithShape="1">
          <a:blip xmlns:r="http://schemas.openxmlformats.org/officeDocument/2006/relationships" r:embed="rId3"/>
          <a:srcRect/>
          <a:stretch>
            <a:fillRect/>
          </a:stretch>
        </a:blipFill>
        <a:ln>
          <a:noFill/>
        </a:ln>
      </dgm:spPr>
      <dgm:extLst>
        <a:ext uri="{E40237B7-FDA0-4F09-8148-C483321AD2D9}">
          <dgm14:cNvPr xmlns:dgm14="http://schemas.microsoft.com/office/drawing/2010/diagram" id="0" name="" descr="Database"/>
        </a:ext>
      </dgm:extLst>
    </dgm:pt>
    <dgm:pt modelId="{B646AFEA-F681-4428-984D-F202D3A75F2B}" type="pres">
      <dgm:prSet presAssocID="{F8E09BF5-BD60-4E2D-831C-C805B1ED0BF6}" presName="spaceRect" presStyleCnt="0"/>
      <dgm:spPr/>
    </dgm:pt>
    <dgm:pt modelId="{006F80BD-70EF-4FC5-B831-6CF6E9377591}" type="pres">
      <dgm:prSet presAssocID="{F8E09BF5-BD60-4E2D-831C-C805B1ED0BF6}" presName="parTx" presStyleLbl="revTx" presStyleIdx="2" presStyleCnt="5">
        <dgm:presLayoutVars>
          <dgm:chMax val="0"/>
          <dgm:chPref val="0"/>
        </dgm:presLayoutVars>
      </dgm:prSet>
      <dgm:spPr/>
    </dgm:pt>
    <dgm:pt modelId="{40622EDD-0908-43B5-BB55-D107610AB88A}" type="pres">
      <dgm:prSet presAssocID="{996E3620-3CA4-4E13-BB86-B608C14495E2}" presName="sibTrans" presStyleCnt="0"/>
      <dgm:spPr/>
    </dgm:pt>
    <dgm:pt modelId="{437F8D1B-93D6-4852-B140-FC1ECB89BF3C}" type="pres">
      <dgm:prSet presAssocID="{DFED3F60-860A-433E-AD6D-D7E5ADBC82AB}" presName="compNode" presStyleCnt="0"/>
      <dgm:spPr/>
    </dgm:pt>
    <dgm:pt modelId="{52C05182-9D64-4D69-9C99-89E559CB310E}" type="pres">
      <dgm:prSet presAssocID="{DFED3F60-860A-433E-AD6D-D7E5ADBC82AB}" presName="bgRect" presStyleLbl="bgShp" presStyleIdx="3" presStyleCnt="5"/>
      <dgm:spPr/>
    </dgm:pt>
    <dgm:pt modelId="{583AB18E-6F19-40E9-B7B7-49A77DBC80B5}" type="pres">
      <dgm:prSet presAssocID="{DFED3F60-860A-433E-AD6D-D7E5ADBC82AB}" presName="iconRect" presStyleLbl="node1" presStyleIdx="3" presStyleCnt="5"/>
      <dgm:spPr>
        <a:blipFill rotWithShape="1">
          <a:blip xmlns:r="http://schemas.openxmlformats.org/officeDocument/2006/relationships" r:embed="rId4"/>
          <a:srcRect/>
          <a:stretch>
            <a:fillRect/>
          </a:stretch>
        </a:blipFill>
        <a:ln>
          <a:noFill/>
        </a:ln>
      </dgm:spPr>
      <dgm:extLst>
        <a:ext uri="{E40237B7-FDA0-4F09-8148-C483321AD2D9}">
          <dgm14:cNvPr xmlns:dgm14="http://schemas.microsoft.com/office/drawing/2010/diagram" id="0" name="" descr="Magnifying glass"/>
        </a:ext>
      </dgm:extLst>
    </dgm:pt>
    <dgm:pt modelId="{B700B9B2-252B-478C-9139-C68E1095851C}" type="pres">
      <dgm:prSet presAssocID="{DFED3F60-860A-433E-AD6D-D7E5ADBC82AB}" presName="spaceRect" presStyleCnt="0"/>
      <dgm:spPr/>
    </dgm:pt>
    <dgm:pt modelId="{8EE845B3-9C17-4DDF-A752-C228053D8C88}" type="pres">
      <dgm:prSet presAssocID="{DFED3F60-860A-433E-AD6D-D7E5ADBC82AB}" presName="parTx" presStyleLbl="revTx" presStyleIdx="3" presStyleCnt="5">
        <dgm:presLayoutVars>
          <dgm:chMax val="0"/>
          <dgm:chPref val="0"/>
        </dgm:presLayoutVars>
      </dgm:prSet>
      <dgm:spPr/>
    </dgm:pt>
    <dgm:pt modelId="{B3343B21-DD3B-4074-9F41-35E188789BF9}" type="pres">
      <dgm:prSet presAssocID="{14BC5BB4-65FD-443F-94D4-B79FE58DB19A}" presName="sibTrans" presStyleCnt="0"/>
      <dgm:spPr/>
    </dgm:pt>
    <dgm:pt modelId="{45C83815-CF0D-4CE6-890D-B547068A0647}" type="pres">
      <dgm:prSet presAssocID="{E09E7502-E392-4423-B057-D5C07691E7DC}" presName="compNode" presStyleCnt="0"/>
      <dgm:spPr/>
    </dgm:pt>
    <dgm:pt modelId="{0C6A6114-C191-491D-9447-A31AE29E414A}" type="pres">
      <dgm:prSet presAssocID="{E09E7502-E392-4423-B057-D5C07691E7DC}" presName="bgRect" presStyleLbl="bgShp" presStyleIdx="4" presStyleCnt="5"/>
      <dgm:spPr/>
    </dgm:pt>
    <dgm:pt modelId="{35840816-29B2-4AA2-B640-49227581B3E8}" type="pres">
      <dgm:prSet presAssocID="{E09E7502-E392-4423-B057-D5C07691E7DC}" presName="iconRect" presStyleLbl="node1" presStyleIdx="4" presStyleCnt="5"/>
      <dgm:spPr>
        <a:blipFill rotWithShape="1">
          <a:blip xmlns:r="http://schemas.openxmlformats.org/officeDocument/2006/relationships" r:embed="rId5"/>
          <a:srcRect/>
          <a:stretch>
            <a:fillRect/>
          </a:stretch>
        </a:blipFill>
        <a:ln>
          <a:noFill/>
        </a:ln>
      </dgm:spPr>
      <dgm:extLst>
        <a:ext uri="{E40237B7-FDA0-4F09-8148-C483321AD2D9}">
          <dgm14:cNvPr xmlns:dgm14="http://schemas.microsoft.com/office/drawing/2010/diagram" id="0" name="" descr="Bar chart"/>
        </a:ext>
      </dgm:extLst>
    </dgm:pt>
    <dgm:pt modelId="{6F8C9B77-905B-4DE8-BA50-02A117D9E10E}" type="pres">
      <dgm:prSet presAssocID="{E09E7502-E392-4423-B057-D5C07691E7DC}" presName="spaceRect" presStyleCnt="0"/>
      <dgm:spPr/>
    </dgm:pt>
    <dgm:pt modelId="{425BFDFC-BBCB-4CA3-8455-59A6FB5536FA}" type="pres">
      <dgm:prSet presAssocID="{E09E7502-E392-4423-B057-D5C07691E7DC}" presName="parTx" presStyleLbl="revTx" presStyleIdx="4" presStyleCnt="5">
        <dgm:presLayoutVars>
          <dgm:chMax val="0"/>
          <dgm:chPref val="0"/>
        </dgm:presLayoutVars>
      </dgm:prSet>
      <dgm:spPr/>
    </dgm:pt>
  </dgm:ptLst>
  <dgm:cxnLst>
    <dgm:cxn modelId="{C8F8AC18-0DF2-4E19-B86F-FE7EF40542C3}" type="presOf" srcId="{B7A271BE-0A1A-4073-9F22-5716816D6672}" destId="{83193969-2D88-4C9B-8A6B-530FF59C5FA1}" srcOrd="0" destOrd="0" presId="urn:microsoft.com/office/officeart/2018/2/layout/IconVerticalSolidList"/>
    <dgm:cxn modelId="{98254263-9603-4A1A-9B8B-F650B1F54C51}" srcId="{152D658B-EEC4-4CAC-BD25-C8045E3D7E41}" destId="{F8E09BF5-BD60-4E2D-831C-C805B1ED0BF6}" srcOrd="2" destOrd="0" parTransId="{12681E36-D5EA-49DE-A6B4-4217FB1E9C0D}" sibTransId="{996E3620-3CA4-4E13-BB86-B608C14495E2}"/>
    <dgm:cxn modelId="{26198051-CC5C-4D03-A203-3F4850116D49}" type="presOf" srcId="{152D658B-EEC4-4CAC-BD25-C8045E3D7E41}" destId="{C44B0BA8-AA49-4EF2-8064-5E91E305FA3B}" srcOrd="0" destOrd="0" presId="urn:microsoft.com/office/officeart/2018/2/layout/IconVerticalSolidList"/>
    <dgm:cxn modelId="{C987B57E-2A7C-468E-BDED-1CD9E83027B2}" srcId="{152D658B-EEC4-4CAC-BD25-C8045E3D7E41}" destId="{10A15781-13E1-4B30-8560-6811B700D6CE}" srcOrd="1" destOrd="0" parTransId="{FB62F32D-FC08-4F9C-91D2-0255D69513A2}" sibTransId="{456FD06C-AF77-4ED7-9704-99DABCFEA362}"/>
    <dgm:cxn modelId="{8B80E78D-E58B-44DF-B2EB-3DDC8EFB36B5}" type="presOf" srcId="{F8E09BF5-BD60-4E2D-831C-C805B1ED0BF6}" destId="{006F80BD-70EF-4FC5-B831-6CF6E9377591}" srcOrd="0" destOrd="0" presId="urn:microsoft.com/office/officeart/2018/2/layout/IconVerticalSolidList"/>
    <dgm:cxn modelId="{3A99CF9E-FE16-40C1-83DD-9B3C71F910B8}" type="presOf" srcId="{DFED3F60-860A-433E-AD6D-D7E5ADBC82AB}" destId="{8EE845B3-9C17-4DDF-A752-C228053D8C88}" srcOrd="0" destOrd="0" presId="urn:microsoft.com/office/officeart/2018/2/layout/IconVerticalSolidList"/>
    <dgm:cxn modelId="{E7075BA1-CFD8-4803-9D90-F1D4057DDC2E}" srcId="{152D658B-EEC4-4CAC-BD25-C8045E3D7E41}" destId="{E09E7502-E392-4423-B057-D5C07691E7DC}" srcOrd="4" destOrd="0" parTransId="{DFABC760-44A4-4CBD-AD9A-92F116F53E0A}" sibTransId="{279ABD60-6D33-43D5-AF4D-C426C701779F}"/>
    <dgm:cxn modelId="{9AB962A3-98AA-4C5B-9BB8-47528D707140}" srcId="{152D658B-EEC4-4CAC-BD25-C8045E3D7E41}" destId="{B7A271BE-0A1A-4073-9F22-5716816D6672}" srcOrd="0" destOrd="0" parTransId="{B61955D6-2F1C-42B5-B855-5F6E1D18F296}" sibTransId="{98EDBD5E-4BC1-400A-BA41-06362AA77215}"/>
    <dgm:cxn modelId="{048C39C0-D449-46C5-8854-77C744511CFC}" type="presOf" srcId="{E09E7502-E392-4423-B057-D5C07691E7DC}" destId="{425BFDFC-BBCB-4CA3-8455-59A6FB5536FA}" srcOrd="0" destOrd="0" presId="urn:microsoft.com/office/officeart/2018/2/layout/IconVerticalSolidList"/>
    <dgm:cxn modelId="{97C00BE5-80B8-4F88-BE04-DD0F5937B666}" type="presOf" srcId="{10A15781-13E1-4B30-8560-6811B700D6CE}" destId="{CF2E25A0-0EBB-4753-B6F6-B44C6CD3C358}" srcOrd="0" destOrd="0" presId="urn:microsoft.com/office/officeart/2018/2/layout/IconVerticalSolidList"/>
    <dgm:cxn modelId="{5883ADF8-3352-4E47-8158-AEE3CB1EE9D9}" srcId="{152D658B-EEC4-4CAC-BD25-C8045E3D7E41}" destId="{DFED3F60-860A-433E-AD6D-D7E5ADBC82AB}" srcOrd="3" destOrd="0" parTransId="{B385AD8A-88FE-4941-9AFE-094F5AAF7EE4}" sibTransId="{14BC5BB4-65FD-443F-94D4-B79FE58DB19A}"/>
    <dgm:cxn modelId="{3956F864-1B0C-400C-895A-A5BA8A897D51}" type="presParOf" srcId="{C44B0BA8-AA49-4EF2-8064-5E91E305FA3B}" destId="{6885F5FE-F17B-438F-8D62-158414D3853C}" srcOrd="0" destOrd="0" presId="urn:microsoft.com/office/officeart/2018/2/layout/IconVerticalSolidList"/>
    <dgm:cxn modelId="{A4AE20BE-DCF5-4B32-AE4A-40D1BC5BBF32}" type="presParOf" srcId="{6885F5FE-F17B-438F-8D62-158414D3853C}" destId="{D648346A-4697-4A07-9A6C-7D98D03C7E49}" srcOrd="0" destOrd="0" presId="urn:microsoft.com/office/officeart/2018/2/layout/IconVerticalSolidList"/>
    <dgm:cxn modelId="{75C9E721-71CA-473C-9094-2898D703AA5E}" type="presParOf" srcId="{6885F5FE-F17B-438F-8D62-158414D3853C}" destId="{188692C7-6E85-4D3F-9E51-6606C34E83B2}" srcOrd="1" destOrd="0" presId="urn:microsoft.com/office/officeart/2018/2/layout/IconVerticalSolidList"/>
    <dgm:cxn modelId="{AF926438-C728-446E-8B24-5B91C9782F22}" type="presParOf" srcId="{6885F5FE-F17B-438F-8D62-158414D3853C}" destId="{4035DFEA-1583-4C18-8429-C7D6FCBA4586}" srcOrd="2" destOrd="0" presId="urn:microsoft.com/office/officeart/2018/2/layout/IconVerticalSolidList"/>
    <dgm:cxn modelId="{E155C671-5572-455E-BA18-A01AC5F9A873}" type="presParOf" srcId="{6885F5FE-F17B-438F-8D62-158414D3853C}" destId="{83193969-2D88-4C9B-8A6B-530FF59C5FA1}" srcOrd="3" destOrd="0" presId="urn:microsoft.com/office/officeart/2018/2/layout/IconVerticalSolidList"/>
    <dgm:cxn modelId="{B105A981-EF08-474F-B539-B947ABF8E2D3}" type="presParOf" srcId="{C44B0BA8-AA49-4EF2-8064-5E91E305FA3B}" destId="{FC72DCC6-E962-4246-ADA2-4112306E7CED}" srcOrd="1" destOrd="0" presId="urn:microsoft.com/office/officeart/2018/2/layout/IconVerticalSolidList"/>
    <dgm:cxn modelId="{E7007B98-E858-4DD2-BED8-2F3EEA1BBC75}" type="presParOf" srcId="{C44B0BA8-AA49-4EF2-8064-5E91E305FA3B}" destId="{2B09295E-91C5-44BC-A26E-E6991E09D0DF}" srcOrd="2" destOrd="0" presId="urn:microsoft.com/office/officeart/2018/2/layout/IconVerticalSolidList"/>
    <dgm:cxn modelId="{3162C7BF-C741-417A-95FB-28525639B2F0}" type="presParOf" srcId="{2B09295E-91C5-44BC-A26E-E6991E09D0DF}" destId="{1879450D-DD78-4560-86E3-B4B2532AC111}" srcOrd="0" destOrd="0" presId="urn:microsoft.com/office/officeart/2018/2/layout/IconVerticalSolidList"/>
    <dgm:cxn modelId="{F3272B9A-78B2-41D4-9E8C-3300EE56CE57}" type="presParOf" srcId="{2B09295E-91C5-44BC-A26E-E6991E09D0DF}" destId="{B0458E0C-B197-4B50-823E-360C157F7441}" srcOrd="1" destOrd="0" presId="urn:microsoft.com/office/officeart/2018/2/layout/IconVerticalSolidList"/>
    <dgm:cxn modelId="{C2175E6D-1105-47E8-98BE-63E198F171F3}" type="presParOf" srcId="{2B09295E-91C5-44BC-A26E-E6991E09D0DF}" destId="{6A7170C5-405A-498C-859C-09BB2CB62D16}" srcOrd="2" destOrd="0" presId="urn:microsoft.com/office/officeart/2018/2/layout/IconVerticalSolidList"/>
    <dgm:cxn modelId="{E7A434F2-93F4-4555-B939-D7E973014ACD}" type="presParOf" srcId="{2B09295E-91C5-44BC-A26E-E6991E09D0DF}" destId="{CF2E25A0-0EBB-4753-B6F6-B44C6CD3C358}" srcOrd="3" destOrd="0" presId="urn:microsoft.com/office/officeart/2018/2/layout/IconVerticalSolidList"/>
    <dgm:cxn modelId="{80471286-D7EA-405B-8BFE-80B5903CFAAF}" type="presParOf" srcId="{C44B0BA8-AA49-4EF2-8064-5E91E305FA3B}" destId="{5AE14C5A-387A-4F5A-9B59-1666FDDAED1E}" srcOrd="3" destOrd="0" presId="urn:microsoft.com/office/officeart/2018/2/layout/IconVerticalSolidList"/>
    <dgm:cxn modelId="{1AC5C1B1-D05A-4FBB-BD55-0AFDDFEED06A}" type="presParOf" srcId="{C44B0BA8-AA49-4EF2-8064-5E91E305FA3B}" destId="{D1898EBA-E0AA-426F-B8DB-1B70EED23E1F}" srcOrd="4" destOrd="0" presId="urn:microsoft.com/office/officeart/2018/2/layout/IconVerticalSolidList"/>
    <dgm:cxn modelId="{227D71A1-A6C7-4B57-8914-3B8F203B4686}" type="presParOf" srcId="{D1898EBA-E0AA-426F-B8DB-1B70EED23E1F}" destId="{96C18799-FD56-45BD-88DD-9E92EC8CC542}" srcOrd="0" destOrd="0" presId="urn:microsoft.com/office/officeart/2018/2/layout/IconVerticalSolidList"/>
    <dgm:cxn modelId="{13145F90-4CF8-4EE3-9AD6-90C7FA82821B}" type="presParOf" srcId="{D1898EBA-E0AA-426F-B8DB-1B70EED23E1F}" destId="{2D8FDFC1-C257-4386-9F02-C067C786129C}" srcOrd="1" destOrd="0" presId="urn:microsoft.com/office/officeart/2018/2/layout/IconVerticalSolidList"/>
    <dgm:cxn modelId="{27AB015D-0658-4729-B962-0A30B6429696}" type="presParOf" srcId="{D1898EBA-E0AA-426F-B8DB-1B70EED23E1F}" destId="{B646AFEA-F681-4428-984D-F202D3A75F2B}" srcOrd="2" destOrd="0" presId="urn:microsoft.com/office/officeart/2018/2/layout/IconVerticalSolidList"/>
    <dgm:cxn modelId="{21A8C2FA-88AE-4A61-9229-72904F306776}" type="presParOf" srcId="{D1898EBA-E0AA-426F-B8DB-1B70EED23E1F}" destId="{006F80BD-70EF-4FC5-B831-6CF6E9377591}" srcOrd="3" destOrd="0" presId="urn:microsoft.com/office/officeart/2018/2/layout/IconVerticalSolidList"/>
    <dgm:cxn modelId="{6E9104CF-F139-41F8-8520-3EBD2DF647C1}" type="presParOf" srcId="{C44B0BA8-AA49-4EF2-8064-5E91E305FA3B}" destId="{40622EDD-0908-43B5-BB55-D107610AB88A}" srcOrd="5" destOrd="0" presId="urn:microsoft.com/office/officeart/2018/2/layout/IconVerticalSolidList"/>
    <dgm:cxn modelId="{C7DB716E-8BBE-4FB4-B900-9DFF368268C0}" type="presParOf" srcId="{C44B0BA8-AA49-4EF2-8064-5E91E305FA3B}" destId="{437F8D1B-93D6-4852-B140-FC1ECB89BF3C}" srcOrd="6" destOrd="0" presId="urn:microsoft.com/office/officeart/2018/2/layout/IconVerticalSolidList"/>
    <dgm:cxn modelId="{C95A1423-379D-4A15-8971-B9DDCF51D6CE}" type="presParOf" srcId="{437F8D1B-93D6-4852-B140-FC1ECB89BF3C}" destId="{52C05182-9D64-4D69-9C99-89E559CB310E}" srcOrd="0" destOrd="0" presId="urn:microsoft.com/office/officeart/2018/2/layout/IconVerticalSolidList"/>
    <dgm:cxn modelId="{CF760EC0-3C70-4F4E-B0B4-099371D0C6AF}" type="presParOf" srcId="{437F8D1B-93D6-4852-B140-FC1ECB89BF3C}" destId="{583AB18E-6F19-40E9-B7B7-49A77DBC80B5}" srcOrd="1" destOrd="0" presId="urn:microsoft.com/office/officeart/2018/2/layout/IconVerticalSolidList"/>
    <dgm:cxn modelId="{7470222C-3E4B-4DD4-B496-CAA41949EC5E}" type="presParOf" srcId="{437F8D1B-93D6-4852-B140-FC1ECB89BF3C}" destId="{B700B9B2-252B-478C-9139-C68E1095851C}" srcOrd="2" destOrd="0" presId="urn:microsoft.com/office/officeart/2018/2/layout/IconVerticalSolidList"/>
    <dgm:cxn modelId="{BC5A5601-C4F3-4C58-BD8B-A5B86EBFA626}" type="presParOf" srcId="{437F8D1B-93D6-4852-B140-FC1ECB89BF3C}" destId="{8EE845B3-9C17-4DDF-A752-C228053D8C88}" srcOrd="3" destOrd="0" presId="urn:microsoft.com/office/officeart/2018/2/layout/IconVerticalSolidList"/>
    <dgm:cxn modelId="{AC3F417A-B1A0-4384-936D-53515A93B92B}" type="presParOf" srcId="{C44B0BA8-AA49-4EF2-8064-5E91E305FA3B}" destId="{B3343B21-DD3B-4074-9F41-35E188789BF9}" srcOrd="7" destOrd="0" presId="urn:microsoft.com/office/officeart/2018/2/layout/IconVerticalSolidList"/>
    <dgm:cxn modelId="{46A23ECF-7408-4B65-8E5A-E8EE64E3A473}" type="presParOf" srcId="{C44B0BA8-AA49-4EF2-8064-5E91E305FA3B}" destId="{45C83815-CF0D-4CE6-890D-B547068A0647}" srcOrd="8" destOrd="0" presId="urn:microsoft.com/office/officeart/2018/2/layout/IconVerticalSolidList"/>
    <dgm:cxn modelId="{FAB1F2D8-53EC-4FAD-A5C6-E90EA0140BD1}" type="presParOf" srcId="{45C83815-CF0D-4CE6-890D-B547068A0647}" destId="{0C6A6114-C191-491D-9447-A31AE29E414A}" srcOrd="0" destOrd="0" presId="urn:microsoft.com/office/officeart/2018/2/layout/IconVerticalSolidList"/>
    <dgm:cxn modelId="{FB2DD5E6-5666-44B4-AD8B-070979C5529F}" type="presParOf" srcId="{45C83815-CF0D-4CE6-890D-B547068A0647}" destId="{35840816-29B2-4AA2-B640-49227581B3E8}" srcOrd="1" destOrd="0" presId="urn:microsoft.com/office/officeart/2018/2/layout/IconVerticalSolidList"/>
    <dgm:cxn modelId="{F5DBE35E-5925-4152-B7D1-F9BD618497CE}" type="presParOf" srcId="{45C83815-CF0D-4CE6-890D-B547068A0647}" destId="{6F8C9B77-905B-4DE8-BA50-02A117D9E10E}" srcOrd="2" destOrd="0" presId="urn:microsoft.com/office/officeart/2018/2/layout/IconVerticalSolidList"/>
    <dgm:cxn modelId="{FD03B023-CB20-49F2-A9E4-57DF2BAFF135}" type="presParOf" srcId="{45C83815-CF0D-4CE6-890D-B547068A0647}" destId="{425BFDFC-BBCB-4CA3-8455-59A6FB5536FA}"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52308A-187D-414C-8A0E-A59366F7E84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it-IT"/>
        </a:p>
      </dgm:t>
    </dgm:pt>
    <dgm:pt modelId="{20CB0835-D937-4DCA-B2E0-60865D50BE05}">
      <dgm:prSet custT="1"/>
      <dgm:spPr/>
      <dgm:t>
        <a:bodyPr/>
        <a:lstStyle/>
        <a:p>
          <a:r>
            <a:rPr lang="it-IT" sz="2200" b="0" err="1"/>
            <a:t>inproceedings</a:t>
          </a:r>
          <a:r>
            <a:rPr lang="it-IT" sz="2200" b="0"/>
            <a:t> </a:t>
          </a:r>
          <a:r>
            <a:rPr lang="it-IT" sz="2200" b="0" err="1"/>
            <a:t>article</a:t>
          </a:r>
          <a:endParaRPr lang="it-IT" sz="2200"/>
        </a:p>
      </dgm:t>
    </dgm:pt>
    <dgm:pt modelId="{31E8BAE3-A9AF-4A96-81CA-3942C423BEF6}" type="parTrans" cxnId="{D9F9E57E-AF35-4E0E-A3C1-B3C2380111A0}">
      <dgm:prSet/>
      <dgm:spPr/>
      <dgm:t>
        <a:bodyPr/>
        <a:lstStyle/>
        <a:p>
          <a:endParaRPr lang="it-IT" sz="2200"/>
        </a:p>
      </dgm:t>
    </dgm:pt>
    <dgm:pt modelId="{3FAAA5F7-5D20-4935-8F03-5D6278D5B233}" type="sibTrans" cxnId="{D9F9E57E-AF35-4E0E-A3C1-B3C2380111A0}">
      <dgm:prSet custT="1"/>
      <dgm:spPr/>
      <dgm:t>
        <a:bodyPr/>
        <a:lstStyle/>
        <a:p>
          <a:endParaRPr lang="it-IT" sz="2200"/>
        </a:p>
      </dgm:t>
    </dgm:pt>
    <dgm:pt modelId="{9859999E-328C-47F6-82F8-8C9E1B753684}">
      <dgm:prSet custT="1"/>
      <dgm:spPr/>
      <dgm:t>
        <a:bodyPr/>
        <a:lstStyle/>
        <a:p>
          <a:r>
            <a:rPr lang="it-IT" sz="2200" b="0" err="1"/>
            <a:t>proceedings</a:t>
          </a:r>
          <a:endParaRPr lang="it-IT" sz="2200"/>
        </a:p>
      </dgm:t>
    </dgm:pt>
    <dgm:pt modelId="{882AA553-446E-4AB0-890E-048097E19C34}" type="parTrans" cxnId="{A39FDEE4-8CD1-463B-991A-FF3C13A3CE84}">
      <dgm:prSet/>
      <dgm:spPr/>
      <dgm:t>
        <a:bodyPr/>
        <a:lstStyle/>
        <a:p>
          <a:endParaRPr lang="it-IT" sz="2200"/>
        </a:p>
      </dgm:t>
    </dgm:pt>
    <dgm:pt modelId="{CF4E7EA6-4A73-41D6-8722-8D5BEA3D3173}" type="sibTrans" cxnId="{A39FDEE4-8CD1-463B-991A-FF3C13A3CE84}">
      <dgm:prSet/>
      <dgm:spPr/>
      <dgm:t>
        <a:bodyPr/>
        <a:lstStyle/>
        <a:p>
          <a:endParaRPr lang="it-IT" sz="2200"/>
        </a:p>
      </dgm:t>
    </dgm:pt>
    <dgm:pt modelId="{B82E3938-D935-4221-97E9-B8ED7965F09C}" type="pres">
      <dgm:prSet presAssocID="{C552308A-187D-414C-8A0E-A59366F7E84C}" presName="Name0" presStyleCnt="0">
        <dgm:presLayoutVars>
          <dgm:dir/>
          <dgm:resizeHandles val="exact"/>
        </dgm:presLayoutVars>
      </dgm:prSet>
      <dgm:spPr/>
    </dgm:pt>
    <dgm:pt modelId="{2BD4E501-7D0B-470B-9596-712CFC07642E}" type="pres">
      <dgm:prSet presAssocID="{20CB0835-D937-4DCA-B2E0-60865D50BE05}" presName="node" presStyleLbl="node1" presStyleIdx="0" presStyleCnt="2">
        <dgm:presLayoutVars>
          <dgm:bulletEnabled val="1"/>
        </dgm:presLayoutVars>
      </dgm:prSet>
      <dgm:spPr/>
    </dgm:pt>
    <dgm:pt modelId="{25652456-63CD-4D35-B9FC-EBD7D2378912}" type="pres">
      <dgm:prSet presAssocID="{3FAAA5F7-5D20-4935-8F03-5D6278D5B233}" presName="sibTrans" presStyleLbl="sibTrans2D1" presStyleIdx="0" presStyleCnt="1"/>
      <dgm:spPr/>
    </dgm:pt>
    <dgm:pt modelId="{92D1FA74-A7A9-4DA9-9273-D27A4AE8CC47}" type="pres">
      <dgm:prSet presAssocID="{3FAAA5F7-5D20-4935-8F03-5D6278D5B233}" presName="connectorText" presStyleLbl="sibTrans2D1" presStyleIdx="0" presStyleCnt="1"/>
      <dgm:spPr/>
    </dgm:pt>
    <dgm:pt modelId="{F06BD64A-0E77-41BB-A3F3-E1ABD88EAD20}" type="pres">
      <dgm:prSet presAssocID="{9859999E-328C-47F6-82F8-8C9E1B753684}" presName="node" presStyleLbl="node1" presStyleIdx="1" presStyleCnt="2">
        <dgm:presLayoutVars>
          <dgm:bulletEnabled val="1"/>
        </dgm:presLayoutVars>
      </dgm:prSet>
      <dgm:spPr/>
    </dgm:pt>
  </dgm:ptLst>
  <dgm:cxnLst>
    <dgm:cxn modelId="{DAF61022-9BF2-4BCB-9314-C687FC4835CF}" type="presOf" srcId="{9859999E-328C-47F6-82F8-8C9E1B753684}" destId="{F06BD64A-0E77-41BB-A3F3-E1ABD88EAD20}" srcOrd="0" destOrd="0" presId="urn:microsoft.com/office/officeart/2005/8/layout/process1"/>
    <dgm:cxn modelId="{5BA83368-91E3-4D97-9042-264AD7B94A9A}" type="presOf" srcId="{C552308A-187D-414C-8A0E-A59366F7E84C}" destId="{B82E3938-D935-4221-97E9-B8ED7965F09C}" srcOrd="0" destOrd="0" presId="urn:microsoft.com/office/officeart/2005/8/layout/process1"/>
    <dgm:cxn modelId="{D9F9E57E-AF35-4E0E-A3C1-B3C2380111A0}" srcId="{C552308A-187D-414C-8A0E-A59366F7E84C}" destId="{20CB0835-D937-4DCA-B2E0-60865D50BE05}" srcOrd="0" destOrd="0" parTransId="{31E8BAE3-A9AF-4A96-81CA-3942C423BEF6}" sibTransId="{3FAAA5F7-5D20-4935-8F03-5D6278D5B233}"/>
    <dgm:cxn modelId="{1A231CA6-F12B-4C5E-80F3-D26D15F6385A}" type="presOf" srcId="{20CB0835-D937-4DCA-B2E0-60865D50BE05}" destId="{2BD4E501-7D0B-470B-9596-712CFC07642E}" srcOrd="0" destOrd="0" presId="urn:microsoft.com/office/officeart/2005/8/layout/process1"/>
    <dgm:cxn modelId="{D93B21BC-09AC-4DF4-BF84-0B93773F739E}" type="presOf" srcId="{3FAAA5F7-5D20-4935-8F03-5D6278D5B233}" destId="{92D1FA74-A7A9-4DA9-9273-D27A4AE8CC47}" srcOrd="1" destOrd="0" presId="urn:microsoft.com/office/officeart/2005/8/layout/process1"/>
    <dgm:cxn modelId="{A39FDEE4-8CD1-463B-991A-FF3C13A3CE84}" srcId="{C552308A-187D-414C-8A0E-A59366F7E84C}" destId="{9859999E-328C-47F6-82F8-8C9E1B753684}" srcOrd="1" destOrd="0" parTransId="{882AA553-446E-4AB0-890E-048097E19C34}" sibTransId="{CF4E7EA6-4A73-41D6-8722-8D5BEA3D3173}"/>
    <dgm:cxn modelId="{732513F4-3ADB-447B-8D96-A6C96EE7AEF7}" type="presOf" srcId="{3FAAA5F7-5D20-4935-8F03-5D6278D5B233}" destId="{25652456-63CD-4D35-B9FC-EBD7D2378912}" srcOrd="0" destOrd="0" presId="urn:microsoft.com/office/officeart/2005/8/layout/process1"/>
    <dgm:cxn modelId="{72BC3DA7-D43C-45D0-A42E-221388B4D0E5}" type="presParOf" srcId="{B82E3938-D935-4221-97E9-B8ED7965F09C}" destId="{2BD4E501-7D0B-470B-9596-712CFC07642E}" srcOrd="0" destOrd="0" presId="urn:microsoft.com/office/officeart/2005/8/layout/process1"/>
    <dgm:cxn modelId="{604BD645-F4C8-40A2-9F12-76F7DCD03074}" type="presParOf" srcId="{B82E3938-D935-4221-97E9-B8ED7965F09C}" destId="{25652456-63CD-4D35-B9FC-EBD7D2378912}" srcOrd="1" destOrd="0" presId="urn:microsoft.com/office/officeart/2005/8/layout/process1"/>
    <dgm:cxn modelId="{6734FFFA-CFE0-4B23-9458-EEE9ECA354D5}" type="presParOf" srcId="{25652456-63CD-4D35-B9FC-EBD7D2378912}" destId="{92D1FA74-A7A9-4DA9-9273-D27A4AE8CC47}" srcOrd="0" destOrd="0" presId="urn:microsoft.com/office/officeart/2005/8/layout/process1"/>
    <dgm:cxn modelId="{1FE19831-1FE1-4D5A-8B67-DF21E0D5C85D}" type="presParOf" srcId="{B82E3938-D935-4221-97E9-B8ED7965F09C}" destId="{F06BD64A-0E77-41BB-A3F3-E1ABD88EAD20}"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52308A-187D-414C-8A0E-A59366F7E84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it-IT"/>
        </a:p>
      </dgm:t>
    </dgm:pt>
    <dgm:pt modelId="{20CB0835-D937-4DCA-B2E0-60865D50BE05}">
      <dgm:prSet custT="1"/>
      <dgm:spPr/>
      <dgm:t>
        <a:bodyPr/>
        <a:lstStyle/>
        <a:p>
          <a:r>
            <a:rPr lang="it-IT" sz="2000" err="1"/>
            <a:t>incollection</a:t>
          </a:r>
          <a:endParaRPr lang="it-IT" sz="2000"/>
        </a:p>
      </dgm:t>
    </dgm:pt>
    <dgm:pt modelId="{31E8BAE3-A9AF-4A96-81CA-3942C423BEF6}" type="parTrans" cxnId="{D9F9E57E-AF35-4E0E-A3C1-B3C2380111A0}">
      <dgm:prSet/>
      <dgm:spPr/>
      <dgm:t>
        <a:bodyPr/>
        <a:lstStyle/>
        <a:p>
          <a:endParaRPr lang="it-IT" sz="2000"/>
        </a:p>
      </dgm:t>
    </dgm:pt>
    <dgm:pt modelId="{3FAAA5F7-5D20-4935-8F03-5D6278D5B233}" type="sibTrans" cxnId="{D9F9E57E-AF35-4E0E-A3C1-B3C2380111A0}">
      <dgm:prSet custT="1"/>
      <dgm:spPr/>
      <dgm:t>
        <a:bodyPr/>
        <a:lstStyle/>
        <a:p>
          <a:endParaRPr lang="it-IT" sz="2000"/>
        </a:p>
      </dgm:t>
    </dgm:pt>
    <dgm:pt modelId="{9859999E-328C-47F6-82F8-8C9E1B753684}">
      <dgm:prSet custT="1"/>
      <dgm:spPr/>
      <dgm:t>
        <a:bodyPr/>
        <a:lstStyle/>
        <a:p>
          <a:r>
            <a:rPr lang="it-IT" sz="2000"/>
            <a:t>book</a:t>
          </a:r>
        </a:p>
      </dgm:t>
    </dgm:pt>
    <dgm:pt modelId="{882AA553-446E-4AB0-890E-048097E19C34}" type="parTrans" cxnId="{A39FDEE4-8CD1-463B-991A-FF3C13A3CE84}">
      <dgm:prSet/>
      <dgm:spPr/>
      <dgm:t>
        <a:bodyPr/>
        <a:lstStyle/>
        <a:p>
          <a:endParaRPr lang="it-IT" sz="2000"/>
        </a:p>
      </dgm:t>
    </dgm:pt>
    <dgm:pt modelId="{CF4E7EA6-4A73-41D6-8722-8D5BEA3D3173}" type="sibTrans" cxnId="{A39FDEE4-8CD1-463B-991A-FF3C13A3CE84}">
      <dgm:prSet/>
      <dgm:spPr/>
      <dgm:t>
        <a:bodyPr/>
        <a:lstStyle/>
        <a:p>
          <a:endParaRPr lang="it-IT" sz="2000"/>
        </a:p>
      </dgm:t>
    </dgm:pt>
    <dgm:pt modelId="{B82E3938-D935-4221-97E9-B8ED7965F09C}" type="pres">
      <dgm:prSet presAssocID="{C552308A-187D-414C-8A0E-A59366F7E84C}" presName="Name0" presStyleCnt="0">
        <dgm:presLayoutVars>
          <dgm:dir/>
          <dgm:resizeHandles val="exact"/>
        </dgm:presLayoutVars>
      </dgm:prSet>
      <dgm:spPr/>
    </dgm:pt>
    <dgm:pt modelId="{2BD4E501-7D0B-470B-9596-712CFC07642E}" type="pres">
      <dgm:prSet presAssocID="{20CB0835-D937-4DCA-B2E0-60865D50BE05}" presName="node" presStyleLbl="node1" presStyleIdx="0" presStyleCnt="2">
        <dgm:presLayoutVars>
          <dgm:bulletEnabled val="1"/>
        </dgm:presLayoutVars>
      </dgm:prSet>
      <dgm:spPr/>
    </dgm:pt>
    <dgm:pt modelId="{25652456-63CD-4D35-B9FC-EBD7D2378912}" type="pres">
      <dgm:prSet presAssocID="{3FAAA5F7-5D20-4935-8F03-5D6278D5B233}" presName="sibTrans" presStyleLbl="sibTrans2D1" presStyleIdx="0" presStyleCnt="1"/>
      <dgm:spPr/>
    </dgm:pt>
    <dgm:pt modelId="{92D1FA74-A7A9-4DA9-9273-D27A4AE8CC47}" type="pres">
      <dgm:prSet presAssocID="{3FAAA5F7-5D20-4935-8F03-5D6278D5B233}" presName="connectorText" presStyleLbl="sibTrans2D1" presStyleIdx="0" presStyleCnt="1"/>
      <dgm:spPr/>
    </dgm:pt>
    <dgm:pt modelId="{F06BD64A-0E77-41BB-A3F3-E1ABD88EAD20}" type="pres">
      <dgm:prSet presAssocID="{9859999E-328C-47F6-82F8-8C9E1B753684}" presName="node" presStyleLbl="node1" presStyleIdx="1" presStyleCnt="2">
        <dgm:presLayoutVars>
          <dgm:bulletEnabled val="1"/>
        </dgm:presLayoutVars>
      </dgm:prSet>
      <dgm:spPr/>
    </dgm:pt>
  </dgm:ptLst>
  <dgm:cxnLst>
    <dgm:cxn modelId="{DAF61022-9BF2-4BCB-9314-C687FC4835CF}" type="presOf" srcId="{9859999E-328C-47F6-82F8-8C9E1B753684}" destId="{F06BD64A-0E77-41BB-A3F3-E1ABD88EAD20}" srcOrd="0" destOrd="0" presId="urn:microsoft.com/office/officeart/2005/8/layout/process1"/>
    <dgm:cxn modelId="{5BA83368-91E3-4D97-9042-264AD7B94A9A}" type="presOf" srcId="{C552308A-187D-414C-8A0E-A59366F7E84C}" destId="{B82E3938-D935-4221-97E9-B8ED7965F09C}" srcOrd="0" destOrd="0" presId="urn:microsoft.com/office/officeart/2005/8/layout/process1"/>
    <dgm:cxn modelId="{D9F9E57E-AF35-4E0E-A3C1-B3C2380111A0}" srcId="{C552308A-187D-414C-8A0E-A59366F7E84C}" destId="{20CB0835-D937-4DCA-B2E0-60865D50BE05}" srcOrd="0" destOrd="0" parTransId="{31E8BAE3-A9AF-4A96-81CA-3942C423BEF6}" sibTransId="{3FAAA5F7-5D20-4935-8F03-5D6278D5B233}"/>
    <dgm:cxn modelId="{1A231CA6-F12B-4C5E-80F3-D26D15F6385A}" type="presOf" srcId="{20CB0835-D937-4DCA-B2E0-60865D50BE05}" destId="{2BD4E501-7D0B-470B-9596-712CFC07642E}" srcOrd="0" destOrd="0" presId="urn:microsoft.com/office/officeart/2005/8/layout/process1"/>
    <dgm:cxn modelId="{D93B21BC-09AC-4DF4-BF84-0B93773F739E}" type="presOf" srcId="{3FAAA5F7-5D20-4935-8F03-5D6278D5B233}" destId="{92D1FA74-A7A9-4DA9-9273-D27A4AE8CC47}" srcOrd="1" destOrd="0" presId="urn:microsoft.com/office/officeart/2005/8/layout/process1"/>
    <dgm:cxn modelId="{A39FDEE4-8CD1-463B-991A-FF3C13A3CE84}" srcId="{C552308A-187D-414C-8A0E-A59366F7E84C}" destId="{9859999E-328C-47F6-82F8-8C9E1B753684}" srcOrd="1" destOrd="0" parTransId="{882AA553-446E-4AB0-890E-048097E19C34}" sibTransId="{CF4E7EA6-4A73-41D6-8722-8D5BEA3D3173}"/>
    <dgm:cxn modelId="{732513F4-3ADB-447B-8D96-A6C96EE7AEF7}" type="presOf" srcId="{3FAAA5F7-5D20-4935-8F03-5D6278D5B233}" destId="{25652456-63CD-4D35-B9FC-EBD7D2378912}" srcOrd="0" destOrd="0" presId="urn:microsoft.com/office/officeart/2005/8/layout/process1"/>
    <dgm:cxn modelId="{72BC3DA7-D43C-45D0-A42E-221388B4D0E5}" type="presParOf" srcId="{B82E3938-D935-4221-97E9-B8ED7965F09C}" destId="{2BD4E501-7D0B-470B-9596-712CFC07642E}" srcOrd="0" destOrd="0" presId="urn:microsoft.com/office/officeart/2005/8/layout/process1"/>
    <dgm:cxn modelId="{604BD645-F4C8-40A2-9F12-76F7DCD03074}" type="presParOf" srcId="{B82E3938-D935-4221-97E9-B8ED7965F09C}" destId="{25652456-63CD-4D35-B9FC-EBD7D2378912}" srcOrd="1" destOrd="0" presId="urn:microsoft.com/office/officeart/2005/8/layout/process1"/>
    <dgm:cxn modelId="{6734FFFA-CFE0-4B23-9458-EEE9ECA354D5}" type="presParOf" srcId="{25652456-63CD-4D35-B9FC-EBD7D2378912}" destId="{92D1FA74-A7A9-4DA9-9273-D27A4AE8CC47}" srcOrd="0" destOrd="0" presId="urn:microsoft.com/office/officeart/2005/8/layout/process1"/>
    <dgm:cxn modelId="{1FE19831-1FE1-4D5A-8B67-DF21E0D5C85D}" type="presParOf" srcId="{B82E3938-D935-4221-97E9-B8ED7965F09C}" destId="{F06BD64A-0E77-41BB-A3F3-E1ABD88EAD20}" srcOrd="2"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52308A-187D-414C-8A0E-A59366F7E84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it-IT"/>
        </a:p>
      </dgm:t>
    </dgm:pt>
    <dgm:pt modelId="{20CB0835-D937-4DCA-B2E0-60865D50BE05}">
      <dgm:prSet custT="1"/>
      <dgm:spPr/>
      <dgm:t>
        <a:bodyPr/>
        <a:lstStyle/>
        <a:p>
          <a:r>
            <a:rPr lang="it-IT" sz="2000" err="1"/>
            <a:t>article</a:t>
          </a:r>
          <a:endParaRPr lang="it-IT" sz="2000"/>
        </a:p>
      </dgm:t>
    </dgm:pt>
    <dgm:pt modelId="{31E8BAE3-A9AF-4A96-81CA-3942C423BEF6}" type="parTrans" cxnId="{D9F9E57E-AF35-4E0E-A3C1-B3C2380111A0}">
      <dgm:prSet/>
      <dgm:spPr/>
      <dgm:t>
        <a:bodyPr/>
        <a:lstStyle/>
        <a:p>
          <a:endParaRPr lang="it-IT" sz="2000"/>
        </a:p>
      </dgm:t>
    </dgm:pt>
    <dgm:pt modelId="{3FAAA5F7-5D20-4935-8F03-5D6278D5B233}" type="sibTrans" cxnId="{D9F9E57E-AF35-4E0E-A3C1-B3C2380111A0}">
      <dgm:prSet custT="1"/>
      <dgm:spPr/>
      <dgm:t>
        <a:bodyPr/>
        <a:lstStyle/>
        <a:p>
          <a:endParaRPr lang="it-IT" sz="2000"/>
        </a:p>
      </dgm:t>
    </dgm:pt>
    <dgm:pt modelId="{9859999E-328C-47F6-82F8-8C9E1B753684}">
      <dgm:prSet custT="1"/>
      <dgm:spPr/>
      <dgm:t>
        <a:bodyPr/>
        <a:lstStyle/>
        <a:p>
          <a:r>
            <a:rPr lang="it-IT" sz="2000"/>
            <a:t>journal</a:t>
          </a:r>
        </a:p>
      </dgm:t>
    </dgm:pt>
    <dgm:pt modelId="{882AA553-446E-4AB0-890E-048097E19C34}" type="parTrans" cxnId="{A39FDEE4-8CD1-463B-991A-FF3C13A3CE84}">
      <dgm:prSet/>
      <dgm:spPr/>
      <dgm:t>
        <a:bodyPr/>
        <a:lstStyle/>
        <a:p>
          <a:endParaRPr lang="it-IT" sz="2000"/>
        </a:p>
      </dgm:t>
    </dgm:pt>
    <dgm:pt modelId="{CF4E7EA6-4A73-41D6-8722-8D5BEA3D3173}" type="sibTrans" cxnId="{A39FDEE4-8CD1-463B-991A-FF3C13A3CE84}">
      <dgm:prSet/>
      <dgm:spPr/>
      <dgm:t>
        <a:bodyPr/>
        <a:lstStyle/>
        <a:p>
          <a:endParaRPr lang="it-IT" sz="2000"/>
        </a:p>
      </dgm:t>
    </dgm:pt>
    <dgm:pt modelId="{B82E3938-D935-4221-97E9-B8ED7965F09C}" type="pres">
      <dgm:prSet presAssocID="{C552308A-187D-414C-8A0E-A59366F7E84C}" presName="Name0" presStyleCnt="0">
        <dgm:presLayoutVars>
          <dgm:dir/>
          <dgm:resizeHandles val="exact"/>
        </dgm:presLayoutVars>
      </dgm:prSet>
      <dgm:spPr/>
    </dgm:pt>
    <dgm:pt modelId="{2BD4E501-7D0B-470B-9596-712CFC07642E}" type="pres">
      <dgm:prSet presAssocID="{20CB0835-D937-4DCA-B2E0-60865D50BE05}" presName="node" presStyleLbl="node1" presStyleIdx="0" presStyleCnt="2">
        <dgm:presLayoutVars>
          <dgm:bulletEnabled val="1"/>
        </dgm:presLayoutVars>
      </dgm:prSet>
      <dgm:spPr/>
    </dgm:pt>
    <dgm:pt modelId="{25652456-63CD-4D35-B9FC-EBD7D2378912}" type="pres">
      <dgm:prSet presAssocID="{3FAAA5F7-5D20-4935-8F03-5D6278D5B233}" presName="sibTrans" presStyleLbl="sibTrans2D1" presStyleIdx="0" presStyleCnt="1"/>
      <dgm:spPr/>
    </dgm:pt>
    <dgm:pt modelId="{92D1FA74-A7A9-4DA9-9273-D27A4AE8CC47}" type="pres">
      <dgm:prSet presAssocID="{3FAAA5F7-5D20-4935-8F03-5D6278D5B233}" presName="connectorText" presStyleLbl="sibTrans2D1" presStyleIdx="0" presStyleCnt="1"/>
      <dgm:spPr/>
    </dgm:pt>
    <dgm:pt modelId="{F06BD64A-0E77-41BB-A3F3-E1ABD88EAD20}" type="pres">
      <dgm:prSet presAssocID="{9859999E-328C-47F6-82F8-8C9E1B753684}" presName="node" presStyleLbl="node1" presStyleIdx="1" presStyleCnt="2">
        <dgm:presLayoutVars>
          <dgm:bulletEnabled val="1"/>
        </dgm:presLayoutVars>
      </dgm:prSet>
      <dgm:spPr/>
    </dgm:pt>
  </dgm:ptLst>
  <dgm:cxnLst>
    <dgm:cxn modelId="{DAF61022-9BF2-4BCB-9314-C687FC4835CF}" type="presOf" srcId="{9859999E-328C-47F6-82F8-8C9E1B753684}" destId="{F06BD64A-0E77-41BB-A3F3-E1ABD88EAD20}" srcOrd="0" destOrd="0" presId="urn:microsoft.com/office/officeart/2005/8/layout/process1"/>
    <dgm:cxn modelId="{5BA83368-91E3-4D97-9042-264AD7B94A9A}" type="presOf" srcId="{C552308A-187D-414C-8A0E-A59366F7E84C}" destId="{B82E3938-D935-4221-97E9-B8ED7965F09C}" srcOrd="0" destOrd="0" presId="urn:microsoft.com/office/officeart/2005/8/layout/process1"/>
    <dgm:cxn modelId="{D9F9E57E-AF35-4E0E-A3C1-B3C2380111A0}" srcId="{C552308A-187D-414C-8A0E-A59366F7E84C}" destId="{20CB0835-D937-4DCA-B2E0-60865D50BE05}" srcOrd="0" destOrd="0" parTransId="{31E8BAE3-A9AF-4A96-81CA-3942C423BEF6}" sibTransId="{3FAAA5F7-5D20-4935-8F03-5D6278D5B233}"/>
    <dgm:cxn modelId="{1A231CA6-F12B-4C5E-80F3-D26D15F6385A}" type="presOf" srcId="{20CB0835-D937-4DCA-B2E0-60865D50BE05}" destId="{2BD4E501-7D0B-470B-9596-712CFC07642E}" srcOrd="0" destOrd="0" presId="urn:microsoft.com/office/officeart/2005/8/layout/process1"/>
    <dgm:cxn modelId="{D93B21BC-09AC-4DF4-BF84-0B93773F739E}" type="presOf" srcId="{3FAAA5F7-5D20-4935-8F03-5D6278D5B233}" destId="{92D1FA74-A7A9-4DA9-9273-D27A4AE8CC47}" srcOrd="1" destOrd="0" presId="urn:microsoft.com/office/officeart/2005/8/layout/process1"/>
    <dgm:cxn modelId="{A39FDEE4-8CD1-463B-991A-FF3C13A3CE84}" srcId="{C552308A-187D-414C-8A0E-A59366F7E84C}" destId="{9859999E-328C-47F6-82F8-8C9E1B753684}" srcOrd="1" destOrd="0" parTransId="{882AA553-446E-4AB0-890E-048097E19C34}" sibTransId="{CF4E7EA6-4A73-41D6-8722-8D5BEA3D3173}"/>
    <dgm:cxn modelId="{732513F4-3ADB-447B-8D96-A6C96EE7AEF7}" type="presOf" srcId="{3FAAA5F7-5D20-4935-8F03-5D6278D5B233}" destId="{25652456-63CD-4D35-B9FC-EBD7D2378912}" srcOrd="0" destOrd="0" presId="urn:microsoft.com/office/officeart/2005/8/layout/process1"/>
    <dgm:cxn modelId="{72BC3DA7-D43C-45D0-A42E-221388B4D0E5}" type="presParOf" srcId="{B82E3938-D935-4221-97E9-B8ED7965F09C}" destId="{2BD4E501-7D0B-470B-9596-712CFC07642E}" srcOrd="0" destOrd="0" presId="urn:microsoft.com/office/officeart/2005/8/layout/process1"/>
    <dgm:cxn modelId="{604BD645-F4C8-40A2-9F12-76F7DCD03074}" type="presParOf" srcId="{B82E3938-D935-4221-97E9-B8ED7965F09C}" destId="{25652456-63CD-4D35-B9FC-EBD7D2378912}" srcOrd="1" destOrd="0" presId="urn:microsoft.com/office/officeart/2005/8/layout/process1"/>
    <dgm:cxn modelId="{6734FFFA-CFE0-4B23-9458-EEE9ECA354D5}" type="presParOf" srcId="{25652456-63CD-4D35-B9FC-EBD7D2378912}" destId="{92D1FA74-A7A9-4DA9-9273-D27A4AE8CC47}" srcOrd="0" destOrd="0" presId="urn:microsoft.com/office/officeart/2005/8/layout/process1"/>
    <dgm:cxn modelId="{1FE19831-1FE1-4D5A-8B67-DF21E0D5C85D}" type="presParOf" srcId="{B82E3938-D935-4221-97E9-B8ED7965F09C}" destId="{F06BD64A-0E77-41BB-A3F3-E1ABD88EAD20}" srcOrd="2" destOrd="0" presId="urn:microsoft.com/office/officeart/2005/8/layout/process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D49DFEC-8C85-43CF-BDC0-A5A442DD8F80}" type="doc">
      <dgm:prSet loTypeId="urn:microsoft.com/office/officeart/2009/3/layout/HorizontalOrganizationChart" loCatId="hierarchy" qsTypeId="urn:microsoft.com/office/officeart/2005/8/quickstyle/simple1" qsCatId="simple" csTypeId="urn:microsoft.com/office/officeart/2005/8/colors/accent1_2" csCatId="accent1"/>
      <dgm:spPr/>
      <dgm:t>
        <a:bodyPr/>
        <a:lstStyle/>
        <a:p>
          <a:endParaRPr lang="it-IT"/>
        </a:p>
      </dgm:t>
    </dgm:pt>
    <dgm:pt modelId="{16BF142C-B087-4D52-B88F-A8F4135265C1}">
      <dgm:prSet/>
      <dgm:spPr/>
      <dgm:t>
        <a:bodyPr/>
        <a:lstStyle/>
        <a:p>
          <a:pPr rtl="0"/>
          <a:r>
            <a:rPr lang="it-IT"/>
            <a:t>Publications: </a:t>
          </a:r>
          <a:r>
            <a:rPr lang="it-IT">
              <a:latin typeface="Georgia Pro" panose="02040603050505030304"/>
            </a:rPr>
            <a:t>4.786.307</a:t>
          </a:r>
          <a:endParaRPr lang="it-IT"/>
        </a:p>
      </dgm:t>
    </dgm:pt>
    <dgm:pt modelId="{95DC6F79-2A77-402A-B5DC-5A9BB1E5407F}" type="parTrans" cxnId="{8AB04F03-EC92-40A9-B9E1-31DD4AA30E2A}">
      <dgm:prSet/>
      <dgm:spPr/>
      <dgm:t>
        <a:bodyPr/>
        <a:lstStyle/>
        <a:p>
          <a:endParaRPr lang="it-IT"/>
        </a:p>
      </dgm:t>
    </dgm:pt>
    <dgm:pt modelId="{FD74059D-3EB5-4620-87CF-C51A2DEA049D}" type="sibTrans" cxnId="{8AB04F03-EC92-40A9-B9E1-31DD4AA30E2A}">
      <dgm:prSet/>
      <dgm:spPr/>
      <dgm:t>
        <a:bodyPr/>
        <a:lstStyle/>
        <a:p>
          <a:endParaRPr lang="it-IT"/>
        </a:p>
      </dgm:t>
    </dgm:pt>
    <dgm:pt modelId="{859B17F2-B652-47CC-9B4B-7FCCCF4157EB}">
      <dgm:prSet/>
      <dgm:spPr/>
      <dgm:t>
        <a:bodyPr/>
        <a:lstStyle/>
        <a:p>
          <a:pPr rtl="0"/>
          <a:r>
            <a:rPr lang="it-IT"/>
            <a:t>Venue: </a:t>
          </a:r>
          <a:r>
            <a:rPr lang="it-IT">
              <a:latin typeface="Georgia Pro" panose="02040603050505030304"/>
            </a:rPr>
            <a:t>60.507</a:t>
          </a:r>
          <a:endParaRPr lang="it-IT"/>
        </a:p>
      </dgm:t>
    </dgm:pt>
    <dgm:pt modelId="{3763DCDA-A647-4C45-A2B7-AC77E28DB298}" type="parTrans" cxnId="{10F90230-AC5F-4A96-B63C-5CA619ABA3BE}">
      <dgm:prSet/>
      <dgm:spPr/>
      <dgm:t>
        <a:bodyPr/>
        <a:lstStyle/>
        <a:p>
          <a:endParaRPr lang="it-IT"/>
        </a:p>
      </dgm:t>
    </dgm:pt>
    <dgm:pt modelId="{1097C6C7-12D3-4EAC-B0BB-7541359CBD7B}" type="sibTrans" cxnId="{10F90230-AC5F-4A96-B63C-5CA619ABA3BE}">
      <dgm:prSet/>
      <dgm:spPr/>
      <dgm:t>
        <a:bodyPr/>
        <a:lstStyle/>
        <a:p>
          <a:endParaRPr lang="it-IT"/>
        </a:p>
      </dgm:t>
    </dgm:pt>
    <dgm:pt modelId="{B448375A-3DF6-4214-80DE-F6CBCD55AF92}">
      <dgm:prSet/>
      <dgm:spPr/>
      <dgm:t>
        <a:bodyPr/>
        <a:lstStyle/>
        <a:p>
          <a:r>
            <a:rPr lang="it-IT"/>
            <a:t>Venue con journals: </a:t>
          </a:r>
          <a:r>
            <a:rPr lang="it-IT">
              <a:latin typeface="Georgia Pro" panose="02040603050505030304"/>
            </a:rPr>
            <a:t>461.164</a:t>
          </a:r>
          <a:endParaRPr lang="it-IT"/>
        </a:p>
      </dgm:t>
    </dgm:pt>
    <dgm:pt modelId="{A735C397-B66C-4C5D-B099-2BF03E2550E5}" type="parTrans" cxnId="{067E13C2-5698-4C61-B4D6-EC0E2F351B6E}">
      <dgm:prSet/>
      <dgm:spPr/>
      <dgm:t>
        <a:bodyPr/>
        <a:lstStyle/>
        <a:p>
          <a:endParaRPr lang="it-IT"/>
        </a:p>
      </dgm:t>
    </dgm:pt>
    <dgm:pt modelId="{A43857C1-7B89-4836-9841-E7CE0DE33B6B}" type="sibTrans" cxnId="{067E13C2-5698-4C61-B4D6-EC0E2F351B6E}">
      <dgm:prSet/>
      <dgm:spPr/>
      <dgm:t>
        <a:bodyPr/>
        <a:lstStyle/>
        <a:p>
          <a:endParaRPr lang="it-IT"/>
        </a:p>
      </dgm:t>
    </dgm:pt>
    <dgm:pt modelId="{DD1C3E8B-459F-434E-960F-B39F854C789E}" type="pres">
      <dgm:prSet presAssocID="{FD49DFEC-8C85-43CF-BDC0-A5A442DD8F80}" presName="hierChild1" presStyleCnt="0">
        <dgm:presLayoutVars>
          <dgm:orgChart val="1"/>
          <dgm:chPref val="1"/>
          <dgm:dir/>
          <dgm:animOne val="branch"/>
          <dgm:animLvl val="lvl"/>
          <dgm:resizeHandles/>
        </dgm:presLayoutVars>
      </dgm:prSet>
      <dgm:spPr/>
    </dgm:pt>
    <dgm:pt modelId="{3145E762-55F3-4F56-9277-B0ACAE8810A7}" type="pres">
      <dgm:prSet presAssocID="{16BF142C-B087-4D52-B88F-A8F4135265C1}" presName="hierRoot1" presStyleCnt="0">
        <dgm:presLayoutVars>
          <dgm:hierBranch val="init"/>
        </dgm:presLayoutVars>
      </dgm:prSet>
      <dgm:spPr/>
    </dgm:pt>
    <dgm:pt modelId="{148ACEFF-07F8-4F89-AFB1-D0FB2D46C262}" type="pres">
      <dgm:prSet presAssocID="{16BF142C-B087-4D52-B88F-A8F4135265C1}" presName="rootComposite1" presStyleCnt="0"/>
      <dgm:spPr/>
    </dgm:pt>
    <dgm:pt modelId="{B4C4598F-4DF0-4B74-81EE-084891D74ED5}" type="pres">
      <dgm:prSet presAssocID="{16BF142C-B087-4D52-B88F-A8F4135265C1}" presName="rootText1" presStyleLbl="node0" presStyleIdx="0" presStyleCnt="3">
        <dgm:presLayoutVars>
          <dgm:chPref val="3"/>
        </dgm:presLayoutVars>
      </dgm:prSet>
      <dgm:spPr/>
    </dgm:pt>
    <dgm:pt modelId="{DB2292A0-F573-474E-A708-B32523763978}" type="pres">
      <dgm:prSet presAssocID="{16BF142C-B087-4D52-B88F-A8F4135265C1}" presName="rootConnector1" presStyleLbl="node1" presStyleIdx="0" presStyleCnt="0"/>
      <dgm:spPr/>
    </dgm:pt>
    <dgm:pt modelId="{591BF32E-A2FA-48A7-818A-15AA61D33494}" type="pres">
      <dgm:prSet presAssocID="{16BF142C-B087-4D52-B88F-A8F4135265C1}" presName="hierChild2" presStyleCnt="0"/>
      <dgm:spPr/>
    </dgm:pt>
    <dgm:pt modelId="{D844180B-3A67-44DB-977D-5F15477CE4A1}" type="pres">
      <dgm:prSet presAssocID="{16BF142C-B087-4D52-B88F-A8F4135265C1}" presName="hierChild3" presStyleCnt="0"/>
      <dgm:spPr/>
    </dgm:pt>
    <dgm:pt modelId="{CD41BD99-F947-42D0-B355-052E9BEBB18E}" type="pres">
      <dgm:prSet presAssocID="{859B17F2-B652-47CC-9B4B-7FCCCF4157EB}" presName="hierRoot1" presStyleCnt="0">
        <dgm:presLayoutVars>
          <dgm:hierBranch val="init"/>
        </dgm:presLayoutVars>
      </dgm:prSet>
      <dgm:spPr/>
    </dgm:pt>
    <dgm:pt modelId="{2B18232E-5D4D-42DF-A192-789B68E145A0}" type="pres">
      <dgm:prSet presAssocID="{859B17F2-B652-47CC-9B4B-7FCCCF4157EB}" presName="rootComposite1" presStyleCnt="0"/>
      <dgm:spPr/>
    </dgm:pt>
    <dgm:pt modelId="{8B85F3EB-7C76-4F27-B161-65CACA74E0CD}" type="pres">
      <dgm:prSet presAssocID="{859B17F2-B652-47CC-9B4B-7FCCCF4157EB}" presName="rootText1" presStyleLbl="node0" presStyleIdx="1" presStyleCnt="3">
        <dgm:presLayoutVars>
          <dgm:chPref val="3"/>
        </dgm:presLayoutVars>
      </dgm:prSet>
      <dgm:spPr/>
    </dgm:pt>
    <dgm:pt modelId="{47E9A60C-9401-416E-B059-AB73ABC2BE1E}" type="pres">
      <dgm:prSet presAssocID="{859B17F2-B652-47CC-9B4B-7FCCCF4157EB}" presName="rootConnector1" presStyleLbl="node1" presStyleIdx="0" presStyleCnt="0"/>
      <dgm:spPr/>
    </dgm:pt>
    <dgm:pt modelId="{D521017E-1F64-4DB9-90A6-6577213773D0}" type="pres">
      <dgm:prSet presAssocID="{859B17F2-B652-47CC-9B4B-7FCCCF4157EB}" presName="hierChild2" presStyleCnt="0"/>
      <dgm:spPr/>
    </dgm:pt>
    <dgm:pt modelId="{F7738FA6-7EBA-4C2D-B067-ED719F66CEDD}" type="pres">
      <dgm:prSet presAssocID="{859B17F2-B652-47CC-9B4B-7FCCCF4157EB}" presName="hierChild3" presStyleCnt="0"/>
      <dgm:spPr/>
    </dgm:pt>
    <dgm:pt modelId="{7BB5CD51-F2A7-4B78-8211-9D8FA8D189B1}" type="pres">
      <dgm:prSet presAssocID="{B448375A-3DF6-4214-80DE-F6CBCD55AF92}" presName="hierRoot1" presStyleCnt="0">
        <dgm:presLayoutVars>
          <dgm:hierBranch val="init"/>
        </dgm:presLayoutVars>
      </dgm:prSet>
      <dgm:spPr/>
    </dgm:pt>
    <dgm:pt modelId="{AC701785-FF27-431F-A394-AC5F5416355B}" type="pres">
      <dgm:prSet presAssocID="{B448375A-3DF6-4214-80DE-F6CBCD55AF92}" presName="rootComposite1" presStyleCnt="0"/>
      <dgm:spPr/>
    </dgm:pt>
    <dgm:pt modelId="{201A8228-B479-4B90-AADE-377C2F0F9888}" type="pres">
      <dgm:prSet presAssocID="{B448375A-3DF6-4214-80DE-F6CBCD55AF92}" presName="rootText1" presStyleLbl="node0" presStyleIdx="2" presStyleCnt="3">
        <dgm:presLayoutVars>
          <dgm:chPref val="3"/>
        </dgm:presLayoutVars>
      </dgm:prSet>
      <dgm:spPr/>
    </dgm:pt>
    <dgm:pt modelId="{396E46C3-8DF4-4B3C-8AF3-0451598A88D7}" type="pres">
      <dgm:prSet presAssocID="{B448375A-3DF6-4214-80DE-F6CBCD55AF92}" presName="rootConnector1" presStyleLbl="node1" presStyleIdx="0" presStyleCnt="0"/>
      <dgm:spPr/>
    </dgm:pt>
    <dgm:pt modelId="{D0D18827-7449-4CAF-9347-EAC55065BF9E}" type="pres">
      <dgm:prSet presAssocID="{B448375A-3DF6-4214-80DE-F6CBCD55AF92}" presName="hierChild2" presStyleCnt="0"/>
      <dgm:spPr/>
    </dgm:pt>
    <dgm:pt modelId="{143640BC-35B5-4FB9-9544-E382DE67F632}" type="pres">
      <dgm:prSet presAssocID="{B448375A-3DF6-4214-80DE-F6CBCD55AF92}" presName="hierChild3" presStyleCnt="0"/>
      <dgm:spPr/>
    </dgm:pt>
  </dgm:ptLst>
  <dgm:cxnLst>
    <dgm:cxn modelId="{8AB04F03-EC92-40A9-B9E1-31DD4AA30E2A}" srcId="{FD49DFEC-8C85-43CF-BDC0-A5A442DD8F80}" destId="{16BF142C-B087-4D52-B88F-A8F4135265C1}" srcOrd="0" destOrd="0" parTransId="{95DC6F79-2A77-402A-B5DC-5A9BB1E5407F}" sibTransId="{FD74059D-3EB5-4620-87CF-C51A2DEA049D}"/>
    <dgm:cxn modelId="{2AB0EE18-C341-49A8-9E02-8FF0BA3228E0}" type="presOf" srcId="{FD49DFEC-8C85-43CF-BDC0-A5A442DD8F80}" destId="{DD1C3E8B-459F-434E-960F-B39F854C789E}" srcOrd="0" destOrd="0" presId="urn:microsoft.com/office/officeart/2009/3/layout/HorizontalOrganizationChart"/>
    <dgm:cxn modelId="{2B93881A-AD71-4BAF-B8B7-CCA313B05798}" type="presOf" srcId="{859B17F2-B652-47CC-9B4B-7FCCCF4157EB}" destId="{47E9A60C-9401-416E-B059-AB73ABC2BE1E}" srcOrd="1" destOrd="0" presId="urn:microsoft.com/office/officeart/2009/3/layout/HorizontalOrganizationChart"/>
    <dgm:cxn modelId="{95A16028-F312-4FDF-A333-A063645E7409}" type="presOf" srcId="{B448375A-3DF6-4214-80DE-F6CBCD55AF92}" destId="{396E46C3-8DF4-4B3C-8AF3-0451598A88D7}" srcOrd="1" destOrd="0" presId="urn:microsoft.com/office/officeart/2009/3/layout/HorizontalOrganizationChart"/>
    <dgm:cxn modelId="{18496C28-4A16-4AFB-B1D9-F85F07B1E132}" type="presOf" srcId="{16BF142C-B087-4D52-B88F-A8F4135265C1}" destId="{DB2292A0-F573-474E-A708-B32523763978}" srcOrd="1" destOrd="0" presId="urn:microsoft.com/office/officeart/2009/3/layout/HorizontalOrganizationChart"/>
    <dgm:cxn modelId="{10F90230-AC5F-4A96-B63C-5CA619ABA3BE}" srcId="{FD49DFEC-8C85-43CF-BDC0-A5A442DD8F80}" destId="{859B17F2-B652-47CC-9B4B-7FCCCF4157EB}" srcOrd="1" destOrd="0" parTransId="{3763DCDA-A647-4C45-A2B7-AC77E28DB298}" sibTransId="{1097C6C7-12D3-4EAC-B0BB-7541359CBD7B}"/>
    <dgm:cxn modelId="{EE769977-18F9-43FD-AB7A-7F7841AF7F82}" type="presOf" srcId="{16BF142C-B087-4D52-B88F-A8F4135265C1}" destId="{B4C4598F-4DF0-4B74-81EE-084891D74ED5}" srcOrd="0" destOrd="0" presId="urn:microsoft.com/office/officeart/2009/3/layout/HorizontalOrganizationChart"/>
    <dgm:cxn modelId="{6C21E959-9B46-4029-9A4F-BAD4970461B9}" type="presOf" srcId="{859B17F2-B652-47CC-9B4B-7FCCCF4157EB}" destId="{8B85F3EB-7C76-4F27-B161-65CACA74E0CD}" srcOrd="0" destOrd="0" presId="urn:microsoft.com/office/officeart/2009/3/layout/HorizontalOrganizationChart"/>
    <dgm:cxn modelId="{2D0F858C-C992-428E-A594-0A9415353DB2}" type="presOf" srcId="{B448375A-3DF6-4214-80DE-F6CBCD55AF92}" destId="{201A8228-B479-4B90-AADE-377C2F0F9888}" srcOrd="0" destOrd="0" presId="urn:microsoft.com/office/officeart/2009/3/layout/HorizontalOrganizationChart"/>
    <dgm:cxn modelId="{067E13C2-5698-4C61-B4D6-EC0E2F351B6E}" srcId="{FD49DFEC-8C85-43CF-BDC0-A5A442DD8F80}" destId="{B448375A-3DF6-4214-80DE-F6CBCD55AF92}" srcOrd="2" destOrd="0" parTransId="{A735C397-B66C-4C5D-B099-2BF03E2550E5}" sibTransId="{A43857C1-7B89-4836-9841-E7CE0DE33B6B}"/>
    <dgm:cxn modelId="{F16363F1-5B31-4781-A7BD-C2E3F5507B57}" type="presParOf" srcId="{DD1C3E8B-459F-434E-960F-B39F854C789E}" destId="{3145E762-55F3-4F56-9277-B0ACAE8810A7}" srcOrd="0" destOrd="0" presId="urn:microsoft.com/office/officeart/2009/3/layout/HorizontalOrganizationChart"/>
    <dgm:cxn modelId="{B3F980DC-83FC-42B7-B4E9-48CECA31BBAD}" type="presParOf" srcId="{3145E762-55F3-4F56-9277-B0ACAE8810A7}" destId="{148ACEFF-07F8-4F89-AFB1-D0FB2D46C262}" srcOrd="0" destOrd="0" presId="urn:microsoft.com/office/officeart/2009/3/layout/HorizontalOrganizationChart"/>
    <dgm:cxn modelId="{E658EB8B-D66D-44CB-8823-45528BB5D849}" type="presParOf" srcId="{148ACEFF-07F8-4F89-AFB1-D0FB2D46C262}" destId="{B4C4598F-4DF0-4B74-81EE-084891D74ED5}" srcOrd="0" destOrd="0" presId="urn:microsoft.com/office/officeart/2009/3/layout/HorizontalOrganizationChart"/>
    <dgm:cxn modelId="{7084DE41-97AE-4B14-860D-84DF8D11B4DC}" type="presParOf" srcId="{148ACEFF-07F8-4F89-AFB1-D0FB2D46C262}" destId="{DB2292A0-F573-474E-A708-B32523763978}" srcOrd="1" destOrd="0" presId="urn:microsoft.com/office/officeart/2009/3/layout/HorizontalOrganizationChart"/>
    <dgm:cxn modelId="{5EE4087D-C683-4E7A-A600-8D86149B272B}" type="presParOf" srcId="{3145E762-55F3-4F56-9277-B0ACAE8810A7}" destId="{591BF32E-A2FA-48A7-818A-15AA61D33494}" srcOrd="1" destOrd="0" presId="urn:microsoft.com/office/officeart/2009/3/layout/HorizontalOrganizationChart"/>
    <dgm:cxn modelId="{8C2D58FC-127A-4DAF-9CD5-D34E6DF3AD04}" type="presParOf" srcId="{3145E762-55F3-4F56-9277-B0ACAE8810A7}" destId="{D844180B-3A67-44DB-977D-5F15477CE4A1}" srcOrd="2" destOrd="0" presId="urn:microsoft.com/office/officeart/2009/3/layout/HorizontalOrganizationChart"/>
    <dgm:cxn modelId="{8B9C23F3-3438-4792-989D-1A376409CA7A}" type="presParOf" srcId="{DD1C3E8B-459F-434E-960F-B39F854C789E}" destId="{CD41BD99-F947-42D0-B355-052E9BEBB18E}" srcOrd="1" destOrd="0" presId="urn:microsoft.com/office/officeart/2009/3/layout/HorizontalOrganizationChart"/>
    <dgm:cxn modelId="{0262AE3F-6BE0-4314-AF16-925DD77DBF82}" type="presParOf" srcId="{CD41BD99-F947-42D0-B355-052E9BEBB18E}" destId="{2B18232E-5D4D-42DF-A192-789B68E145A0}" srcOrd="0" destOrd="0" presId="urn:microsoft.com/office/officeart/2009/3/layout/HorizontalOrganizationChart"/>
    <dgm:cxn modelId="{6696BF7B-9121-47C7-A15B-CCF898CBA3B7}" type="presParOf" srcId="{2B18232E-5D4D-42DF-A192-789B68E145A0}" destId="{8B85F3EB-7C76-4F27-B161-65CACA74E0CD}" srcOrd="0" destOrd="0" presId="urn:microsoft.com/office/officeart/2009/3/layout/HorizontalOrganizationChart"/>
    <dgm:cxn modelId="{C73C0187-3ED6-49DE-ADC4-CC7B0DF8ED27}" type="presParOf" srcId="{2B18232E-5D4D-42DF-A192-789B68E145A0}" destId="{47E9A60C-9401-416E-B059-AB73ABC2BE1E}" srcOrd="1" destOrd="0" presId="urn:microsoft.com/office/officeart/2009/3/layout/HorizontalOrganizationChart"/>
    <dgm:cxn modelId="{4CF0913D-8BD8-497F-A793-5F8402E4E240}" type="presParOf" srcId="{CD41BD99-F947-42D0-B355-052E9BEBB18E}" destId="{D521017E-1F64-4DB9-90A6-6577213773D0}" srcOrd="1" destOrd="0" presId="urn:microsoft.com/office/officeart/2009/3/layout/HorizontalOrganizationChart"/>
    <dgm:cxn modelId="{47AE275B-5B6C-4DC3-845A-B0414D25AFA9}" type="presParOf" srcId="{CD41BD99-F947-42D0-B355-052E9BEBB18E}" destId="{F7738FA6-7EBA-4C2D-B067-ED719F66CEDD}" srcOrd="2" destOrd="0" presId="urn:microsoft.com/office/officeart/2009/3/layout/HorizontalOrganizationChart"/>
    <dgm:cxn modelId="{0527D8A4-BED4-4EF5-BF02-F3116AB9CF69}" type="presParOf" srcId="{DD1C3E8B-459F-434E-960F-B39F854C789E}" destId="{7BB5CD51-F2A7-4B78-8211-9D8FA8D189B1}" srcOrd="2" destOrd="0" presId="urn:microsoft.com/office/officeart/2009/3/layout/HorizontalOrganizationChart"/>
    <dgm:cxn modelId="{79A2AA23-2990-4863-BA00-0E9AF4898F47}" type="presParOf" srcId="{7BB5CD51-F2A7-4B78-8211-9D8FA8D189B1}" destId="{AC701785-FF27-431F-A394-AC5F5416355B}" srcOrd="0" destOrd="0" presId="urn:microsoft.com/office/officeart/2009/3/layout/HorizontalOrganizationChart"/>
    <dgm:cxn modelId="{AE158694-A2C5-4ADB-8495-A2F467B69E39}" type="presParOf" srcId="{AC701785-FF27-431F-A394-AC5F5416355B}" destId="{201A8228-B479-4B90-AADE-377C2F0F9888}" srcOrd="0" destOrd="0" presId="urn:microsoft.com/office/officeart/2009/3/layout/HorizontalOrganizationChart"/>
    <dgm:cxn modelId="{F3C783C2-9D2D-4016-BDF7-245977079BAB}" type="presParOf" srcId="{AC701785-FF27-431F-A394-AC5F5416355B}" destId="{396E46C3-8DF4-4B3C-8AF3-0451598A88D7}" srcOrd="1" destOrd="0" presId="urn:microsoft.com/office/officeart/2009/3/layout/HorizontalOrganizationChart"/>
    <dgm:cxn modelId="{25CE768A-A613-4268-9794-1A641E540CDF}" type="presParOf" srcId="{7BB5CD51-F2A7-4B78-8211-9D8FA8D189B1}" destId="{D0D18827-7449-4CAF-9347-EAC55065BF9E}" srcOrd="1" destOrd="0" presId="urn:microsoft.com/office/officeart/2009/3/layout/HorizontalOrganizationChart"/>
    <dgm:cxn modelId="{487E59AE-647D-4B70-BF41-57AD7108E628}" type="presParOf" srcId="{7BB5CD51-F2A7-4B78-8211-9D8FA8D189B1}" destId="{143640BC-35B5-4FB9-9544-E382DE67F632}" srcOrd="2" destOrd="0" presId="urn:microsoft.com/office/officeart/2009/3/layout/HorizontalOrganizationChar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1B0801-BF5A-4AF0-B081-AF80E546D0C9}"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65F85309-4A81-4A92-82E7-35FF22A17ABD}">
      <dgm:prSet/>
      <dgm:spPr/>
      <dgm:t>
        <a:bodyPr/>
        <a:lstStyle/>
        <a:p>
          <a:r>
            <a:rPr lang="it-IT">
              <a:effectLst>
                <a:outerShdw blurRad="38100" dist="38100" dir="2700000" algn="tl">
                  <a:srgbClr val="000000">
                    <a:alpha val="43137"/>
                  </a:srgbClr>
                </a:outerShdw>
              </a:effectLst>
            </a:rPr>
            <a:t>Okapi BM25F</a:t>
          </a:r>
          <a:endParaRPr lang="en-US">
            <a:effectLst>
              <a:outerShdw blurRad="38100" dist="38100" dir="2700000" algn="tl">
                <a:srgbClr val="000000">
                  <a:alpha val="43137"/>
                </a:srgbClr>
              </a:outerShdw>
            </a:effectLst>
          </a:endParaRPr>
        </a:p>
      </dgm:t>
    </dgm:pt>
    <dgm:pt modelId="{521C86B4-357A-412E-A21E-ACF4019BEB8A}" type="parTrans" cxnId="{D0BEE829-CAEC-42A2-8E42-61603FF7596D}">
      <dgm:prSet/>
      <dgm:spPr/>
      <dgm:t>
        <a:bodyPr/>
        <a:lstStyle/>
        <a:p>
          <a:endParaRPr lang="en-US"/>
        </a:p>
      </dgm:t>
    </dgm:pt>
    <dgm:pt modelId="{8E9A22FD-9725-4172-968C-CF8296C816F4}" type="sibTrans" cxnId="{D0BEE829-CAEC-42A2-8E42-61603FF7596D}">
      <dgm:prSet/>
      <dgm:spPr/>
      <dgm:t>
        <a:bodyPr/>
        <a:lstStyle/>
        <a:p>
          <a:endParaRPr lang="en-US"/>
        </a:p>
      </dgm:t>
    </dgm:pt>
    <dgm:pt modelId="{6023552B-A5AD-46E4-8D1F-607354CF7159}">
      <dgm:prSet/>
      <dgm:spPr/>
      <dgm:t>
        <a:bodyPr/>
        <a:lstStyle/>
        <a:p>
          <a:r>
            <a:rPr lang="it-IT">
              <a:effectLst>
                <a:outerShdw blurRad="38100" dist="38100" dir="2700000" algn="tl">
                  <a:srgbClr val="000000">
                    <a:alpha val="43137"/>
                  </a:srgbClr>
                </a:outerShdw>
              </a:effectLst>
            </a:rPr>
            <a:t>Frequenza</a:t>
          </a:r>
          <a:endParaRPr lang="en-US">
            <a:effectLst>
              <a:outerShdw blurRad="38100" dist="38100" dir="2700000" algn="tl">
                <a:srgbClr val="000000">
                  <a:alpha val="43137"/>
                </a:srgbClr>
              </a:outerShdw>
            </a:effectLst>
          </a:endParaRPr>
        </a:p>
      </dgm:t>
    </dgm:pt>
    <dgm:pt modelId="{B83C71D2-5768-425E-8779-CF084F56C1C1}" type="parTrans" cxnId="{189F8786-6306-4ACE-90BB-76EA5CA59607}">
      <dgm:prSet/>
      <dgm:spPr/>
      <dgm:t>
        <a:bodyPr/>
        <a:lstStyle/>
        <a:p>
          <a:endParaRPr lang="en-US"/>
        </a:p>
      </dgm:t>
    </dgm:pt>
    <dgm:pt modelId="{082F01EF-0C8D-4882-9022-051D9B9A187C}" type="sibTrans" cxnId="{189F8786-6306-4ACE-90BB-76EA5CA59607}">
      <dgm:prSet/>
      <dgm:spPr/>
      <dgm:t>
        <a:bodyPr/>
        <a:lstStyle/>
        <a:p>
          <a:endParaRPr lang="en-US"/>
        </a:p>
      </dgm:t>
    </dgm:pt>
    <dgm:pt modelId="{233EE887-6252-4EB4-98CF-DA944BDC9630}">
      <dgm:prSet/>
      <dgm:spPr/>
      <dgm:t>
        <a:bodyPr/>
        <a:lstStyle/>
        <a:p>
          <a:r>
            <a:rPr lang="it-IT">
              <a:effectLst>
                <a:outerShdw blurRad="38100" dist="38100" dir="2700000" algn="tl">
                  <a:srgbClr val="000000">
                    <a:alpha val="43137"/>
                  </a:srgbClr>
                </a:outerShdw>
              </a:effectLst>
            </a:rPr>
            <a:t>Altre opzioni: Fuzzy-</a:t>
          </a:r>
          <a:r>
            <a:rPr lang="it-IT" err="1">
              <a:effectLst>
                <a:outerShdw blurRad="38100" dist="38100" dir="2700000" algn="tl">
                  <a:srgbClr val="000000">
                    <a:alpha val="43137"/>
                  </a:srgbClr>
                </a:outerShdw>
              </a:effectLst>
            </a:rPr>
            <a:t>term</a:t>
          </a:r>
          <a:endParaRPr lang="en-US">
            <a:effectLst>
              <a:outerShdw blurRad="38100" dist="38100" dir="2700000" algn="tl">
                <a:srgbClr val="000000">
                  <a:alpha val="43137"/>
                </a:srgbClr>
              </a:outerShdw>
            </a:effectLst>
          </a:endParaRPr>
        </a:p>
      </dgm:t>
    </dgm:pt>
    <dgm:pt modelId="{F463D63C-D128-4D0B-9168-50223E38E6D8}" type="parTrans" cxnId="{CA4EBC49-9C48-4361-9443-7956829A4338}">
      <dgm:prSet/>
      <dgm:spPr/>
      <dgm:t>
        <a:bodyPr/>
        <a:lstStyle/>
        <a:p>
          <a:endParaRPr lang="en-US"/>
        </a:p>
      </dgm:t>
    </dgm:pt>
    <dgm:pt modelId="{5C1B9396-1521-4DFE-919A-85915D661623}" type="sibTrans" cxnId="{CA4EBC49-9C48-4361-9443-7956829A4338}">
      <dgm:prSet/>
      <dgm:spPr/>
      <dgm:t>
        <a:bodyPr/>
        <a:lstStyle/>
        <a:p>
          <a:endParaRPr lang="en-US"/>
        </a:p>
      </dgm:t>
    </dgm:pt>
    <dgm:pt modelId="{75744917-A936-450D-8ED9-9AF61A3B0F91}" type="pres">
      <dgm:prSet presAssocID="{811B0801-BF5A-4AF0-B081-AF80E546D0C9}" presName="linear" presStyleCnt="0">
        <dgm:presLayoutVars>
          <dgm:dir/>
          <dgm:animLvl val="lvl"/>
          <dgm:resizeHandles val="exact"/>
        </dgm:presLayoutVars>
      </dgm:prSet>
      <dgm:spPr/>
    </dgm:pt>
    <dgm:pt modelId="{64C08791-E4DD-4F7D-B737-BCD8CCEBA9AD}" type="pres">
      <dgm:prSet presAssocID="{65F85309-4A81-4A92-82E7-35FF22A17ABD}" presName="parentLin" presStyleCnt="0"/>
      <dgm:spPr/>
    </dgm:pt>
    <dgm:pt modelId="{C10C9D0F-3076-4284-94DD-311C5D2D9720}" type="pres">
      <dgm:prSet presAssocID="{65F85309-4A81-4A92-82E7-35FF22A17ABD}" presName="parentLeftMargin" presStyleLbl="node1" presStyleIdx="0" presStyleCnt="3"/>
      <dgm:spPr/>
    </dgm:pt>
    <dgm:pt modelId="{42AC6BD0-D167-420E-9C75-E641A0AA1144}" type="pres">
      <dgm:prSet presAssocID="{65F85309-4A81-4A92-82E7-35FF22A17ABD}" presName="parentText" presStyleLbl="node1" presStyleIdx="0" presStyleCnt="3">
        <dgm:presLayoutVars>
          <dgm:chMax val="0"/>
          <dgm:bulletEnabled val="1"/>
        </dgm:presLayoutVars>
      </dgm:prSet>
      <dgm:spPr/>
    </dgm:pt>
    <dgm:pt modelId="{2B1BAC49-5943-4B23-BA48-924DA616C356}" type="pres">
      <dgm:prSet presAssocID="{65F85309-4A81-4A92-82E7-35FF22A17ABD}" presName="negativeSpace" presStyleCnt="0"/>
      <dgm:spPr/>
    </dgm:pt>
    <dgm:pt modelId="{930887FD-965E-43B9-BEA0-DA8F347F8FB5}" type="pres">
      <dgm:prSet presAssocID="{65F85309-4A81-4A92-82E7-35FF22A17ABD}" presName="childText" presStyleLbl="conFgAcc1" presStyleIdx="0" presStyleCnt="3">
        <dgm:presLayoutVars>
          <dgm:bulletEnabled val="1"/>
        </dgm:presLayoutVars>
      </dgm:prSet>
      <dgm:spPr/>
    </dgm:pt>
    <dgm:pt modelId="{42399896-A27A-45EB-821A-EE382D2E3B0F}" type="pres">
      <dgm:prSet presAssocID="{8E9A22FD-9725-4172-968C-CF8296C816F4}" presName="spaceBetweenRectangles" presStyleCnt="0"/>
      <dgm:spPr/>
    </dgm:pt>
    <dgm:pt modelId="{1993C910-2C92-4EC4-BF32-99D0A39096AD}" type="pres">
      <dgm:prSet presAssocID="{6023552B-A5AD-46E4-8D1F-607354CF7159}" presName="parentLin" presStyleCnt="0"/>
      <dgm:spPr/>
    </dgm:pt>
    <dgm:pt modelId="{805A930D-F9C8-4668-8AE7-D716740AD3EA}" type="pres">
      <dgm:prSet presAssocID="{6023552B-A5AD-46E4-8D1F-607354CF7159}" presName="parentLeftMargin" presStyleLbl="node1" presStyleIdx="0" presStyleCnt="3"/>
      <dgm:spPr/>
    </dgm:pt>
    <dgm:pt modelId="{2BE5F148-6E53-4C9B-BEDF-D30A47F3228B}" type="pres">
      <dgm:prSet presAssocID="{6023552B-A5AD-46E4-8D1F-607354CF7159}" presName="parentText" presStyleLbl="node1" presStyleIdx="1" presStyleCnt="3">
        <dgm:presLayoutVars>
          <dgm:chMax val="0"/>
          <dgm:bulletEnabled val="1"/>
        </dgm:presLayoutVars>
      </dgm:prSet>
      <dgm:spPr/>
    </dgm:pt>
    <dgm:pt modelId="{23B93598-F36C-44DD-B900-95EEDFF37273}" type="pres">
      <dgm:prSet presAssocID="{6023552B-A5AD-46E4-8D1F-607354CF7159}" presName="negativeSpace" presStyleCnt="0"/>
      <dgm:spPr/>
    </dgm:pt>
    <dgm:pt modelId="{1177C1FB-8681-484D-99DA-7EF2B241C0F3}" type="pres">
      <dgm:prSet presAssocID="{6023552B-A5AD-46E4-8D1F-607354CF7159}" presName="childText" presStyleLbl="conFgAcc1" presStyleIdx="1" presStyleCnt="3">
        <dgm:presLayoutVars>
          <dgm:bulletEnabled val="1"/>
        </dgm:presLayoutVars>
      </dgm:prSet>
      <dgm:spPr/>
    </dgm:pt>
    <dgm:pt modelId="{8494BC06-857D-482F-A37B-43A4876B4B07}" type="pres">
      <dgm:prSet presAssocID="{082F01EF-0C8D-4882-9022-051D9B9A187C}" presName="spaceBetweenRectangles" presStyleCnt="0"/>
      <dgm:spPr/>
    </dgm:pt>
    <dgm:pt modelId="{798C40BA-6DC1-4D1A-8DA2-815AA21E60BC}" type="pres">
      <dgm:prSet presAssocID="{233EE887-6252-4EB4-98CF-DA944BDC9630}" presName="parentLin" presStyleCnt="0"/>
      <dgm:spPr/>
    </dgm:pt>
    <dgm:pt modelId="{92BDFCA5-40D7-44DC-998B-6C0FF8387EEA}" type="pres">
      <dgm:prSet presAssocID="{233EE887-6252-4EB4-98CF-DA944BDC9630}" presName="parentLeftMargin" presStyleLbl="node1" presStyleIdx="1" presStyleCnt="3"/>
      <dgm:spPr/>
    </dgm:pt>
    <dgm:pt modelId="{F89F0E24-3047-4402-8EC5-C76B26ECE571}" type="pres">
      <dgm:prSet presAssocID="{233EE887-6252-4EB4-98CF-DA944BDC9630}" presName="parentText" presStyleLbl="node1" presStyleIdx="2" presStyleCnt="3">
        <dgm:presLayoutVars>
          <dgm:chMax val="0"/>
          <dgm:bulletEnabled val="1"/>
        </dgm:presLayoutVars>
      </dgm:prSet>
      <dgm:spPr/>
    </dgm:pt>
    <dgm:pt modelId="{3AC32EEF-DB6A-47BA-B708-DC2E14498D30}" type="pres">
      <dgm:prSet presAssocID="{233EE887-6252-4EB4-98CF-DA944BDC9630}" presName="negativeSpace" presStyleCnt="0"/>
      <dgm:spPr/>
    </dgm:pt>
    <dgm:pt modelId="{2FF97A6A-1E84-4DCF-A32F-16F45E567455}" type="pres">
      <dgm:prSet presAssocID="{233EE887-6252-4EB4-98CF-DA944BDC9630}" presName="childText" presStyleLbl="conFgAcc1" presStyleIdx="2" presStyleCnt="3">
        <dgm:presLayoutVars>
          <dgm:bulletEnabled val="1"/>
        </dgm:presLayoutVars>
      </dgm:prSet>
      <dgm:spPr/>
    </dgm:pt>
  </dgm:ptLst>
  <dgm:cxnLst>
    <dgm:cxn modelId="{3F88AB17-2C57-43ED-BECC-5B09B1E9ED07}" type="presOf" srcId="{65F85309-4A81-4A92-82E7-35FF22A17ABD}" destId="{C10C9D0F-3076-4284-94DD-311C5D2D9720}" srcOrd="0" destOrd="0" presId="urn:microsoft.com/office/officeart/2005/8/layout/list1"/>
    <dgm:cxn modelId="{D0BEE829-CAEC-42A2-8E42-61603FF7596D}" srcId="{811B0801-BF5A-4AF0-B081-AF80E546D0C9}" destId="{65F85309-4A81-4A92-82E7-35FF22A17ABD}" srcOrd="0" destOrd="0" parTransId="{521C86B4-357A-412E-A21E-ACF4019BEB8A}" sibTransId="{8E9A22FD-9725-4172-968C-CF8296C816F4}"/>
    <dgm:cxn modelId="{CA4EBC49-9C48-4361-9443-7956829A4338}" srcId="{811B0801-BF5A-4AF0-B081-AF80E546D0C9}" destId="{233EE887-6252-4EB4-98CF-DA944BDC9630}" srcOrd="2" destOrd="0" parTransId="{F463D63C-D128-4D0B-9168-50223E38E6D8}" sibTransId="{5C1B9396-1521-4DFE-919A-85915D661623}"/>
    <dgm:cxn modelId="{9C39C075-B27B-461A-96EB-525A5D5AC7C0}" type="presOf" srcId="{233EE887-6252-4EB4-98CF-DA944BDC9630}" destId="{92BDFCA5-40D7-44DC-998B-6C0FF8387EEA}" srcOrd="0" destOrd="0" presId="urn:microsoft.com/office/officeart/2005/8/layout/list1"/>
    <dgm:cxn modelId="{E9C5F678-6D50-465C-A63D-0F0D6B75FDB8}" type="presOf" srcId="{65F85309-4A81-4A92-82E7-35FF22A17ABD}" destId="{42AC6BD0-D167-420E-9C75-E641A0AA1144}" srcOrd="1" destOrd="0" presId="urn:microsoft.com/office/officeart/2005/8/layout/list1"/>
    <dgm:cxn modelId="{47340A84-1CB3-434C-8F55-11B2CB76B8C3}" type="presOf" srcId="{811B0801-BF5A-4AF0-B081-AF80E546D0C9}" destId="{75744917-A936-450D-8ED9-9AF61A3B0F91}" srcOrd="0" destOrd="0" presId="urn:microsoft.com/office/officeart/2005/8/layout/list1"/>
    <dgm:cxn modelId="{189F8786-6306-4ACE-90BB-76EA5CA59607}" srcId="{811B0801-BF5A-4AF0-B081-AF80E546D0C9}" destId="{6023552B-A5AD-46E4-8D1F-607354CF7159}" srcOrd="1" destOrd="0" parTransId="{B83C71D2-5768-425E-8779-CF084F56C1C1}" sibTransId="{082F01EF-0C8D-4882-9022-051D9B9A187C}"/>
    <dgm:cxn modelId="{E2AC6392-1F7F-415F-A947-6559826333B6}" type="presOf" srcId="{6023552B-A5AD-46E4-8D1F-607354CF7159}" destId="{2BE5F148-6E53-4C9B-BEDF-D30A47F3228B}" srcOrd="1" destOrd="0" presId="urn:microsoft.com/office/officeart/2005/8/layout/list1"/>
    <dgm:cxn modelId="{F92555AA-94A1-4E31-B057-A224D92F0AB8}" type="presOf" srcId="{233EE887-6252-4EB4-98CF-DA944BDC9630}" destId="{F89F0E24-3047-4402-8EC5-C76B26ECE571}" srcOrd="1" destOrd="0" presId="urn:microsoft.com/office/officeart/2005/8/layout/list1"/>
    <dgm:cxn modelId="{C15DEFC9-EE4C-49B3-BF60-53B467DB2CD3}" type="presOf" srcId="{6023552B-A5AD-46E4-8D1F-607354CF7159}" destId="{805A930D-F9C8-4668-8AE7-D716740AD3EA}" srcOrd="0" destOrd="0" presId="urn:microsoft.com/office/officeart/2005/8/layout/list1"/>
    <dgm:cxn modelId="{B3F43859-32B5-4C29-835C-314C51E1899B}" type="presParOf" srcId="{75744917-A936-450D-8ED9-9AF61A3B0F91}" destId="{64C08791-E4DD-4F7D-B737-BCD8CCEBA9AD}" srcOrd="0" destOrd="0" presId="urn:microsoft.com/office/officeart/2005/8/layout/list1"/>
    <dgm:cxn modelId="{7B132FDE-546D-4E58-8903-0A568BB6733E}" type="presParOf" srcId="{64C08791-E4DD-4F7D-B737-BCD8CCEBA9AD}" destId="{C10C9D0F-3076-4284-94DD-311C5D2D9720}" srcOrd="0" destOrd="0" presId="urn:microsoft.com/office/officeart/2005/8/layout/list1"/>
    <dgm:cxn modelId="{4996B147-9DC7-478D-9C81-654CDCAED038}" type="presParOf" srcId="{64C08791-E4DD-4F7D-B737-BCD8CCEBA9AD}" destId="{42AC6BD0-D167-420E-9C75-E641A0AA1144}" srcOrd="1" destOrd="0" presId="urn:microsoft.com/office/officeart/2005/8/layout/list1"/>
    <dgm:cxn modelId="{79232D47-0C1D-4C63-956F-AC0A050DA37D}" type="presParOf" srcId="{75744917-A936-450D-8ED9-9AF61A3B0F91}" destId="{2B1BAC49-5943-4B23-BA48-924DA616C356}" srcOrd="1" destOrd="0" presId="urn:microsoft.com/office/officeart/2005/8/layout/list1"/>
    <dgm:cxn modelId="{70908296-F0AD-457A-A316-F6F927855ED6}" type="presParOf" srcId="{75744917-A936-450D-8ED9-9AF61A3B0F91}" destId="{930887FD-965E-43B9-BEA0-DA8F347F8FB5}" srcOrd="2" destOrd="0" presId="urn:microsoft.com/office/officeart/2005/8/layout/list1"/>
    <dgm:cxn modelId="{FFD43A2A-75BB-4E21-818A-5F8E5A140593}" type="presParOf" srcId="{75744917-A936-450D-8ED9-9AF61A3B0F91}" destId="{42399896-A27A-45EB-821A-EE382D2E3B0F}" srcOrd="3" destOrd="0" presId="urn:microsoft.com/office/officeart/2005/8/layout/list1"/>
    <dgm:cxn modelId="{E5FD875C-245C-4FCB-A849-7C23FEB648F2}" type="presParOf" srcId="{75744917-A936-450D-8ED9-9AF61A3B0F91}" destId="{1993C910-2C92-4EC4-BF32-99D0A39096AD}" srcOrd="4" destOrd="0" presId="urn:microsoft.com/office/officeart/2005/8/layout/list1"/>
    <dgm:cxn modelId="{5B5FAEF6-2C43-4555-A494-2B4221B67DEF}" type="presParOf" srcId="{1993C910-2C92-4EC4-BF32-99D0A39096AD}" destId="{805A930D-F9C8-4668-8AE7-D716740AD3EA}" srcOrd="0" destOrd="0" presId="urn:microsoft.com/office/officeart/2005/8/layout/list1"/>
    <dgm:cxn modelId="{81359A77-5A8F-4571-90FE-76FF5EC9276D}" type="presParOf" srcId="{1993C910-2C92-4EC4-BF32-99D0A39096AD}" destId="{2BE5F148-6E53-4C9B-BEDF-D30A47F3228B}" srcOrd="1" destOrd="0" presId="urn:microsoft.com/office/officeart/2005/8/layout/list1"/>
    <dgm:cxn modelId="{E9459DC7-6788-4133-BFDA-D926E7BFB659}" type="presParOf" srcId="{75744917-A936-450D-8ED9-9AF61A3B0F91}" destId="{23B93598-F36C-44DD-B900-95EEDFF37273}" srcOrd="5" destOrd="0" presId="urn:microsoft.com/office/officeart/2005/8/layout/list1"/>
    <dgm:cxn modelId="{5BF2C5A2-6F75-4529-B8E1-7E60BC734ABB}" type="presParOf" srcId="{75744917-A936-450D-8ED9-9AF61A3B0F91}" destId="{1177C1FB-8681-484D-99DA-7EF2B241C0F3}" srcOrd="6" destOrd="0" presId="urn:microsoft.com/office/officeart/2005/8/layout/list1"/>
    <dgm:cxn modelId="{6B545AFC-65BE-4EE8-AAAC-765EC47BE746}" type="presParOf" srcId="{75744917-A936-450D-8ED9-9AF61A3B0F91}" destId="{8494BC06-857D-482F-A37B-43A4876B4B07}" srcOrd="7" destOrd="0" presId="urn:microsoft.com/office/officeart/2005/8/layout/list1"/>
    <dgm:cxn modelId="{B92E4590-E229-4E18-956B-B335CF90108F}" type="presParOf" srcId="{75744917-A936-450D-8ED9-9AF61A3B0F91}" destId="{798C40BA-6DC1-4D1A-8DA2-815AA21E60BC}" srcOrd="8" destOrd="0" presId="urn:microsoft.com/office/officeart/2005/8/layout/list1"/>
    <dgm:cxn modelId="{9B44CD14-47A8-49C6-8668-7F55D1C4049E}" type="presParOf" srcId="{798C40BA-6DC1-4D1A-8DA2-815AA21E60BC}" destId="{92BDFCA5-40D7-44DC-998B-6C0FF8387EEA}" srcOrd="0" destOrd="0" presId="urn:microsoft.com/office/officeart/2005/8/layout/list1"/>
    <dgm:cxn modelId="{5B54CC61-202D-4E89-B0C1-9A85A0465736}" type="presParOf" srcId="{798C40BA-6DC1-4D1A-8DA2-815AA21E60BC}" destId="{F89F0E24-3047-4402-8EC5-C76B26ECE571}" srcOrd="1" destOrd="0" presId="urn:microsoft.com/office/officeart/2005/8/layout/list1"/>
    <dgm:cxn modelId="{A5400116-5D25-4748-92E3-B06D4784F5A9}" type="presParOf" srcId="{75744917-A936-450D-8ED9-9AF61A3B0F91}" destId="{3AC32EEF-DB6A-47BA-B708-DC2E14498D30}" srcOrd="9" destOrd="0" presId="urn:microsoft.com/office/officeart/2005/8/layout/list1"/>
    <dgm:cxn modelId="{7C432C3D-2688-4125-912E-7265C3DB2E44}" type="presParOf" srcId="{75744917-A936-450D-8ED9-9AF61A3B0F91}" destId="{2FF97A6A-1E84-4DCF-A32F-16F45E567455}" srcOrd="10" destOrd="0" presId="urn:microsoft.com/office/officeart/2005/8/layout/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8346A-4697-4A07-9A6C-7D98D03C7E49}">
      <dsp:nvSpPr>
        <dsp:cNvPr id="0" name=""/>
        <dsp:cNvSpPr/>
      </dsp:nvSpPr>
      <dsp:spPr>
        <a:xfrm>
          <a:off x="0" y="3827"/>
          <a:ext cx="6266011" cy="8153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8692C7-6E85-4D3F-9E51-6606C34E83B2}">
      <dsp:nvSpPr>
        <dsp:cNvPr id="0" name=""/>
        <dsp:cNvSpPr/>
      </dsp:nvSpPr>
      <dsp:spPr>
        <a:xfrm>
          <a:off x="246632" y="187273"/>
          <a:ext cx="448423" cy="448423"/>
        </a:xfrm>
        <a:prstGeom prst="rect">
          <a:avLst/>
        </a:prstGeom>
        <a:blipFill rotWithShape="1">
          <a:blip xmlns:r="http://schemas.openxmlformats.org/officeDocument/2006/relationships" r:embed="rId1"/>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193969-2D88-4C9B-8A6B-530FF59C5FA1}">
      <dsp:nvSpPr>
        <dsp:cNvPr id="0" name=""/>
        <dsp:cNvSpPr/>
      </dsp:nvSpPr>
      <dsp:spPr>
        <a:xfrm>
          <a:off x="941689" y="3827"/>
          <a:ext cx="5324321" cy="815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88" tIns="86288" rIns="86288" bIns="86288" numCol="1" spcCol="1270" anchor="ctr" anchorCtr="0">
          <a:noAutofit/>
        </a:bodyPr>
        <a:lstStyle/>
        <a:p>
          <a:pPr marL="0" lvl="0" indent="0" algn="l" defTabSz="844550">
            <a:lnSpc>
              <a:spcPct val="100000"/>
            </a:lnSpc>
            <a:spcBef>
              <a:spcPct val="0"/>
            </a:spcBef>
            <a:spcAft>
              <a:spcPct val="35000"/>
            </a:spcAft>
            <a:buNone/>
          </a:pPr>
          <a:r>
            <a:rPr lang="it-IT" sz="1900" b="0" kern="1200"/>
            <a:t>Analisi</a:t>
          </a:r>
          <a:r>
            <a:rPr lang="it-IT" sz="1900" kern="1200"/>
            <a:t> e </a:t>
          </a:r>
          <a:r>
            <a:rPr lang="it-IT" sz="1900" b="0" kern="1200"/>
            <a:t>parsing</a:t>
          </a:r>
          <a:r>
            <a:rPr lang="it-IT" sz="1900" kern="1200"/>
            <a:t> del file XML</a:t>
          </a:r>
          <a:endParaRPr lang="en-US" sz="1900" kern="1200"/>
        </a:p>
      </dsp:txBody>
      <dsp:txXfrm>
        <a:off x="941689" y="3827"/>
        <a:ext cx="5324321" cy="815315"/>
      </dsp:txXfrm>
    </dsp:sp>
    <dsp:sp modelId="{1879450D-DD78-4560-86E3-B4B2532AC111}">
      <dsp:nvSpPr>
        <dsp:cNvPr id="0" name=""/>
        <dsp:cNvSpPr/>
      </dsp:nvSpPr>
      <dsp:spPr>
        <a:xfrm>
          <a:off x="0" y="1022971"/>
          <a:ext cx="6266011" cy="8153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458E0C-B197-4B50-823E-360C157F7441}">
      <dsp:nvSpPr>
        <dsp:cNvPr id="0" name=""/>
        <dsp:cNvSpPr/>
      </dsp:nvSpPr>
      <dsp:spPr>
        <a:xfrm>
          <a:off x="246632" y="1206417"/>
          <a:ext cx="448423" cy="448423"/>
        </a:xfrm>
        <a:prstGeom prst="rect">
          <a:avLst/>
        </a:prstGeom>
        <a:blipFill rotWithShape="1">
          <a:blip xmlns:r="http://schemas.openxmlformats.org/officeDocument/2006/relationships" r:embed="rId2"/>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2E25A0-0EBB-4753-B6F6-B44C6CD3C358}">
      <dsp:nvSpPr>
        <dsp:cNvPr id="0" name=""/>
        <dsp:cNvSpPr/>
      </dsp:nvSpPr>
      <dsp:spPr>
        <a:xfrm>
          <a:off x="941689" y="1022971"/>
          <a:ext cx="5324321" cy="815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88" tIns="86288" rIns="86288" bIns="86288" numCol="1" spcCol="1270" anchor="ctr" anchorCtr="0">
          <a:noAutofit/>
        </a:bodyPr>
        <a:lstStyle/>
        <a:p>
          <a:pPr marL="0" lvl="0" indent="0" algn="l" defTabSz="844550">
            <a:lnSpc>
              <a:spcPct val="100000"/>
            </a:lnSpc>
            <a:spcBef>
              <a:spcPct val="0"/>
            </a:spcBef>
            <a:spcAft>
              <a:spcPct val="35000"/>
            </a:spcAft>
            <a:buNone/>
          </a:pPr>
          <a:r>
            <a:rPr lang="it-IT" sz="1900" kern="1200"/>
            <a:t>Modellazione degli indici</a:t>
          </a:r>
          <a:endParaRPr lang="en-US" sz="1900" kern="1200"/>
        </a:p>
      </dsp:txBody>
      <dsp:txXfrm>
        <a:off x="941689" y="1022971"/>
        <a:ext cx="5324321" cy="815315"/>
      </dsp:txXfrm>
    </dsp:sp>
    <dsp:sp modelId="{96C18799-FD56-45BD-88DD-9E92EC8CC542}">
      <dsp:nvSpPr>
        <dsp:cNvPr id="0" name=""/>
        <dsp:cNvSpPr/>
      </dsp:nvSpPr>
      <dsp:spPr>
        <a:xfrm>
          <a:off x="0" y="2042115"/>
          <a:ext cx="6266011" cy="8153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8FDFC1-C257-4386-9F02-C067C786129C}">
      <dsp:nvSpPr>
        <dsp:cNvPr id="0" name=""/>
        <dsp:cNvSpPr/>
      </dsp:nvSpPr>
      <dsp:spPr>
        <a:xfrm>
          <a:off x="246632" y="2225561"/>
          <a:ext cx="448423" cy="448423"/>
        </a:xfrm>
        <a:prstGeom prst="rect">
          <a:avLst/>
        </a:prstGeom>
        <a:blipFill rotWithShape="1">
          <a:blip xmlns:r="http://schemas.openxmlformats.org/officeDocument/2006/relationships" r:embed="rId3"/>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6F80BD-70EF-4FC5-B831-6CF6E9377591}">
      <dsp:nvSpPr>
        <dsp:cNvPr id="0" name=""/>
        <dsp:cNvSpPr/>
      </dsp:nvSpPr>
      <dsp:spPr>
        <a:xfrm>
          <a:off x="941689" y="2042115"/>
          <a:ext cx="5324321" cy="815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88" tIns="86288" rIns="86288" bIns="86288" numCol="1" spcCol="1270" anchor="ctr" anchorCtr="0">
          <a:noAutofit/>
        </a:bodyPr>
        <a:lstStyle/>
        <a:p>
          <a:pPr marL="0" lvl="0" indent="0" algn="l" defTabSz="844550">
            <a:lnSpc>
              <a:spcPct val="100000"/>
            </a:lnSpc>
            <a:spcBef>
              <a:spcPct val="0"/>
            </a:spcBef>
            <a:spcAft>
              <a:spcPct val="35000"/>
            </a:spcAft>
            <a:buNone/>
          </a:pPr>
          <a:r>
            <a:rPr lang="it-IT" sz="1900" kern="1200"/>
            <a:t>Parsing della query utente</a:t>
          </a:r>
          <a:endParaRPr lang="en-US" sz="1900" kern="1200"/>
        </a:p>
      </dsp:txBody>
      <dsp:txXfrm>
        <a:off x="941689" y="2042115"/>
        <a:ext cx="5324321" cy="815315"/>
      </dsp:txXfrm>
    </dsp:sp>
    <dsp:sp modelId="{52C05182-9D64-4D69-9C99-89E559CB310E}">
      <dsp:nvSpPr>
        <dsp:cNvPr id="0" name=""/>
        <dsp:cNvSpPr/>
      </dsp:nvSpPr>
      <dsp:spPr>
        <a:xfrm>
          <a:off x="0" y="3061259"/>
          <a:ext cx="6266011" cy="8153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3AB18E-6F19-40E9-B7B7-49A77DBC80B5}">
      <dsp:nvSpPr>
        <dsp:cNvPr id="0" name=""/>
        <dsp:cNvSpPr/>
      </dsp:nvSpPr>
      <dsp:spPr>
        <a:xfrm>
          <a:off x="246632" y="3244705"/>
          <a:ext cx="448423" cy="448423"/>
        </a:xfrm>
        <a:prstGeom prst="rect">
          <a:avLst/>
        </a:prstGeom>
        <a:blipFill rotWithShape="1">
          <a:blip xmlns:r="http://schemas.openxmlformats.org/officeDocument/2006/relationships" r:embed="rId4"/>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E845B3-9C17-4DDF-A752-C228053D8C88}">
      <dsp:nvSpPr>
        <dsp:cNvPr id="0" name=""/>
        <dsp:cNvSpPr/>
      </dsp:nvSpPr>
      <dsp:spPr>
        <a:xfrm>
          <a:off x="941689" y="3061259"/>
          <a:ext cx="5324321" cy="815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88" tIns="86288" rIns="86288" bIns="86288" numCol="1" spcCol="1270" anchor="ctr" anchorCtr="0">
          <a:noAutofit/>
        </a:bodyPr>
        <a:lstStyle/>
        <a:p>
          <a:pPr marL="0" lvl="0" indent="0" algn="l" defTabSz="844550">
            <a:lnSpc>
              <a:spcPct val="100000"/>
            </a:lnSpc>
            <a:spcBef>
              <a:spcPct val="0"/>
            </a:spcBef>
            <a:spcAft>
              <a:spcPct val="35000"/>
            </a:spcAft>
            <a:buNone/>
          </a:pPr>
          <a:r>
            <a:rPr lang="it-IT" sz="1900" kern="1200"/>
            <a:t>Algoritmi di ricerca</a:t>
          </a:r>
          <a:endParaRPr lang="en-US" sz="1900" kern="1200"/>
        </a:p>
      </dsp:txBody>
      <dsp:txXfrm>
        <a:off x="941689" y="3061259"/>
        <a:ext cx="5324321" cy="815315"/>
      </dsp:txXfrm>
    </dsp:sp>
    <dsp:sp modelId="{0C6A6114-C191-491D-9447-A31AE29E414A}">
      <dsp:nvSpPr>
        <dsp:cNvPr id="0" name=""/>
        <dsp:cNvSpPr/>
      </dsp:nvSpPr>
      <dsp:spPr>
        <a:xfrm>
          <a:off x="0" y="4080403"/>
          <a:ext cx="6266011" cy="8153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840816-29B2-4AA2-B640-49227581B3E8}">
      <dsp:nvSpPr>
        <dsp:cNvPr id="0" name=""/>
        <dsp:cNvSpPr/>
      </dsp:nvSpPr>
      <dsp:spPr>
        <a:xfrm>
          <a:off x="246632" y="4263849"/>
          <a:ext cx="448423" cy="448423"/>
        </a:xfrm>
        <a:prstGeom prst="rect">
          <a:avLst/>
        </a:prstGeom>
        <a:blipFill rotWithShape="1">
          <a:blip xmlns:r="http://schemas.openxmlformats.org/officeDocument/2006/relationships" r:embed="rId5"/>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25BFDFC-BBCB-4CA3-8455-59A6FB5536FA}">
      <dsp:nvSpPr>
        <dsp:cNvPr id="0" name=""/>
        <dsp:cNvSpPr/>
      </dsp:nvSpPr>
      <dsp:spPr>
        <a:xfrm>
          <a:off x="941689" y="4080403"/>
          <a:ext cx="5324321" cy="815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88" tIns="86288" rIns="86288" bIns="86288" numCol="1" spcCol="1270" anchor="ctr" anchorCtr="0">
          <a:noAutofit/>
        </a:bodyPr>
        <a:lstStyle/>
        <a:p>
          <a:pPr marL="0" lvl="0" indent="0" algn="l" defTabSz="844550">
            <a:lnSpc>
              <a:spcPct val="100000"/>
            </a:lnSpc>
            <a:spcBef>
              <a:spcPct val="0"/>
            </a:spcBef>
            <a:spcAft>
              <a:spcPct val="35000"/>
            </a:spcAft>
            <a:buNone/>
          </a:pPr>
          <a:r>
            <a:rPr lang="en-US" sz="1900" kern="1200"/>
            <a:t>Gestione dei risultati</a:t>
          </a:r>
        </a:p>
      </dsp:txBody>
      <dsp:txXfrm>
        <a:off x="941689" y="4080403"/>
        <a:ext cx="5324321" cy="8153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4E501-7D0B-470B-9596-712CFC07642E}">
      <dsp:nvSpPr>
        <dsp:cNvPr id="0" name=""/>
        <dsp:cNvSpPr/>
      </dsp:nvSpPr>
      <dsp:spPr>
        <a:xfrm>
          <a:off x="3002" y="0"/>
          <a:ext cx="1828083" cy="76478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b="0" kern="1200" err="1"/>
            <a:t>inproceedings</a:t>
          </a:r>
          <a:r>
            <a:rPr lang="it-IT" sz="2200" b="0" kern="1200"/>
            <a:t> </a:t>
          </a:r>
          <a:r>
            <a:rPr lang="it-IT" sz="2200" b="0" kern="1200" err="1"/>
            <a:t>article</a:t>
          </a:r>
          <a:endParaRPr lang="it-IT" sz="2200" kern="1200"/>
        </a:p>
      </dsp:txBody>
      <dsp:txXfrm>
        <a:off x="25402" y="22400"/>
        <a:ext cx="1783283" cy="719982"/>
      </dsp:txXfrm>
    </dsp:sp>
    <dsp:sp modelId="{25652456-63CD-4D35-B9FC-EBD7D2378912}">
      <dsp:nvSpPr>
        <dsp:cNvPr id="0" name=""/>
        <dsp:cNvSpPr/>
      </dsp:nvSpPr>
      <dsp:spPr>
        <a:xfrm>
          <a:off x="2013894" y="155708"/>
          <a:ext cx="387553" cy="4533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it-IT" sz="2200" kern="1200"/>
        </a:p>
      </dsp:txBody>
      <dsp:txXfrm>
        <a:off x="2013894" y="246381"/>
        <a:ext cx="271287" cy="272018"/>
      </dsp:txXfrm>
    </dsp:sp>
    <dsp:sp modelId="{F06BD64A-0E77-41BB-A3F3-E1ABD88EAD20}">
      <dsp:nvSpPr>
        <dsp:cNvPr id="0" name=""/>
        <dsp:cNvSpPr/>
      </dsp:nvSpPr>
      <dsp:spPr>
        <a:xfrm>
          <a:off x="2562319" y="0"/>
          <a:ext cx="1828083" cy="76478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b="0" kern="1200" err="1"/>
            <a:t>proceedings</a:t>
          </a:r>
          <a:endParaRPr lang="it-IT" sz="2200" kern="1200"/>
        </a:p>
      </dsp:txBody>
      <dsp:txXfrm>
        <a:off x="2584719" y="22400"/>
        <a:ext cx="1783283" cy="7199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4E501-7D0B-470B-9596-712CFC07642E}">
      <dsp:nvSpPr>
        <dsp:cNvPr id="0" name=""/>
        <dsp:cNvSpPr/>
      </dsp:nvSpPr>
      <dsp:spPr>
        <a:xfrm>
          <a:off x="858" y="0"/>
          <a:ext cx="1829870" cy="76478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kern="1200" err="1"/>
            <a:t>incollection</a:t>
          </a:r>
          <a:endParaRPr lang="it-IT" sz="2000" kern="1200"/>
        </a:p>
      </dsp:txBody>
      <dsp:txXfrm>
        <a:off x="23258" y="22400"/>
        <a:ext cx="1785070" cy="719982"/>
      </dsp:txXfrm>
    </dsp:sp>
    <dsp:sp modelId="{25652456-63CD-4D35-B9FC-EBD7D2378912}">
      <dsp:nvSpPr>
        <dsp:cNvPr id="0" name=""/>
        <dsp:cNvSpPr/>
      </dsp:nvSpPr>
      <dsp:spPr>
        <a:xfrm>
          <a:off x="2013715" y="155487"/>
          <a:ext cx="387932" cy="4538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it-IT" sz="2000" kern="1200"/>
        </a:p>
      </dsp:txBody>
      <dsp:txXfrm>
        <a:off x="2013715" y="246248"/>
        <a:ext cx="271552" cy="272285"/>
      </dsp:txXfrm>
    </dsp:sp>
    <dsp:sp modelId="{F06BD64A-0E77-41BB-A3F3-E1ABD88EAD20}">
      <dsp:nvSpPr>
        <dsp:cNvPr id="0" name=""/>
        <dsp:cNvSpPr/>
      </dsp:nvSpPr>
      <dsp:spPr>
        <a:xfrm>
          <a:off x="2562676" y="0"/>
          <a:ext cx="1829870" cy="76478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kern="1200"/>
            <a:t>book</a:t>
          </a:r>
        </a:p>
      </dsp:txBody>
      <dsp:txXfrm>
        <a:off x="2585076" y="22400"/>
        <a:ext cx="1785070" cy="7199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4E501-7D0B-470B-9596-712CFC07642E}">
      <dsp:nvSpPr>
        <dsp:cNvPr id="0" name=""/>
        <dsp:cNvSpPr/>
      </dsp:nvSpPr>
      <dsp:spPr>
        <a:xfrm>
          <a:off x="855" y="0"/>
          <a:ext cx="1823995" cy="76478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kern="1200" err="1"/>
            <a:t>article</a:t>
          </a:r>
          <a:endParaRPr lang="it-IT" sz="2000" kern="1200"/>
        </a:p>
      </dsp:txBody>
      <dsp:txXfrm>
        <a:off x="23255" y="22400"/>
        <a:ext cx="1779195" cy="719982"/>
      </dsp:txXfrm>
    </dsp:sp>
    <dsp:sp modelId="{25652456-63CD-4D35-B9FC-EBD7D2378912}">
      <dsp:nvSpPr>
        <dsp:cNvPr id="0" name=""/>
        <dsp:cNvSpPr/>
      </dsp:nvSpPr>
      <dsp:spPr>
        <a:xfrm>
          <a:off x="2007250" y="156215"/>
          <a:ext cx="386687" cy="4523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it-IT" sz="2000" kern="1200"/>
        </a:p>
      </dsp:txBody>
      <dsp:txXfrm>
        <a:off x="2007250" y="246685"/>
        <a:ext cx="270681" cy="271410"/>
      </dsp:txXfrm>
    </dsp:sp>
    <dsp:sp modelId="{F06BD64A-0E77-41BB-A3F3-E1ABD88EAD20}">
      <dsp:nvSpPr>
        <dsp:cNvPr id="0" name=""/>
        <dsp:cNvSpPr/>
      </dsp:nvSpPr>
      <dsp:spPr>
        <a:xfrm>
          <a:off x="2554449" y="0"/>
          <a:ext cx="1823995" cy="76478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kern="1200"/>
            <a:t>journal</a:t>
          </a:r>
        </a:p>
      </dsp:txBody>
      <dsp:txXfrm>
        <a:off x="2576849" y="22400"/>
        <a:ext cx="1779195" cy="7199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C4598F-4DF0-4B74-81EE-084891D74ED5}">
      <dsp:nvSpPr>
        <dsp:cNvPr id="0" name=""/>
        <dsp:cNvSpPr/>
      </dsp:nvSpPr>
      <dsp:spPr>
        <a:xfrm>
          <a:off x="1102426" y="1470"/>
          <a:ext cx="3913761" cy="119369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rtl="0">
            <a:lnSpc>
              <a:spcPct val="90000"/>
            </a:lnSpc>
            <a:spcBef>
              <a:spcPct val="0"/>
            </a:spcBef>
            <a:spcAft>
              <a:spcPct val="35000"/>
            </a:spcAft>
            <a:buNone/>
          </a:pPr>
          <a:r>
            <a:rPr lang="it-IT" sz="2900" kern="1200"/>
            <a:t>Publications: </a:t>
          </a:r>
          <a:r>
            <a:rPr lang="it-IT" sz="2900" kern="1200">
              <a:latin typeface="Georgia Pro" panose="02040603050505030304"/>
            </a:rPr>
            <a:t>4.786.307</a:t>
          </a:r>
          <a:endParaRPr lang="it-IT" sz="2900" kern="1200"/>
        </a:p>
      </dsp:txBody>
      <dsp:txXfrm>
        <a:off x="1102426" y="1470"/>
        <a:ext cx="3913761" cy="1193697"/>
      </dsp:txXfrm>
    </dsp:sp>
    <dsp:sp modelId="{8B85F3EB-7C76-4F27-B161-65CACA74E0CD}">
      <dsp:nvSpPr>
        <dsp:cNvPr id="0" name=""/>
        <dsp:cNvSpPr/>
      </dsp:nvSpPr>
      <dsp:spPr>
        <a:xfrm>
          <a:off x="1102426" y="1684387"/>
          <a:ext cx="3913761" cy="119369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rtl="0">
            <a:lnSpc>
              <a:spcPct val="90000"/>
            </a:lnSpc>
            <a:spcBef>
              <a:spcPct val="0"/>
            </a:spcBef>
            <a:spcAft>
              <a:spcPct val="35000"/>
            </a:spcAft>
            <a:buNone/>
          </a:pPr>
          <a:r>
            <a:rPr lang="it-IT" sz="2900" kern="1200"/>
            <a:t>Venue: </a:t>
          </a:r>
          <a:r>
            <a:rPr lang="it-IT" sz="2900" kern="1200">
              <a:latin typeface="Georgia Pro" panose="02040603050505030304"/>
            </a:rPr>
            <a:t>60.507</a:t>
          </a:r>
          <a:endParaRPr lang="it-IT" sz="2900" kern="1200"/>
        </a:p>
      </dsp:txBody>
      <dsp:txXfrm>
        <a:off x="1102426" y="1684387"/>
        <a:ext cx="3913761" cy="1193697"/>
      </dsp:txXfrm>
    </dsp:sp>
    <dsp:sp modelId="{201A8228-B479-4B90-AADE-377C2F0F9888}">
      <dsp:nvSpPr>
        <dsp:cNvPr id="0" name=""/>
        <dsp:cNvSpPr/>
      </dsp:nvSpPr>
      <dsp:spPr>
        <a:xfrm>
          <a:off x="1102426" y="3367305"/>
          <a:ext cx="3913761" cy="119369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it-IT" sz="2900" kern="1200"/>
            <a:t>Venue con journals: </a:t>
          </a:r>
          <a:r>
            <a:rPr lang="it-IT" sz="2900" kern="1200">
              <a:latin typeface="Georgia Pro" panose="02040603050505030304"/>
            </a:rPr>
            <a:t>461.164</a:t>
          </a:r>
          <a:endParaRPr lang="it-IT" sz="2900" kern="1200"/>
        </a:p>
      </dsp:txBody>
      <dsp:txXfrm>
        <a:off x="1102426" y="3367305"/>
        <a:ext cx="3913761" cy="11936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887FD-965E-43B9-BEA0-DA8F347F8FB5}">
      <dsp:nvSpPr>
        <dsp:cNvPr id="0" name=""/>
        <dsp:cNvSpPr/>
      </dsp:nvSpPr>
      <dsp:spPr>
        <a:xfrm>
          <a:off x="0" y="932373"/>
          <a:ext cx="6266011" cy="7560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2AC6BD0-D167-420E-9C75-E641A0AA1144}">
      <dsp:nvSpPr>
        <dsp:cNvPr id="0" name=""/>
        <dsp:cNvSpPr/>
      </dsp:nvSpPr>
      <dsp:spPr>
        <a:xfrm>
          <a:off x="313300" y="489573"/>
          <a:ext cx="4386207" cy="88560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788" tIns="0" rIns="165788" bIns="0" numCol="1" spcCol="1270" anchor="ctr" anchorCtr="0">
          <a:noAutofit/>
        </a:bodyPr>
        <a:lstStyle/>
        <a:p>
          <a:pPr marL="0" lvl="0" indent="0" algn="l" defTabSz="1333500">
            <a:lnSpc>
              <a:spcPct val="90000"/>
            </a:lnSpc>
            <a:spcBef>
              <a:spcPct val="0"/>
            </a:spcBef>
            <a:spcAft>
              <a:spcPct val="35000"/>
            </a:spcAft>
            <a:buNone/>
          </a:pPr>
          <a:r>
            <a:rPr lang="it-IT" sz="3000" kern="1200">
              <a:effectLst>
                <a:outerShdw blurRad="38100" dist="38100" dir="2700000" algn="tl">
                  <a:srgbClr val="000000">
                    <a:alpha val="43137"/>
                  </a:srgbClr>
                </a:outerShdw>
              </a:effectLst>
            </a:rPr>
            <a:t>Okapi BM25F</a:t>
          </a:r>
          <a:endParaRPr lang="en-US" sz="3000" kern="1200">
            <a:effectLst>
              <a:outerShdw blurRad="38100" dist="38100" dir="2700000" algn="tl">
                <a:srgbClr val="000000">
                  <a:alpha val="43137"/>
                </a:srgbClr>
              </a:outerShdw>
            </a:effectLst>
          </a:endParaRPr>
        </a:p>
      </dsp:txBody>
      <dsp:txXfrm>
        <a:off x="356531" y="532804"/>
        <a:ext cx="4299745" cy="799138"/>
      </dsp:txXfrm>
    </dsp:sp>
    <dsp:sp modelId="{1177C1FB-8681-484D-99DA-7EF2B241C0F3}">
      <dsp:nvSpPr>
        <dsp:cNvPr id="0" name=""/>
        <dsp:cNvSpPr/>
      </dsp:nvSpPr>
      <dsp:spPr>
        <a:xfrm>
          <a:off x="0" y="2293173"/>
          <a:ext cx="6266011" cy="756000"/>
        </a:xfrm>
        <a:prstGeom prst="rect">
          <a:avLst/>
        </a:prstGeom>
        <a:solidFill>
          <a:schemeClr val="lt1">
            <a:alpha val="90000"/>
            <a:hueOff val="0"/>
            <a:satOff val="0"/>
            <a:lumOff val="0"/>
            <a:alphaOff val="0"/>
          </a:schemeClr>
        </a:solidFill>
        <a:ln w="9525" cap="rnd" cmpd="sng" algn="ctr">
          <a:solidFill>
            <a:schemeClr val="accent2">
              <a:hueOff val="-355029"/>
              <a:satOff val="-2934"/>
              <a:lumOff val="-6274"/>
              <a:alphaOff val="0"/>
            </a:schemeClr>
          </a:solidFill>
          <a:prstDash val="solid"/>
        </a:ln>
        <a:effectLst/>
      </dsp:spPr>
      <dsp:style>
        <a:lnRef idx="1">
          <a:scrgbClr r="0" g="0" b="0"/>
        </a:lnRef>
        <a:fillRef idx="1">
          <a:scrgbClr r="0" g="0" b="0"/>
        </a:fillRef>
        <a:effectRef idx="0">
          <a:scrgbClr r="0" g="0" b="0"/>
        </a:effectRef>
        <a:fontRef idx="minor"/>
      </dsp:style>
    </dsp:sp>
    <dsp:sp modelId="{2BE5F148-6E53-4C9B-BEDF-D30A47F3228B}">
      <dsp:nvSpPr>
        <dsp:cNvPr id="0" name=""/>
        <dsp:cNvSpPr/>
      </dsp:nvSpPr>
      <dsp:spPr>
        <a:xfrm>
          <a:off x="313300" y="1850373"/>
          <a:ext cx="4386207" cy="885600"/>
        </a:xfrm>
        <a:prstGeom prst="roundRect">
          <a:avLst/>
        </a:prstGeom>
        <a:gradFill rotWithShape="0">
          <a:gsLst>
            <a:gs pos="0">
              <a:schemeClr val="accent2">
                <a:hueOff val="-355029"/>
                <a:satOff val="-2934"/>
                <a:lumOff val="-6274"/>
                <a:alphaOff val="0"/>
                <a:tint val="96000"/>
                <a:lumMod val="104000"/>
              </a:schemeClr>
            </a:gs>
            <a:gs pos="100000">
              <a:schemeClr val="accent2">
                <a:hueOff val="-355029"/>
                <a:satOff val="-2934"/>
                <a:lumOff val="-6274"/>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788" tIns="0" rIns="165788" bIns="0" numCol="1" spcCol="1270" anchor="ctr" anchorCtr="0">
          <a:noAutofit/>
        </a:bodyPr>
        <a:lstStyle/>
        <a:p>
          <a:pPr marL="0" lvl="0" indent="0" algn="l" defTabSz="1333500">
            <a:lnSpc>
              <a:spcPct val="90000"/>
            </a:lnSpc>
            <a:spcBef>
              <a:spcPct val="0"/>
            </a:spcBef>
            <a:spcAft>
              <a:spcPct val="35000"/>
            </a:spcAft>
            <a:buNone/>
          </a:pPr>
          <a:r>
            <a:rPr lang="it-IT" sz="3000" kern="1200">
              <a:effectLst>
                <a:outerShdw blurRad="38100" dist="38100" dir="2700000" algn="tl">
                  <a:srgbClr val="000000">
                    <a:alpha val="43137"/>
                  </a:srgbClr>
                </a:outerShdw>
              </a:effectLst>
            </a:rPr>
            <a:t>Frequenza</a:t>
          </a:r>
          <a:endParaRPr lang="en-US" sz="3000" kern="1200">
            <a:effectLst>
              <a:outerShdw blurRad="38100" dist="38100" dir="2700000" algn="tl">
                <a:srgbClr val="000000">
                  <a:alpha val="43137"/>
                </a:srgbClr>
              </a:outerShdw>
            </a:effectLst>
          </a:endParaRPr>
        </a:p>
      </dsp:txBody>
      <dsp:txXfrm>
        <a:off x="356531" y="1893604"/>
        <a:ext cx="4299745" cy="799138"/>
      </dsp:txXfrm>
    </dsp:sp>
    <dsp:sp modelId="{2FF97A6A-1E84-4DCF-A32F-16F45E567455}">
      <dsp:nvSpPr>
        <dsp:cNvPr id="0" name=""/>
        <dsp:cNvSpPr/>
      </dsp:nvSpPr>
      <dsp:spPr>
        <a:xfrm>
          <a:off x="0" y="3653973"/>
          <a:ext cx="6266011" cy="756000"/>
        </a:xfrm>
        <a:prstGeom prst="rect">
          <a:avLst/>
        </a:prstGeom>
        <a:solidFill>
          <a:schemeClr val="lt1">
            <a:alpha val="90000"/>
            <a:hueOff val="0"/>
            <a:satOff val="0"/>
            <a:lumOff val="0"/>
            <a:alphaOff val="0"/>
          </a:schemeClr>
        </a:solidFill>
        <a:ln w="9525" cap="rnd" cmpd="sng" algn="ctr">
          <a:solidFill>
            <a:schemeClr val="accent2">
              <a:hueOff val="-710059"/>
              <a:satOff val="-5868"/>
              <a:lumOff val="-12549"/>
              <a:alphaOff val="0"/>
            </a:schemeClr>
          </a:solidFill>
          <a:prstDash val="solid"/>
        </a:ln>
        <a:effectLst/>
      </dsp:spPr>
      <dsp:style>
        <a:lnRef idx="1">
          <a:scrgbClr r="0" g="0" b="0"/>
        </a:lnRef>
        <a:fillRef idx="1">
          <a:scrgbClr r="0" g="0" b="0"/>
        </a:fillRef>
        <a:effectRef idx="0">
          <a:scrgbClr r="0" g="0" b="0"/>
        </a:effectRef>
        <a:fontRef idx="minor"/>
      </dsp:style>
    </dsp:sp>
    <dsp:sp modelId="{F89F0E24-3047-4402-8EC5-C76B26ECE571}">
      <dsp:nvSpPr>
        <dsp:cNvPr id="0" name=""/>
        <dsp:cNvSpPr/>
      </dsp:nvSpPr>
      <dsp:spPr>
        <a:xfrm>
          <a:off x="313300" y="3211173"/>
          <a:ext cx="4386207" cy="885600"/>
        </a:xfrm>
        <a:prstGeom prst="roundRect">
          <a:avLst/>
        </a:prstGeom>
        <a:gradFill rotWithShape="0">
          <a:gsLst>
            <a:gs pos="0">
              <a:schemeClr val="accent2">
                <a:hueOff val="-710059"/>
                <a:satOff val="-5868"/>
                <a:lumOff val="-12549"/>
                <a:alphaOff val="0"/>
                <a:tint val="96000"/>
                <a:lumMod val="104000"/>
              </a:schemeClr>
            </a:gs>
            <a:gs pos="100000">
              <a:schemeClr val="accent2">
                <a:hueOff val="-710059"/>
                <a:satOff val="-5868"/>
                <a:lumOff val="-12549"/>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788" tIns="0" rIns="165788" bIns="0" numCol="1" spcCol="1270" anchor="ctr" anchorCtr="0">
          <a:noAutofit/>
        </a:bodyPr>
        <a:lstStyle/>
        <a:p>
          <a:pPr marL="0" lvl="0" indent="0" algn="l" defTabSz="1333500">
            <a:lnSpc>
              <a:spcPct val="90000"/>
            </a:lnSpc>
            <a:spcBef>
              <a:spcPct val="0"/>
            </a:spcBef>
            <a:spcAft>
              <a:spcPct val="35000"/>
            </a:spcAft>
            <a:buNone/>
          </a:pPr>
          <a:r>
            <a:rPr lang="it-IT" sz="3000" kern="1200">
              <a:effectLst>
                <a:outerShdw blurRad="38100" dist="38100" dir="2700000" algn="tl">
                  <a:srgbClr val="000000">
                    <a:alpha val="43137"/>
                  </a:srgbClr>
                </a:outerShdw>
              </a:effectLst>
            </a:rPr>
            <a:t>Altre opzioni: Fuzzy-</a:t>
          </a:r>
          <a:r>
            <a:rPr lang="it-IT" sz="3000" kern="1200" err="1">
              <a:effectLst>
                <a:outerShdw blurRad="38100" dist="38100" dir="2700000" algn="tl">
                  <a:srgbClr val="000000">
                    <a:alpha val="43137"/>
                  </a:srgbClr>
                </a:outerShdw>
              </a:effectLst>
            </a:rPr>
            <a:t>term</a:t>
          </a:r>
          <a:endParaRPr lang="en-US" sz="3000" kern="1200">
            <a:effectLst>
              <a:outerShdw blurRad="38100" dist="38100" dir="2700000" algn="tl">
                <a:srgbClr val="000000">
                  <a:alpha val="43137"/>
                </a:srgbClr>
              </a:outerShdw>
            </a:effectLst>
          </a:endParaRPr>
        </a:p>
      </dsp:txBody>
      <dsp:txXfrm>
        <a:off x="356531" y="3254404"/>
        <a:ext cx="4299745" cy="79913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45046630-84D6-446C-A006-F081FFF120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314BC106-27D5-4616-AF33-DE2C01BE88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7C0A10-08F2-4987-A546-76033F5E1B91}" type="datetimeFigureOut">
              <a:rPr lang="it-IT" smtClean="0"/>
              <a:t>13/01/2020</a:t>
            </a:fld>
            <a:endParaRPr lang="it-IT"/>
          </a:p>
        </p:txBody>
      </p:sp>
      <p:sp>
        <p:nvSpPr>
          <p:cNvPr id="4" name="Segnaposto piè di pagina 3">
            <a:extLst>
              <a:ext uri="{FF2B5EF4-FFF2-40B4-BE49-F238E27FC236}">
                <a16:creationId xmlns:a16="http://schemas.microsoft.com/office/drawing/2014/main" id="{D6146FDE-9A24-4C36-9C08-E71BB3C992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00494614-EA71-4FF2-87DD-17FE312F5FE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CD672D-337C-485F-A6D9-EF464598C5D4}" type="slidenum">
              <a:rPr lang="it-IT" smtClean="0"/>
              <a:t>‹N›</a:t>
            </a:fld>
            <a:endParaRPr lang="it-IT"/>
          </a:p>
        </p:txBody>
      </p:sp>
    </p:spTree>
    <p:extLst>
      <p:ext uri="{BB962C8B-B14F-4D97-AF65-F5344CB8AC3E}">
        <p14:creationId xmlns:p14="http://schemas.microsoft.com/office/powerpoint/2010/main" val="194215415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BD7E0B-F58C-414F-AB60-F68CECCADE6F}" type="datetimeFigureOut">
              <a:rPr lang="it-IT" smtClean="0"/>
              <a:t>13/01/2020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698A6-9A09-4DC6-869B-62C4EE425F7F}" type="slidenum">
              <a:rPr lang="it-IT" smtClean="0"/>
              <a:t>‹N›</a:t>
            </a:fld>
            <a:endParaRPr lang="it-IT"/>
          </a:p>
        </p:txBody>
      </p:sp>
    </p:spTree>
    <p:extLst>
      <p:ext uri="{BB962C8B-B14F-4D97-AF65-F5344CB8AC3E}">
        <p14:creationId xmlns:p14="http://schemas.microsoft.com/office/powerpoint/2010/main" val="10857539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534CC0-8DFC-4304-9DC7-C5B020228D99}" type="datetime1">
              <a:rPr lang="en-US" smtClean="0"/>
              <a:t>1/13/2020</a:t>
            </a:fld>
            <a:endParaRPr lang="en-US"/>
          </a:p>
        </p:txBody>
      </p:sp>
      <p:sp>
        <p:nvSpPr>
          <p:cNvPr id="5" name="Footer Placeholder 4"/>
          <p:cNvSpPr>
            <a:spLocks noGrp="1"/>
          </p:cNvSpPr>
          <p:nvPr>
            <p:ph type="ftr" sz="quarter" idx="11"/>
          </p:nvPr>
        </p:nvSpPr>
        <p:spPr/>
        <p:txBody>
          <a:bodyPr/>
          <a:lstStyle/>
          <a:p>
            <a:r>
              <a:rPr lang="it-IT"/>
              <a:t>Gestione Avanzata dell’Informazione – UNIMORE- 2019/2020</a:t>
            </a:r>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‹N›</a:t>
            </a:fld>
            <a:endParaRPr lang="en-US"/>
          </a:p>
        </p:txBody>
      </p:sp>
    </p:spTree>
    <p:extLst>
      <p:ext uri="{BB962C8B-B14F-4D97-AF65-F5344CB8AC3E}">
        <p14:creationId xmlns:p14="http://schemas.microsoft.com/office/powerpoint/2010/main" val="1377926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9EAABF-F619-455A-AF2B-2DE40686EDC7}" type="datetime1">
              <a:rPr lang="en-US" smtClean="0"/>
              <a:t>1/13/2020</a:t>
            </a:fld>
            <a:endParaRPr lang="en-US"/>
          </a:p>
        </p:txBody>
      </p:sp>
      <p:sp>
        <p:nvSpPr>
          <p:cNvPr id="6" name="Footer Placeholder 5"/>
          <p:cNvSpPr>
            <a:spLocks noGrp="1"/>
          </p:cNvSpPr>
          <p:nvPr>
            <p:ph type="ftr" sz="quarter" idx="11"/>
          </p:nvPr>
        </p:nvSpPr>
        <p:spPr/>
        <p:txBody>
          <a:bodyPr/>
          <a:lstStyle/>
          <a:p>
            <a:r>
              <a:rPr lang="it-IT"/>
              <a:t>Gestione Avanzata dell’Informazione – UNIMORE- 2019/2020</a:t>
            </a:r>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277347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8848ED-0B54-48E3-8ED9-D796C46540DF}" type="datetime1">
              <a:rPr lang="en-US" smtClean="0"/>
              <a:t>1/13/2020</a:t>
            </a:fld>
            <a:endParaRPr lang="en-US"/>
          </a:p>
        </p:txBody>
      </p:sp>
      <p:sp>
        <p:nvSpPr>
          <p:cNvPr id="6" name="Footer Placeholder 5"/>
          <p:cNvSpPr>
            <a:spLocks noGrp="1"/>
          </p:cNvSpPr>
          <p:nvPr>
            <p:ph type="ftr" sz="quarter" idx="11"/>
          </p:nvPr>
        </p:nvSpPr>
        <p:spPr/>
        <p:txBody>
          <a:bodyPr/>
          <a:lstStyle/>
          <a:p>
            <a:r>
              <a:rPr lang="it-IT"/>
              <a:t>Gestione Avanzata dell’Informazione – UNIMORE- 2019/2020</a:t>
            </a:r>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2561840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9E01A9-985E-4B8E-A1D1-5A3B9482A51E}" type="datetime1">
              <a:rPr lang="en-US" smtClean="0"/>
              <a:t>1/13/2020</a:t>
            </a:fld>
            <a:endParaRPr lang="en-US"/>
          </a:p>
        </p:txBody>
      </p:sp>
      <p:sp>
        <p:nvSpPr>
          <p:cNvPr id="6" name="Footer Placeholder 5"/>
          <p:cNvSpPr>
            <a:spLocks noGrp="1"/>
          </p:cNvSpPr>
          <p:nvPr>
            <p:ph type="ftr" sz="quarter" idx="11"/>
          </p:nvPr>
        </p:nvSpPr>
        <p:spPr/>
        <p:txBody>
          <a:bodyPr/>
          <a:lstStyle/>
          <a:p>
            <a:r>
              <a:rPr lang="it-IT"/>
              <a:t>Gestione Avanzata dell’Informazione – UNIMORE- 2019/2020</a:t>
            </a:r>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921068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18F17-62FF-4FD0-855D-CD8396DD6905}" type="datetime1">
              <a:rPr lang="en-US" smtClean="0"/>
              <a:t>1/13/2020</a:t>
            </a:fld>
            <a:endParaRPr lang="en-US"/>
          </a:p>
        </p:txBody>
      </p:sp>
      <p:sp>
        <p:nvSpPr>
          <p:cNvPr id="6" name="Footer Placeholder 5"/>
          <p:cNvSpPr>
            <a:spLocks noGrp="1"/>
          </p:cNvSpPr>
          <p:nvPr>
            <p:ph type="ftr" sz="quarter" idx="11"/>
          </p:nvPr>
        </p:nvSpPr>
        <p:spPr/>
        <p:txBody>
          <a:bodyPr/>
          <a:lstStyle/>
          <a:p>
            <a:r>
              <a:rPr lang="it-IT"/>
              <a:t>Gestione Avanzata dell’Informazione – UNIMORE- 2019/2020</a:t>
            </a:r>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275300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6F8984-F028-4E01-9240-9C0AFC67EC06}" type="datetime1">
              <a:rPr lang="en-US" smtClean="0"/>
              <a:t>1/13/2020</a:t>
            </a:fld>
            <a:endParaRPr lang="en-US"/>
          </a:p>
        </p:txBody>
      </p:sp>
      <p:sp>
        <p:nvSpPr>
          <p:cNvPr id="4" name="Footer Placeholder 3"/>
          <p:cNvSpPr>
            <a:spLocks noGrp="1"/>
          </p:cNvSpPr>
          <p:nvPr>
            <p:ph type="ftr" sz="quarter" idx="11"/>
          </p:nvPr>
        </p:nvSpPr>
        <p:spPr/>
        <p:txBody>
          <a:bodyPr/>
          <a:lstStyle/>
          <a:p>
            <a:r>
              <a:rPr lang="it-IT"/>
              <a:t>Gestione Avanzata dell’Informazione – UNIMORE- 2019/2020</a:t>
            </a:r>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2583042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CAF86C-6109-45A3-9723-30FB1317765F}" type="datetime1">
              <a:rPr lang="en-US" smtClean="0"/>
              <a:t>1/13/2020</a:t>
            </a:fld>
            <a:endParaRPr lang="en-US"/>
          </a:p>
        </p:txBody>
      </p:sp>
      <p:sp>
        <p:nvSpPr>
          <p:cNvPr id="4" name="Footer Placeholder 3"/>
          <p:cNvSpPr>
            <a:spLocks noGrp="1"/>
          </p:cNvSpPr>
          <p:nvPr>
            <p:ph type="ftr" sz="quarter" idx="11"/>
          </p:nvPr>
        </p:nvSpPr>
        <p:spPr/>
        <p:txBody>
          <a:bodyPr/>
          <a:lstStyle/>
          <a:p>
            <a:r>
              <a:rPr lang="it-IT"/>
              <a:t>Gestione Avanzata dell’Informazione – UNIMORE- 2019/2020</a:t>
            </a:r>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3641720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0136F7-6558-4BA2-9CA3-A12A881D867C}" type="datetime1">
              <a:rPr lang="en-US" smtClean="0"/>
              <a:t>1/13/2020</a:t>
            </a:fld>
            <a:endParaRPr lang="en-US"/>
          </a:p>
        </p:txBody>
      </p:sp>
      <p:sp>
        <p:nvSpPr>
          <p:cNvPr id="5" name="Footer Placeholder 4"/>
          <p:cNvSpPr>
            <a:spLocks noGrp="1"/>
          </p:cNvSpPr>
          <p:nvPr>
            <p:ph type="ftr" sz="quarter" idx="11"/>
          </p:nvPr>
        </p:nvSpPr>
        <p:spPr/>
        <p:txBody>
          <a:bodyPr/>
          <a:lstStyle/>
          <a:p>
            <a:r>
              <a:rPr lang="it-IT"/>
              <a:t>Gestione Avanzata dell’Informazione – UNIMORE- 2019/2020</a:t>
            </a:r>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343660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79D75B-1D09-4E71-884A-158953375BAF}" type="datetime1">
              <a:rPr lang="en-US" smtClean="0"/>
              <a:t>1/13/2020</a:t>
            </a:fld>
            <a:endParaRPr lang="en-US"/>
          </a:p>
        </p:txBody>
      </p:sp>
      <p:sp>
        <p:nvSpPr>
          <p:cNvPr id="5" name="Footer Placeholder 4"/>
          <p:cNvSpPr>
            <a:spLocks noGrp="1"/>
          </p:cNvSpPr>
          <p:nvPr>
            <p:ph type="ftr" sz="quarter" idx="11"/>
          </p:nvPr>
        </p:nvSpPr>
        <p:spPr/>
        <p:txBody>
          <a:bodyPr/>
          <a:lstStyle/>
          <a:p>
            <a:r>
              <a:rPr lang="it-IT"/>
              <a:t>Gestione Avanzata dell’Informazione – UNIMORE- 2019/2020</a:t>
            </a:r>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1799163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9383A4-7D1A-4470-B6C4-8FF803DCD5E6}" type="datetime1">
              <a:rPr lang="en-US" smtClean="0"/>
              <a:t>1/13/2020</a:t>
            </a:fld>
            <a:endParaRPr lang="en-US"/>
          </a:p>
        </p:txBody>
      </p:sp>
      <p:sp>
        <p:nvSpPr>
          <p:cNvPr id="5" name="Footer Placeholder 4"/>
          <p:cNvSpPr>
            <a:spLocks noGrp="1"/>
          </p:cNvSpPr>
          <p:nvPr>
            <p:ph type="ftr" sz="quarter" idx="11"/>
          </p:nvPr>
        </p:nvSpPr>
        <p:spPr/>
        <p:txBody>
          <a:bodyPr/>
          <a:lstStyle/>
          <a:p>
            <a:r>
              <a:rPr lang="it-IT"/>
              <a:t>Gestione Avanzata dell’Informazione – UNIMORE- 2019/2020</a:t>
            </a:r>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1645995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E88BAD-2D95-45F4-A01A-D955A7E29B40}" type="datetime1">
              <a:rPr lang="en-US" smtClean="0"/>
              <a:t>1/13/2020</a:t>
            </a:fld>
            <a:endParaRPr lang="en-US"/>
          </a:p>
        </p:txBody>
      </p:sp>
      <p:sp>
        <p:nvSpPr>
          <p:cNvPr id="5" name="Footer Placeholder 4"/>
          <p:cNvSpPr>
            <a:spLocks noGrp="1"/>
          </p:cNvSpPr>
          <p:nvPr>
            <p:ph type="ftr" sz="quarter" idx="11"/>
          </p:nvPr>
        </p:nvSpPr>
        <p:spPr/>
        <p:txBody>
          <a:bodyPr/>
          <a:lstStyle/>
          <a:p>
            <a:r>
              <a:rPr lang="it-IT"/>
              <a:t>Gestione Avanzata dell’Informazione – UNIMORE- 2019/2020</a:t>
            </a:r>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‹N›</a:t>
            </a:fld>
            <a:endParaRPr lang="en-US"/>
          </a:p>
        </p:txBody>
      </p:sp>
    </p:spTree>
    <p:extLst>
      <p:ext uri="{BB962C8B-B14F-4D97-AF65-F5344CB8AC3E}">
        <p14:creationId xmlns:p14="http://schemas.microsoft.com/office/powerpoint/2010/main" val="3196321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92028E-E5AD-4C16-90FE-13D241197923}" type="datetime1">
              <a:rPr lang="en-US" smtClean="0"/>
              <a:t>1/13/2020</a:t>
            </a:fld>
            <a:endParaRPr lang="en-US"/>
          </a:p>
        </p:txBody>
      </p:sp>
      <p:sp>
        <p:nvSpPr>
          <p:cNvPr id="6" name="Footer Placeholder 5"/>
          <p:cNvSpPr>
            <a:spLocks noGrp="1"/>
          </p:cNvSpPr>
          <p:nvPr>
            <p:ph type="ftr" sz="quarter" idx="11"/>
          </p:nvPr>
        </p:nvSpPr>
        <p:spPr/>
        <p:txBody>
          <a:bodyPr/>
          <a:lstStyle/>
          <a:p>
            <a:r>
              <a:rPr lang="it-IT"/>
              <a:t>Gestione Avanzata dell’Informazione – UNIMORE- 2019/2020</a:t>
            </a:r>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454687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C81FA9-C04D-4CBA-AC5A-E3E6C44FAA9E}" type="datetime1">
              <a:rPr lang="en-US" smtClean="0"/>
              <a:t>1/13/2020</a:t>
            </a:fld>
            <a:endParaRPr lang="en-US"/>
          </a:p>
        </p:txBody>
      </p:sp>
      <p:sp>
        <p:nvSpPr>
          <p:cNvPr id="8" name="Footer Placeholder 7"/>
          <p:cNvSpPr>
            <a:spLocks noGrp="1"/>
          </p:cNvSpPr>
          <p:nvPr>
            <p:ph type="ftr" sz="quarter" idx="11"/>
          </p:nvPr>
        </p:nvSpPr>
        <p:spPr/>
        <p:txBody>
          <a:bodyPr/>
          <a:lstStyle/>
          <a:p>
            <a:r>
              <a:rPr lang="it-IT"/>
              <a:t>Gestione Avanzata dell’Informazione – UNIMORE- 2019/2020</a:t>
            </a:r>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2796335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633EB8-7B08-4D2C-8283-9E0E06A195E0}" type="datetime1">
              <a:rPr lang="en-US" smtClean="0"/>
              <a:t>1/13/2020</a:t>
            </a:fld>
            <a:endParaRPr lang="en-US"/>
          </a:p>
        </p:txBody>
      </p:sp>
      <p:sp>
        <p:nvSpPr>
          <p:cNvPr id="4" name="Footer Placeholder 3"/>
          <p:cNvSpPr>
            <a:spLocks noGrp="1"/>
          </p:cNvSpPr>
          <p:nvPr>
            <p:ph type="ftr" sz="quarter" idx="11"/>
          </p:nvPr>
        </p:nvSpPr>
        <p:spPr/>
        <p:txBody>
          <a:bodyPr/>
          <a:lstStyle/>
          <a:p>
            <a:r>
              <a:rPr lang="it-IT"/>
              <a:t>Gestione Avanzata dell’Informazione – UNIMORE- 2019/2020</a:t>
            </a:r>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3779139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6ACD1-F798-4057-B1B3-28AFC947AA55}" type="datetime1">
              <a:rPr lang="en-US" smtClean="0"/>
              <a:t>1/13/2020</a:t>
            </a:fld>
            <a:endParaRPr lang="en-US"/>
          </a:p>
        </p:txBody>
      </p:sp>
      <p:sp>
        <p:nvSpPr>
          <p:cNvPr id="3" name="Footer Placeholder 2"/>
          <p:cNvSpPr>
            <a:spLocks noGrp="1"/>
          </p:cNvSpPr>
          <p:nvPr>
            <p:ph type="ftr" sz="quarter" idx="11"/>
          </p:nvPr>
        </p:nvSpPr>
        <p:spPr/>
        <p:txBody>
          <a:bodyPr/>
          <a:lstStyle/>
          <a:p>
            <a:r>
              <a:rPr lang="it-IT"/>
              <a:t>Gestione Avanzata dell’Informazione – UNIMORE- 2019/2020</a:t>
            </a:r>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2866696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52FF3D-75DA-4DF0-9828-CF88B7326B65}" type="datetime1">
              <a:rPr lang="en-US" smtClean="0"/>
              <a:t>1/13/2020</a:t>
            </a:fld>
            <a:endParaRPr lang="en-US"/>
          </a:p>
        </p:txBody>
      </p:sp>
      <p:sp>
        <p:nvSpPr>
          <p:cNvPr id="6" name="Footer Placeholder 5"/>
          <p:cNvSpPr>
            <a:spLocks noGrp="1"/>
          </p:cNvSpPr>
          <p:nvPr>
            <p:ph type="ftr" sz="quarter" idx="11"/>
          </p:nvPr>
        </p:nvSpPr>
        <p:spPr/>
        <p:txBody>
          <a:bodyPr/>
          <a:lstStyle/>
          <a:p>
            <a:r>
              <a:rPr lang="it-IT"/>
              <a:t>Gestione Avanzata dell’Informazione – UNIMORE- 2019/2020</a:t>
            </a:r>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‹N›</a:t>
            </a:fld>
            <a:endParaRPr lang="en-US"/>
          </a:p>
        </p:txBody>
      </p:sp>
    </p:spTree>
    <p:extLst>
      <p:ext uri="{BB962C8B-B14F-4D97-AF65-F5344CB8AC3E}">
        <p14:creationId xmlns:p14="http://schemas.microsoft.com/office/powerpoint/2010/main" val="2314360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929FA4-0F03-4E59-99FE-6FDBB13785AA}" type="datetime1">
              <a:rPr lang="en-US" smtClean="0"/>
              <a:t>1/13/2020</a:t>
            </a:fld>
            <a:endParaRPr lang="en-US"/>
          </a:p>
        </p:txBody>
      </p:sp>
      <p:sp>
        <p:nvSpPr>
          <p:cNvPr id="6" name="Footer Placeholder 5"/>
          <p:cNvSpPr>
            <a:spLocks noGrp="1"/>
          </p:cNvSpPr>
          <p:nvPr>
            <p:ph type="ftr" sz="quarter" idx="11"/>
          </p:nvPr>
        </p:nvSpPr>
        <p:spPr/>
        <p:txBody>
          <a:bodyPr/>
          <a:lstStyle/>
          <a:p>
            <a:pPr algn="l"/>
            <a:r>
              <a:rPr lang="it-IT"/>
              <a:t>Gestione Avanzata dell’Informazione – UNIMORE- 2019/2020</a:t>
            </a:r>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a:p>
        </p:txBody>
      </p:sp>
    </p:spTree>
    <p:extLst>
      <p:ext uri="{BB962C8B-B14F-4D97-AF65-F5344CB8AC3E}">
        <p14:creationId xmlns:p14="http://schemas.microsoft.com/office/powerpoint/2010/main" val="394319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EE481914-821C-4511-AD6A-120D964128A8}" type="datetime1">
              <a:rPr lang="en-US" smtClean="0"/>
              <a:t>1/13/2020</a:t>
            </a:fld>
            <a:endParaRPr lang="en-US"/>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r>
              <a:rPr lang="it-IT"/>
              <a:t>Gestione Avanzata dell’Informazione – UNIMORE- 2019/2020</a:t>
            </a:r>
            <a:endParaRPr lang="en-US"/>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‹N›</a:t>
            </a:fld>
            <a:endParaRPr lang="en-US"/>
          </a:p>
        </p:txBody>
      </p:sp>
    </p:spTree>
    <p:extLst>
      <p:ext uri="{BB962C8B-B14F-4D97-AF65-F5344CB8AC3E}">
        <p14:creationId xmlns:p14="http://schemas.microsoft.com/office/powerpoint/2010/main" val="3948499443"/>
      </p:ext>
    </p:extLst>
  </p:cSld>
  <p:clrMap bg1="dk1" tx1="lt1" bg2="dk2" tx2="lt2" accent1="accent1" accent2="accent2" accent3="accent3" accent4="accent4" accent5="accent5" accent6="accent6" hlink="hlink" folHlink="folHlink"/>
  <p:sldLayoutIdLst>
    <p:sldLayoutId id="2147484032" r:id="rId1"/>
    <p:sldLayoutId id="2147484033" r:id="rId2"/>
    <p:sldLayoutId id="2147484034" r:id="rId3"/>
    <p:sldLayoutId id="2147484035" r:id="rId4"/>
    <p:sldLayoutId id="2147484019" r:id="rId5"/>
    <p:sldLayoutId id="2147484020" r:id="rId6"/>
    <p:sldLayoutId id="2147484021" r:id="rId7"/>
    <p:sldLayoutId id="2147484022" r:id="rId8"/>
    <p:sldLayoutId id="2147484023" r:id="rId9"/>
    <p:sldLayoutId id="2147484024" r:id="rId10"/>
    <p:sldLayoutId id="2147484025" r:id="rId11"/>
    <p:sldLayoutId id="2147484031" r:id="rId12"/>
    <p:sldLayoutId id="2147484026" r:id="rId13"/>
    <p:sldLayoutId id="2147484027" r:id="rId14"/>
    <p:sldLayoutId id="2147484028" r:id="rId15"/>
    <p:sldLayoutId id="2147484029" r:id="rId16"/>
    <p:sldLayoutId id="2147484030" r:id="rId17"/>
  </p:sldLayoutIdLst>
  <p:hf hdr="0" dt="0"/>
  <p:txStyles>
    <p:titleStyle>
      <a:lvl1pPr algn="ctr" defTabSz="457200" rtl="0" eaLnBrk="1" latinLnBrk="0" hangingPunct="1">
        <a:lnSpc>
          <a:spcPct val="90000"/>
        </a:lnSpc>
        <a:spcBef>
          <a:spcPct val="0"/>
        </a:spcBef>
        <a:buNone/>
        <a:defRPr sz="3900" i="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3.png"/><Relationship Id="rId7" Type="http://schemas.openxmlformats.org/officeDocument/2006/relationships/diagramLayout" Target="../diagrams/layout5.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Data" Target="../diagrams/data5.xml"/><Relationship Id="rId5" Type="http://schemas.openxmlformats.org/officeDocument/2006/relationships/image" Target="../media/image20.svg"/><Relationship Id="rId10" Type="http://schemas.microsoft.com/office/2007/relationships/diagramDrawing" Target="../diagrams/drawing5.xml"/><Relationship Id="rId4" Type="http://schemas.openxmlformats.org/officeDocument/2006/relationships/image" Target="../media/image19.png"/><Relationship Id="rId9" Type="http://schemas.openxmlformats.org/officeDocument/2006/relationships/diagramColors" Target="../diagrams/colors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image" Target="../media/image3.png"/><Relationship Id="rId7" Type="http://schemas.openxmlformats.org/officeDocument/2006/relationships/diagramLayout" Target="../diagrams/layout6.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Data" Target="../diagrams/data6.xml"/><Relationship Id="rId5" Type="http://schemas.openxmlformats.org/officeDocument/2006/relationships/image" Target="../media/image25.svg"/><Relationship Id="rId10" Type="http://schemas.microsoft.com/office/2007/relationships/diagramDrawing" Target="../diagrams/drawing6.xml"/><Relationship Id="rId4" Type="http://schemas.openxmlformats.org/officeDocument/2006/relationships/image" Target="../media/image24.png"/><Relationship Id="rId9" Type="http://schemas.openxmlformats.org/officeDocument/2006/relationships/diagramColors" Target="../diagrams/colors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25.sv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25.sv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25.sv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2.xml"/><Relationship Id="rId21" Type="http://schemas.microsoft.com/office/2007/relationships/diagramDrawing" Target="../diagrams/drawing4.xml"/><Relationship Id="rId7" Type="http://schemas.openxmlformats.org/officeDocument/2006/relationships/image" Target="../media/image14.png"/><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2.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14.xml"/><Relationship Id="rId6" Type="http://schemas.microsoft.com/office/2007/relationships/diagramDrawing" Target="../diagrams/drawing2.xml"/><Relationship Id="rId11" Type="http://schemas.openxmlformats.org/officeDocument/2006/relationships/image" Target="../media/image18.png"/><Relationship Id="rId5" Type="http://schemas.openxmlformats.org/officeDocument/2006/relationships/diagramColors" Target="../diagrams/colors2.xml"/><Relationship Id="rId15" Type="http://schemas.openxmlformats.org/officeDocument/2006/relationships/diagramColors" Target="../diagrams/colors3.xml"/><Relationship Id="rId10" Type="http://schemas.openxmlformats.org/officeDocument/2006/relationships/image" Target="../media/image17.png"/><Relationship Id="rId19" Type="http://schemas.openxmlformats.org/officeDocument/2006/relationships/diagramQuickStyle" Target="../diagrams/quickStyle4.xml"/><Relationship Id="rId4" Type="http://schemas.openxmlformats.org/officeDocument/2006/relationships/diagramQuickStyle" Target="../diagrams/quickStyle2.xml"/><Relationship Id="rId9" Type="http://schemas.openxmlformats.org/officeDocument/2006/relationships/image" Target="../media/image16.png"/><Relationship Id="rId1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6302B4-A71B-471D-AFC4-4E065B81B2BB}"/>
              </a:ext>
            </a:extLst>
          </p:cNvPr>
          <p:cNvPicPr>
            <a:picLocks noChangeAspect="1"/>
          </p:cNvPicPr>
          <p:nvPr/>
        </p:nvPicPr>
        <p:blipFill rotWithShape="1">
          <a:blip r:embed="rId3">
            <a:alphaModFix amt="35000"/>
          </a:blip>
          <a:srcRect b="3434"/>
          <a:stretch/>
        </p:blipFill>
        <p:spPr>
          <a:xfrm>
            <a:off x="20" y="10"/>
            <a:ext cx="12191979" cy="6857990"/>
          </a:xfrm>
          <a:prstGeom prst="rect">
            <a:avLst/>
          </a:prstGeom>
        </p:spPr>
      </p:pic>
      <p:sp>
        <p:nvSpPr>
          <p:cNvPr id="2" name="Titolo 1">
            <a:extLst>
              <a:ext uri="{FF2B5EF4-FFF2-40B4-BE49-F238E27FC236}">
                <a16:creationId xmlns:a16="http://schemas.microsoft.com/office/drawing/2014/main" id="{4C1E7F71-EADD-47DA-A494-6C422C416FB5}"/>
              </a:ext>
            </a:extLst>
          </p:cNvPr>
          <p:cNvSpPr>
            <a:spLocks noGrp="1"/>
          </p:cNvSpPr>
          <p:nvPr>
            <p:ph type="ctrTitle"/>
          </p:nvPr>
        </p:nvSpPr>
        <p:spPr>
          <a:xfrm>
            <a:off x="1375983" y="1083497"/>
            <a:ext cx="9440034" cy="1828801"/>
          </a:xfrm>
        </p:spPr>
        <p:txBody>
          <a:bodyPr>
            <a:normAutofit/>
          </a:bodyPr>
          <a:lstStyle/>
          <a:p>
            <a:r>
              <a:rPr lang="it-IT" dirty="0" err="1">
                <a:effectLst>
                  <a:outerShdw blurRad="38100" dist="38100" dir="2700000" algn="tl">
                    <a:srgbClr val="000000">
                      <a:alpha val="43137"/>
                    </a:srgbClr>
                  </a:outerShdw>
                </a:effectLst>
              </a:rPr>
              <a:t>Search</a:t>
            </a:r>
            <a:r>
              <a:rPr lang="it-IT" dirty="0">
                <a:effectLst>
                  <a:outerShdw blurRad="38100" dist="38100" dir="2700000" algn="tl">
                    <a:srgbClr val="000000">
                      <a:alpha val="43137"/>
                    </a:srgbClr>
                  </a:outerShdw>
                </a:effectLst>
              </a:rPr>
              <a:t> Engine for DBLP</a:t>
            </a:r>
          </a:p>
        </p:txBody>
      </p:sp>
      <p:sp>
        <p:nvSpPr>
          <p:cNvPr id="3" name="Sottotitolo 2">
            <a:extLst>
              <a:ext uri="{FF2B5EF4-FFF2-40B4-BE49-F238E27FC236}">
                <a16:creationId xmlns:a16="http://schemas.microsoft.com/office/drawing/2014/main" id="{02A2EE56-56D5-45CD-9A2B-87C0EC5154BB}"/>
              </a:ext>
            </a:extLst>
          </p:cNvPr>
          <p:cNvSpPr>
            <a:spLocks noGrp="1"/>
          </p:cNvSpPr>
          <p:nvPr>
            <p:ph type="subTitle" idx="1"/>
          </p:nvPr>
        </p:nvSpPr>
        <p:spPr>
          <a:xfrm>
            <a:off x="345664" y="4067719"/>
            <a:ext cx="3808325" cy="1451432"/>
          </a:xfrm>
        </p:spPr>
        <p:txBody>
          <a:bodyPr>
            <a:normAutofit/>
          </a:bodyPr>
          <a:lstStyle/>
          <a:p>
            <a:pPr algn="l"/>
            <a:r>
              <a:rPr lang="it-IT" dirty="0" err="1">
                <a:solidFill>
                  <a:schemeClr val="tx1">
                    <a:lumMod val="85000"/>
                  </a:schemeClr>
                </a:solidFill>
                <a:effectLst>
                  <a:outerShdw blurRad="38100" dist="38100" dir="2700000" algn="tl">
                    <a:srgbClr val="000000">
                      <a:alpha val="43137"/>
                    </a:srgbClr>
                  </a:outerShdw>
                </a:effectLst>
              </a:rPr>
              <a:t>Authors</a:t>
            </a:r>
            <a:r>
              <a:rPr lang="it-IT" dirty="0">
                <a:solidFill>
                  <a:schemeClr val="tx1">
                    <a:lumMod val="85000"/>
                  </a:schemeClr>
                </a:solidFill>
                <a:effectLst>
                  <a:outerShdw blurRad="38100" dist="38100" dir="2700000" algn="tl">
                    <a:srgbClr val="000000">
                      <a:alpha val="43137"/>
                    </a:srgbClr>
                  </a:outerShdw>
                </a:effectLst>
              </a:rPr>
              <a:t>:</a:t>
            </a:r>
          </a:p>
          <a:p>
            <a:pPr algn="l"/>
            <a:r>
              <a:rPr lang="it-IT" dirty="0">
                <a:solidFill>
                  <a:schemeClr val="tx1">
                    <a:lumMod val="85000"/>
                  </a:schemeClr>
                </a:solidFill>
                <a:effectLst>
                  <a:outerShdw blurRad="38100" dist="38100" dir="2700000" algn="tl">
                    <a:srgbClr val="000000">
                      <a:alpha val="43137"/>
                    </a:srgbClr>
                  </a:outerShdw>
                </a:effectLst>
              </a:rPr>
              <a:t>	Piccinni Marco</a:t>
            </a:r>
          </a:p>
          <a:p>
            <a:pPr algn="l"/>
            <a:r>
              <a:rPr lang="it-IT" dirty="0">
                <a:solidFill>
                  <a:schemeClr val="tx1">
                    <a:lumMod val="85000"/>
                  </a:schemeClr>
                </a:solidFill>
                <a:effectLst>
                  <a:outerShdw blurRad="38100" dist="38100" dir="2700000" algn="tl">
                    <a:srgbClr val="000000">
                      <a:alpha val="43137"/>
                    </a:srgbClr>
                  </a:outerShdw>
                </a:effectLst>
              </a:rPr>
              <a:t>	Tortoli Daniele</a:t>
            </a:r>
          </a:p>
        </p:txBody>
      </p:sp>
      <p:sp>
        <p:nvSpPr>
          <p:cNvPr id="7" name="Segnaposto piè di pagina 6">
            <a:extLst>
              <a:ext uri="{FF2B5EF4-FFF2-40B4-BE49-F238E27FC236}">
                <a16:creationId xmlns:a16="http://schemas.microsoft.com/office/drawing/2014/main" id="{25DE1D0A-5E00-4DCD-A166-8A60BA6266CE}"/>
              </a:ext>
            </a:extLst>
          </p:cNvPr>
          <p:cNvSpPr>
            <a:spLocks noGrp="1"/>
          </p:cNvSpPr>
          <p:nvPr>
            <p:ph type="ftr" sz="quarter" idx="11"/>
          </p:nvPr>
        </p:nvSpPr>
        <p:spPr>
          <a:xfrm>
            <a:off x="293412" y="6010276"/>
            <a:ext cx="4227047" cy="365125"/>
          </a:xfrm>
        </p:spPr>
        <p:txBody>
          <a:bodyPr>
            <a:normAutofit/>
          </a:bodyPr>
          <a:lstStyle/>
          <a:p>
            <a:pPr>
              <a:spcAft>
                <a:spcPts val="600"/>
              </a:spcAft>
            </a:pPr>
            <a:r>
              <a:rPr lang="it-IT"/>
              <a:t>Gestione Avanzata dell’Informazione – UNIMORE- 2019/2020</a:t>
            </a:r>
            <a:endParaRPr lang="en-US"/>
          </a:p>
        </p:txBody>
      </p:sp>
      <p:sp>
        <p:nvSpPr>
          <p:cNvPr id="6" name="Titolo 1">
            <a:extLst>
              <a:ext uri="{FF2B5EF4-FFF2-40B4-BE49-F238E27FC236}">
                <a16:creationId xmlns:a16="http://schemas.microsoft.com/office/drawing/2014/main" id="{5BF6D285-FF0F-47DC-8880-8329138A3E65}"/>
              </a:ext>
            </a:extLst>
          </p:cNvPr>
          <p:cNvSpPr txBox="1">
            <a:spLocks/>
          </p:cNvSpPr>
          <p:nvPr/>
        </p:nvSpPr>
        <p:spPr>
          <a:xfrm>
            <a:off x="8807736" y="2964550"/>
            <a:ext cx="2217316" cy="534738"/>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lnSpc>
                <a:spcPct val="90000"/>
              </a:lnSpc>
              <a:spcBef>
                <a:spcPct val="0"/>
              </a:spcBef>
              <a:buNone/>
              <a:defRPr sz="5400" i="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2400" dirty="0">
                <a:solidFill>
                  <a:schemeClr val="bg2">
                    <a:lumMod val="25000"/>
                    <a:lumOff val="75000"/>
                  </a:schemeClr>
                </a:solidFill>
              </a:rPr>
              <a:t>- with </a:t>
            </a:r>
            <a:r>
              <a:rPr lang="it-IT" sz="2400" dirty="0" err="1">
                <a:solidFill>
                  <a:schemeClr val="bg2">
                    <a:lumMod val="25000"/>
                    <a:lumOff val="75000"/>
                  </a:schemeClr>
                </a:solidFill>
              </a:rPr>
              <a:t>Whoosh</a:t>
            </a:r>
            <a:endParaRPr lang="it-IT" sz="2400" dirty="0">
              <a:solidFill>
                <a:schemeClr val="bg2">
                  <a:lumMod val="25000"/>
                  <a:lumOff val="75000"/>
                </a:schemeClr>
              </a:solidFill>
            </a:endParaRPr>
          </a:p>
        </p:txBody>
      </p:sp>
    </p:spTree>
    <p:extLst>
      <p:ext uri="{BB962C8B-B14F-4D97-AF65-F5344CB8AC3E}">
        <p14:creationId xmlns:p14="http://schemas.microsoft.com/office/powerpoint/2010/main" val="23086714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advTm="21342">
        <p15:prstTrans prst="drape"/>
      </p:transition>
    </mc:Choice>
    <mc:Fallback xmlns="">
      <p:transition spd="slow" advTm="21342">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414B6A-F38D-47DB-85DF-2CA02B3FBACC}"/>
              </a:ext>
            </a:extLst>
          </p:cNvPr>
          <p:cNvSpPr>
            <a:spLocks noGrp="1"/>
          </p:cNvSpPr>
          <p:nvPr>
            <p:ph type="title"/>
          </p:nvPr>
        </p:nvSpPr>
        <p:spPr/>
        <p:txBody>
          <a:bodyPr/>
          <a:lstStyle/>
          <a:p>
            <a:r>
              <a:rPr lang="it-IT" dirty="0"/>
              <a:t>Caso particolare: Journal</a:t>
            </a:r>
            <a:br>
              <a:rPr lang="it-IT" dirty="0"/>
            </a:br>
            <a:endParaRPr lang="it-IT" dirty="0"/>
          </a:p>
        </p:txBody>
      </p:sp>
      <p:sp>
        <p:nvSpPr>
          <p:cNvPr id="3" name="Segnaposto contenuto 2">
            <a:extLst>
              <a:ext uri="{FF2B5EF4-FFF2-40B4-BE49-F238E27FC236}">
                <a16:creationId xmlns:a16="http://schemas.microsoft.com/office/drawing/2014/main" id="{B086E6B6-A605-439A-BF73-D4FB56D08790}"/>
              </a:ext>
            </a:extLst>
          </p:cNvPr>
          <p:cNvSpPr>
            <a:spLocks noGrp="1"/>
          </p:cNvSpPr>
          <p:nvPr>
            <p:ph idx="1"/>
          </p:nvPr>
        </p:nvSpPr>
        <p:spPr>
          <a:xfrm>
            <a:off x="913795" y="1860207"/>
            <a:ext cx="10353762" cy="3930992"/>
          </a:xfrm>
        </p:spPr>
        <p:txBody>
          <a:bodyPr>
            <a:normAutofit/>
          </a:bodyPr>
          <a:lstStyle/>
          <a:p>
            <a:pPr indent="-305435"/>
            <a:r>
              <a:rPr lang="it-IT" dirty="0">
                <a:ln>
                  <a:solidFill>
                    <a:prstClr val="black">
                      <a:lumMod val="75000"/>
                      <a:lumOff val="25000"/>
                      <a:alpha val="10000"/>
                    </a:prstClr>
                  </a:solidFill>
                </a:ln>
                <a:effectLst>
                  <a:outerShdw blurRad="9525" dist="25400" dir="14640000" algn="tl" rotWithShape="0">
                    <a:prstClr val="black">
                      <a:alpha val="30000"/>
                    </a:prstClr>
                  </a:outerShdw>
                </a:effectLst>
                <a:cs typeface="Dubai"/>
              </a:rPr>
              <a:t>Se durante il </a:t>
            </a:r>
            <a:r>
              <a:rPr lang="it-IT" dirty="0" err="1">
                <a:ln>
                  <a:solidFill>
                    <a:prstClr val="black">
                      <a:lumMod val="75000"/>
                      <a:lumOff val="25000"/>
                      <a:alpha val="10000"/>
                    </a:prstClr>
                  </a:solidFill>
                </a:ln>
                <a:effectLst>
                  <a:outerShdw blurRad="9525" dist="25400" dir="14640000" algn="tl" rotWithShape="0">
                    <a:prstClr val="black">
                      <a:alpha val="30000"/>
                    </a:prstClr>
                  </a:outerShdw>
                </a:effectLst>
                <a:cs typeface="Dubai"/>
              </a:rPr>
              <a:t>parsing</a:t>
            </a:r>
            <a:r>
              <a:rPr lang="it-IT" dirty="0">
                <a:ln>
                  <a:solidFill>
                    <a:prstClr val="black">
                      <a:lumMod val="75000"/>
                      <a:lumOff val="25000"/>
                      <a:alpha val="10000"/>
                    </a:prstClr>
                  </a:solidFill>
                </a:ln>
                <a:effectLst>
                  <a:outerShdw blurRad="9525" dist="25400" dir="14640000" algn="tl" rotWithShape="0">
                    <a:prstClr val="black">
                      <a:alpha val="30000"/>
                    </a:prstClr>
                  </a:outerShdw>
                </a:effectLst>
                <a:cs typeface="Dubai"/>
              </a:rPr>
              <a:t> delle pubblicazioni viene trovato l'attributo journal:</a:t>
            </a:r>
            <a:endParaRPr lang="it-IT" dirty="0"/>
          </a:p>
          <a:p>
            <a:pPr marL="871220" lvl="1" indent="-269875">
              <a:buAutoNum type="arabicPeriod"/>
            </a:pPr>
            <a:r>
              <a:rPr lang="it-IT" sz="2000" dirty="0">
                <a:ln>
                  <a:solidFill>
                    <a:prstClr val="black">
                      <a:lumMod val="75000"/>
                      <a:lumOff val="25000"/>
                      <a:alpha val="10000"/>
                    </a:prstClr>
                  </a:solidFill>
                </a:ln>
                <a:effectLst>
                  <a:outerShdw blurRad="9525" dist="25400" dir="14640000" algn="tl" rotWithShape="0">
                    <a:prstClr val="black">
                      <a:alpha val="30000"/>
                    </a:prstClr>
                  </a:outerShdw>
                </a:effectLst>
                <a:cs typeface="Dubai"/>
              </a:rPr>
              <a:t>    Controllo</a:t>
            </a:r>
            <a:r>
              <a:rPr lang="it-IT" sz="20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univocità </a:t>
            </a:r>
            <a:r>
              <a:rPr lang="it-IT" sz="2000" i="1"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key  </a:t>
            </a:r>
            <a:r>
              <a:rPr lang="it-IT" sz="20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per evitare duplicazione</a:t>
            </a:r>
            <a:r>
              <a:rPr lang="it-IT" sz="2000" dirty="0"/>
              <a:t> </a:t>
            </a:r>
            <a:endParaRPr lang="it-IT" sz="2000" dirty="0">
              <a:ln>
                <a:solidFill>
                  <a:prstClr val="black">
                    <a:lumMod val="75000"/>
                    <a:lumOff val="25000"/>
                    <a:alpha val="10000"/>
                  </a:prstClr>
                </a:solidFill>
              </a:ln>
              <a:effectLst>
                <a:outerShdw blurRad="9525" dist="25400" dir="14640000" algn="tl" rotWithShape="0">
                  <a:prstClr val="black">
                    <a:alpha val="30000"/>
                  </a:prstClr>
                </a:outerShdw>
              </a:effectLst>
              <a:cs typeface="Dubai" panose="02040603050505030304"/>
            </a:endParaRPr>
          </a:p>
          <a:p>
            <a:pPr marL="871220" lvl="1" indent="-269875">
              <a:buAutoNum type="arabicPeriod"/>
            </a:pPr>
            <a:r>
              <a:rPr lang="it-IT" sz="2000" dirty="0"/>
              <a:t>    Creazione</a:t>
            </a:r>
            <a:r>
              <a:rPr lang="it-IT" sz="2000" dirty="0">
                <a:ln>
                  <a:solidFill>
                    <a:prstClr val="black">
                      <a:lumMod val="75000"/>
                      <a:lumOff val="25000"/>
                      <a:alpha val="10000"/>
                    </a:prstClr>
                  </a:solidFill>
                </a:ln>
                <a:effectLst>
                  <a:outerShdw blurRad="9525" dist="25400" dir="14640000" algn="tl" rotWithShape="0">
                    <a:prstClr val="black">
                      <a:alpha val="30000"/>
                    </a:prstClr>
                  </a:outerShdw>
                </a:effectLst>
                <a:cs typeface="Dubai"/>
              </a:rPr>
              <a:t> di </a:t>
            </a:r>
            <a:r>
              <a:rPr lang="it-IT" sz="2000" i="1" dirty="0">
                <a:ln>
                  <a:solidFill>
                    <a:prstClr val="black">
                      <a:lumMod val="75000"/>
                      <a:lumOff val="25000"/>
                      <a:alpha val="10000"/>
                    </a:prstClr>
                  </a:solidFill>
                </a:ln>
                <a:effectLst>
                  <a:outerShdw blurRad="9525" dist="25400" dir="14640000" algn="tl" rotWithShape="0">
                    <a:prstClr val="black">
                      <a:alpha val="30000"/>
                    </a:prstClr>
                  </a:outerShdw>
                </a:effectLst>
                <a:cs typeface="Dubai"/>
              </a:rPr>
              <a:t>key = &lt;</a:t>
            </a:r>
            <a:r>
              <a:rPr lang="it-IT" sz="2000" i="1" dirty="0" err="1">
                <a:ln>
                  <a:solidFill>
                    <a:prstClr val="black">
                      <a:lumMod val="75000"/>
                      <a:lumOff val="25000"/>
                      <a:alpha val="10000"/>
                    </a:prstClr>
                  </a:solidFill>
                </a:ln>
                <a:effectLst>
                  <a:outerShdw blurRad="9525" dist="25400" dir="14640000" algn="tl" rotWithShape="0">
                    <a:prstClr val="black">
                      <a:alpha val="30000"/>
                    </a:prstClr>
                  </a:outerShdw>
                </a:effectLst>
                <a:cs typeface="Dubai"/>
              </a:rPr>
              <a:t>nome_journal</a:t>
            </a:r>
            <a:r>
              <a:rPr lang="it-IT" sz="2000" i="1" dirty="0">
                <a:ln>
                  <a:solidFill>
                    <a:prstClr val="black">
                      <a:lumMod val="75000"/>
                      <a:lumOff val="25000"/>
                      <a:alpha val="10000"/>
                    </a:prstClr>
                  </a:solidFill>
                </a:ln>
                <a:effectLst>
                  <a:outerShdw blurRad="9525" dist="25400" dir="14640000" algn="tl" rotWithShape="0">
                    <a:prstClr val="black">
                      <a:alpha val="30000"/>
                    </a:prstClr>
                  </a:outerShdw>
                </a:effectLst>
                <a:cs typeface="Dubai"/>
              </a:rPr>
              <a:t>&gt;/</a:t>
            </a:r>
            <a:r>
              <a:rPr lang="it-IT" sz="2000" i="1" dirty="0" err="1">
                <a:ln>
                  <a:solidFill>
                    <a:prstClr val="black">
                      <a:lumMod val="75000"/>
                      <a:lumOff val="25000"/>
                      <a:alpha val="10000"/>
                    </a:prstClr>
                  </a:solidFill>
                </a:ln>
                <a:effectLst>
                  <a:outerShdw blurRad="9525" dist="25400" dir="14640000" algn="tl" rotWithShape="0">
                    <a:prstClr val="black">
                      <a:alpha val="30000"/>
                    </a:prstClr>
                  </a:outerShdw>
                </a:effectLst>
                <a:cs typeface="Dubai"/>
              </a:rPr>
              <a:t>year</a:t>
            </a:r>
            <a:r>
              <a:rPr lang="it-IT" sz="2000" i="1" dirty="0">
                <a:ln>
                  <a:solidFill>
                    <a:prstClr val="black">
                      <a:lumMod val="75000"/>
                      <a:lumOff val="25000"/>
                      <a:alpha val="10000"/>
                    </a:prstClr>
                  </a:solidFill>
                </a:ln>
                <a:effectLst>
                  <a:outerShdw blurRad="9525" dist="25400" dir="14640000" algn="tl" rotWithShape="0">
                    <a:prstClr val="black">
                      <a:alpha val="30000"/>
                    </a:prstClr>
                  </a:outerShdw>
                </a:effectLst>
                <a:cs typeface="Dubai"/>
              </a:rPr>
              <a:t>/volume/</a:t>
            </a:r>
            <a:r>
              <a:rPr lang="it-IT" sz="2000" i="1" dirty="0" err="1">
                <a:ln>
                  <a:solidFill>
                    <a:prstClr val="black">
                      <a:lumMod val="75000"/>
                      <a:lumOff val="25000"/>
                      <a:alpha val="10000"/>
                    </a:prstClr>
                  </a:solidFill>
                </a:ln>
                <a:effectLst>
                  <a:outerShdw blurRad="9525" dist="25400" dir="14640000" algn="tl" rotWithShape="0">
                    <a:prstClr val="black">
                      <a:alpha val="30000"/>
                    </a:prstClr>
                  </a:outerShdw>
                </a:effectLst>
                <a:cs typeface="Dubai"/>
              </a:rPr>
              <a:t>number</a:t>
            </a:r>
            <a:endParaRPr lang="it-IT" sz="2000" i="1" dirty="0">
              <a:ln>
                <a:solidFill>
                  <a:prstClr val="black">
                    <a:lumMod val="75000"/>
                    <a:lumOff val="25000"/>
                    <a:alpha val="10000"/>
                  </a:prstClr>
                </a:solidFill>
              </a:ln>
              <a:effectLst>
                <a:outerShdw blurRad="9525" dist="25400" dir="14640000" algn="tl" rotWithShape="0">
                  <a:prstClr val="black">
                    <a:alpha val="30000"/>
                  </a:prstClr>
                </a:outerShdw>
              </a:effectLst>
              <a:cs typeface="Dubai"/>
            </a:endParaRPr>
          </a:p>
          <a:p>
            <a:pPr marL="871220" lvl="1" indent="-269875">
              <a:buAutoNum type="arabicPeriod"/>
            </a:pPr>
            <a:r>
              <a:rPr lang="it-IT" sz="2000" dirty="0">
                <a:ln>
                  <a:solidFill>
                    <a:prstClr val="black">
                      <a:lumMod val="75000"/>
                      <a:lumOff val="25000"/>
                      <a:alpha val="10000"/>
                    </a:prstClr>
                  </a:solidFill>
                </a:ln>
                <a:effectLst>
                  <a:outerShdw blurRad="9525" dist="25400" dir="14640000" algn="tl" rotWithShape="0">
                    <a:prstClr val="black">
                      <a:alpha val="30000"/>
                    </a:prstClr>
                  </a:outerShdw>
                </a:effectLst>
                <a:cs typeface="Dubai"/>
              </a:rPr>
              <a:t>    </a:t>
            </a:r>
            <a:r>
              <a:rPr lang="it-IT" sz="2000" i="1" dirty="0">
                <a:ln>
                  <a:solidFill>
                    <a:prstClr val="black">
                      <a:lumMod val="75000"/>
                      <a:lumOff val="25000"/>
                      <a:alpha val="10000"/>
                    </a:prstClr>
                  </a:solidFill>
                </a:ln>
                <a:effectLst>
                  <a:outerShdw blurRad="9525" dist="25400" dir="14640000" algn="tl" rotWithShape="0">
                    <a:prstClr val="black">
                      <a:alpha val="30000"/>
                    </a:prstClr>
                  </a:outerShdw>
                </a:effectLst>
                <a:cs typeface="Dubai"/>
              </a:rPr>
              <a:t>Journal </a:t>
            </a:r>
            <a:r>
              <a:rPr lang="it-IT" sz="2000" dirty="0">
                <a:ln>
                  <a:solidFill>
                    <a:prstClr val="black">
                      <a:lumMod val="75000"/>
                      <a:lumOff val="25000"/>
                      <a:alpha val="10000"/>
                    </a:prstClr>
                  </a:solidFill>
                </a:ln>
                <a:effectLst>
                  <a:outerShdw blurRad="9525" dist="25400" dir="14640000" algn="tl" rotWithShape="0">
                    <a:prstClr val="black">
                      <a:alpha val="30000"/>
                    </a:prstClr>
                  </a:outerShdw>
                </a:effectLst>
                <a:cs typeface="Dubai"/>
              </a:rPr>
              <a:t>salvato su file</a:t>
            </a:r>
          </a:p>
          <a:p>
            <a:pPr marL="871220" lvl="1" indent="-269875">
              <a:buAutoNum type="arabicPeriod"/>
            </a:pPr>
            <a:r>
              <a:rPr lang="it-IT" sz="2000" dirty="0">
                <a:ln>
                  <a:solidFill>
                    <a:prstClr val="black">
                      <a:lumMod val="75000"/>
                      <a:lumOff val="25000"/>
                      <a:alpha val="10000"/>
                    </a:prstClr>
                  </a:solidFill>
                </a:ln>
                <a:effectLst>
                  <a:outerShdw blurRad="9525" dist="25400" dir="14640000" algn="tl" rotWithShape="0">
                    <a:prstClr val="black">
                      <a:alpha val="30000"/>
                    </a:prstClr>
                  </a:outerShdw>
                </a:effectLst>
                <a:cs typeface="Dubai"/>
              </a:rPr>
              <a:t>    Aggiornata </a:t>
            </a:r>
            <a:r>
              <a:rPr lang="it-IT" sz="2000" i="1" dirty="0" err="1">
                <a:ln>
                  <a:solidFill>
                    <a:prstClr val="black">
                      <a:lumMod val="75000"/>
                      <a:lumOff val="25000"/>
                      <a:alpha val="10000"/>
                    </a:prstClr>
                  </a:solidFill>
                </a:ln>
                <a:effectLst>
                  <a:outerShdw blurRad="9525" dist="25400" dir="14640000" algn="tl" rotWithShape="0">
                    <a:prstClr val="black">
                      <a:alpha val="30000"/>
                    </a:prstClr>
                  </a:outerShdw>
                </a:effectLst>
                <a:cs typeface="Dubai"/>
              </a:rPr>
              <a:t>crossref</a:t>
            </a:r>
            <a:r>
              <a:rPr lang="it-IT" sz="2000" i="1" dirty="0">
                <a:ln>
                  <a:solidFill>
                    <a:prstClr val="black">
                      <a:lumMod val="75000"/>
                      <a:lumOff val="25000"/>
                      <a:alpha val="10000"/>
                    </a:prstClr>
                  </a:solidFill>
                </a:ln>
                <a:effectLst>
                  <a:outerShdw blurRad="9525" dist="25400" dir="14640000" algn="tl" rotWithShape="0">
                    <a:prstClr val="black">
                      <a:alpha val="30000"/>
                    </a:prstClr>
                  </a:outerShdw>
                </a:effectLst>
                <a:cs typeface="Dubai"/>
              </a:rPr>
              <a:t> </a:t>
            </a:r>
            <a:r>
              <a:rPr lang="it-IT" sz="2000" dirty="0">
                <a:ln>
                  <a:solidFill>
                    <a:prstClr val="black">
                      <a:lumMod val="75000"/>
                      <a:lumOff val="25000"/>
                      <a:alpha val="10000"/>
                    </a:prstClr>
                  </a:solidFill>
                </a:ln>
                <a:effectLst>
                  <a:outerShdw blurRad="9525" dist="25400" dir="14640000" algn="tl" rotWithShape="0">
                    <a:prstClr val="black">
                      <a:alpha val="30000"/>
                    </a:prstClr>
                  </a:outerShdw>
                </a:effectLst>
                <a:cs typeface="Dubai"/>
              </a:rPr>
              <a:t>della relativa pubblicazione</a:t>
            </a:r>
          </a:p>
          <a:p>
            <a:pPr marL="37465" indent="0">
              <a:buNone/>
            </a:pPr>
            <a:endParaRPr lang="it-IT" dirty="0">
              <a:ln>
                <a:solidFill>
                  <a:prstClr val="black">
                    <a:lumMod val="75000"/>
                    <a:lumOff val="25000"/>
                    <a:alpha val="10000"/>
                  </a:prstClr>
                </a:solidFill>
              </a:ln>
              <a:effectLst>
                <a:outerShdw blurRad="9525" dist="25400" dir="14640000" algn="tl" rotWithShape="0">
                  <a:prstClr val="black">
                    <a:alpha val="30000"/>
                  </a:prstClr>
                </a:outerShdw>
              </a:effectLst>
              <a:cs typeface="Dubai"/>
            </a:endParaRPr>
          </a:p>
          <a:p>
            <a:pPr indent="-305435"/>
            <a:r>
              <a:rPr lang="it-IT" dirty="0">
                <a:ln>
                  <a:solidFill>
                    <a:prstClr val="black">
                      <a:lumMod val="75000"/>
                      <a:lumOff val="25000"/>
                      <a:alpha val="10000"/>
                    </a:prstClr>
                  </a:solidFill>
                </a:ln>
                <a:effectLst>
                  <a:outerShdw blurRad="9525" dist="25400" dir="14640000" algn="tl" rotWithShape="0">
                    <a:prstClr val="black">
                      <a:alpha val="30000"/>
                    </a:prstClr>
                  </a:outerShdw>
                </a:effectLst>
                <a:cs typeface="Dubai"/>
              </a:rPr>
              <a:t>Aggiunti all'indice </a:t>
            </a:r>
            <a:r>
              <a:rPr lang="it-IT" i="1" dirty="0" err="1">
                <a:ln>
                  <a:solidFill>
                    <a:prstClr val="black">
                      <a:lumMod val="75000"/>
                      <a:lumOff val="25000"/>
                      <a:alpha val="10000"/>
                    </a:prstClr>
                  </a:solidFill>
                </a:ln>
                <a:effectLst>
                  <a:outerShdw blurRad="9525" dist="25400" dir="14640000" algn="tl" rotWithShape="0">
                    <a:prstClr val="black">
                      <a:alpha val="30000"/>
                    </a:prstClr>
                  </a:outerShdw>
                </a:effectLst>
                <a:cs typeface="Dubai"/>
              </a:rPr>
              <a:t>venue</a:t>
            </a:r>
            <a:r>
              <a:rPr lang="it-IT" i="1" dirty="0">
                <a:ln>
                  <a:solidFill>
                    <a:prstClr val="black">
                      <a:lumMod val="75000"/>
                      <a:lumOff val="25000"/>
                      <a:alpha val="10000"/>
                    </a:prstClr>
                  </a:solidFill>
                </a:ln>
                <a:effectLst>
                  <a:outerShdw blurRad="9525" dist="25400" dir="14640000" algn="tl" rotWithShape="0">
                    <a:prstClr val="black">
                      <a:alpha val="30000"/>
                    </a:prstClr>
                  </a:outerShdw>
                </a:effectLst>
                <a:cs typeface="Dubai"/>
              </a:rPr>
              <a:t> </a:t>
            </a:r>
            <a:r>
              <a:rPr lang="it-IT" dirty="0">
                <a:ln>
                  <a:solidFill>
                    <a:prstClr val="black">
                      <a:lumMod val="75000"/>
                      <a:lumOff val="25000"/>
                      <a:alpha val="10000"/>
                    </a:prstClr>
                  </a:solidFill>
                </a:ln>
                <a:effectLst>
                  <a:outerShdw blurRad="9525" dist="25400" dir="14640000" algn="tl" rotWithShape="0">
                    <a:prstClr val="black">
                      <a:alpha val="30000"/>
                    </a:prstClr>
                  </a:outerShdw>
                </a:effectLst>
                <a:cs typeface="Dubai"/>
              </a:rPr>
              <a:t>dopo la sua creazione </a:t>
            </a:r>
          </a:p>
        </p:txBody>
      </p:sp>
      <p:sp>
        <p:nvSpPr>
          <p:cNvPr id="4" name="Segnaposto piè di pagina 3">
            <a:extLst>
              <a:ext uri="{FF2B5EF4-FFF2-40B4-BE49-F238E27FC236}">
                <a16:creationId xmlns:a16="http://schemas.microsoft.com/office/drawing/2014/main" id="{F4A0A09E-15F8-4DEF-8D8E-0905F3037810}"/>
              </a:ext>
            </a:extLst>
          </p:cNvPr>
          <p:cNvSpPr>
            <a:spLocks noGrp="1"/>
          </p:cNvSpPr>
          <p:nvPr>
            <p:ph type="ftr" sz="quarter" idx="11"/>
          </p:nvPr>
        </p:nvSpPr>
        <p:spPr/>
        <p:txBody>
          <a:bodyPr/>
          <a:lstStyle/>
          <a:p>
            <a:r>
              <a:rPr lang="it-IT"/>
              <a:t>Gestione Avanzata dell’Informazione – UNIMORE- 2019/2020</a:t>
            </a:r>
            <a:endParaRPr lang="en-US"/>
          </a:p>
        </p:txBody>
      </p:sp>
      <p:sp>
        <p:nvSpPr>
          <p:cNvPr id="5" name="Segnaposto numero diapositiva 4">
            <a:extLst>
              <a:ext uri="{FF2B5EF4-FFF2-40B4-BE49-F238E27FC236}">
                <a16:creationId xmlns:a16="http://schemas.microsoft.com/office/drawing/2014/main" id="{BADA6B65-AC20-4EFA-866B-5F1BE99F6D1B}"/>
              </a:ext>
            </a:extLst>
          </p:cNvPr>
          <p:cNvSpPr>
            <a:spLocks noGrp="1"/>
          </p:cNvSpPr>
          <p:nvPr>
            <p:ph type="sldNum" sz="quarter" idx="12"/>
          </p:nvPr>
        </p:nvSpPr>
        <p:spPr/>
        <p:txBody>
          <a:bodyPr/>
          <a:lstStyle/>
          <a:p>
            <a:fld id="{3A98EE3D-8CD1-4C3F-BD1C-C98C9596463C}" type="slidenum">
              <a:rPr lang="en-US" smtClean="0"/>
              <a:t>10</a:t>
            </a:fld>
            <a:endParaRPr lang="en-US"/>
          </a:p>
        </p:txBody>
      </p:sp>
      <p:sp>
        <p:nvSpPr>
          <p:cNvPr id="6" name="Ovale 5">
            <a:extLst>
              <a:ext uri="{FF2B5EF4-FFF2-40B4-BE49-F238E27FC236}">
                <a16:creationId xmlns:a16="http://schemas.microsoft.com/office/drawing/2014/main" id="{B4852946-0A83-419F-8FD1-0E4BC9A241DE}"/>
              </a:ext>
            </a:extLst>
          </p:cNvPr>
          <p:cNvSpPr/>
          <p:nvPr/>
        </p:nvSpPr>
        <p:spPr>
          <a:xfrm>
            <a:off x="263569" y="214559"/>
            <a:ext cx="1321746" cy="1321746"/>
          </a:xfrm>
          <a:prstGeom prst="ellipse">
            <a:avLst/>
          </a:prstGeom>
        </p:spPr>
        <p:style>
          <a:lnRef idx="0">
            <a:schemeClr val="lt1">
              <a:alpha val="0"/>
              <a:hueOff val="0"/>
              <a:satOff val="0"/>
              <a:lumOff val="0"/>
              <a:alphaOff val="0"/>
            </a:schemeClr>
          </a:lnRef>
          <a:fillRef idx="1">
            <a:schemeClr val="accent5">
              <a:hueOff val="534349"/>
              <a:satOff val="-6292"/>
              <a:lumOff val="4183"/>
              <a:alphaOff val="0"/>
            </a:schemeClr>
          </a:fillRef>
          <a:effectRef idx="0">
            <a:schemeClr val="accent5">
              <a:hueOff val="534349"/>
              <a:satOff val="-6292"/>
              <a:lumOff val="4183"/>
              <a:alphaOff val="0"/>
            </a:schemeClr>
          </a:effectRef>
          <a:fontRef idx="minor"/>
        </p:style>
      </p:sp>
      <p:sp>
        <p:nvSpPr>
          <p:cNvPr id="7" name="Rettangolo 6" descr="Gears">
            <a:extLst>
              <a:ext uri="{FF2B5EF4-FFF2-40B4-BE49-F238E27FC236}">
                <a16:creationId xmlns:a16="http://schemas.microsoft.com/office/drawing/2014/main" id="{8F4AD8BC-23CB-4488-AF52-FB7DA7795020}"/>
              </a:ext>
            </a:extLst>
          </p:cNvPr>
          <p:cNvSpPr/>
          <p:nvPr/>
        </p:nvSpPr>
        <p:spPr>
          <a:xfrm>
            <a:off x="541136" y="492126"/>
            <a:ext cx="766613" cy="76661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398371209"/>
      </p:ext>
    </p:extLst>
  </p:cSld>
  <p:clrMapOvr>
    <a:masterClrMapping/>
  </p:clrMapOvr>
  <mc:AlternateContent xmlns:mc="http://schemas.openxmlformats.org/markup-compatibility/2006" xmlns:p14="http://schemas.microsoft.com/office/powerpoint/2010/main">
    <mc:Choice Requires="p14">
      <p:transition spd="slow" p14:dur="2000" advTm="1100"/>
    </mc:Choice>
    <mc:Fallback xmlns="">
      <p:transition spd="slow" advTm="11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414B6A-F38D-47DB-85DF-2CA02B3FBACC}"/>
              </a:ext>
            </a:extLst>
          </p:cNvPr>
          <p:cNvSpPr>
            <a:spLocks noGrp="1"/>
          </p:cNvSpPr>
          <p:nvPr>
            <p:ph type="title"/>
          </p:nvPr>
        </p:nvSpPr>
        <p:spPr/>
        <p:txBody>
          <a:bodyPr/>
          <a:lstStyle/>
          <a:p>
            <a:r>
              <a:rPr lang="it-IT" dirty="0"/>
              <a:t>Caso particolare: Journal</a:t>
            </a:r>
            <a:br>
              <a:rPr lang="it-IT" dirty="0"/>
            </a:br>
            <a:endParaRPr lang="it-IT" dirty="0"/>
          </a:p>
        </p:txBody>
      </p:sp>
      <p:sp>
        <p:nvSpPr>
          <p:cNvPr id="8" name="Segnaposto contenuto 7">
            <a:extLst>
              <a:ext uri="{FF2B5EF4-FFF2-40B4-BE49-F238E27FC236}">
                <a16:creationId xmlns:a16="http://schemas.microsoft.com/office/drawing/2014/main" id="{E0ABA86B-ED66-429F-88AD-F3F6E9831DC8}"/>
              </a:ext>
            </a:extLst>
          </p:cNvPr>
          <p:cNvSpPr>
            <a:spLocks noGrp="1"/>
          </p:cNvSpPr>
          <p:nvPr>
            <p:ph sz="half" idx="1"/>
          </p:nvPr>
        </p:nvSpPr>
        <p:spPr>
          <a:xfrm>
            <a:off x="913795" y="3293049"/>
            <a:ext cx="4856841" cy="1933218"/>
          </a:xfrm>
        </p:spPr>
        <p:txBody>
          <a:bodyPr/>
          <a:lstStyle/>
          <a:p>
            <a:pPr marL="36900" indent="0">
              <a:buNone/>
            </a:pPr>
            <a:r>
              <a:rPr lang="it-IT" dirty="0"/>
              <a:t>PRO</a:t>
            </a:r>
          </a:p>
          <a:p>
            <a:pPr lvl="1"/>
            <a:r>
              <a:rPr lang="it-IT" dirty="0"/>
              <a:t>Riferimenti più specifici</a:t>
            </a:r>
          </a:p>
        </p:txBody>
      </p:sp>
      <p:sp>
        <p:nvSpPr>
          <p:cNvPr id="9" name="Segnaposto contenuto 8">
            <a:extLst>
              <a:ext uri="{FF2B5EF4-FFF2-40B4-BE49-F238E27FC236}">
                <a16:creationId xmlns:a16="http://schemas.microsoft.com/office/drawing/2014/main" id="{529CD20D-091A-4CEE-A6DC-6FD264A8607A}"/>
              </a:ext>
            </a:extLst>
          </p:cNvPr>
          <p:cNvSpPr>
            <a:spLocks noGrp="1"/>
          </p:cNvSpPr>
          <p:nvPr>
            <p:ph sz="half" idx="2"/>
          </p:nvPr>
        </p:nvSpPr>
        <p:spPr>
          <a:xfrm>
            <a:off x="6410715" y="3293049"/>
            <a:ext cx="4856841" cy="2138287"/>
          </a:xfrm>
        </p:spPr>
        <p:txBody>
          <a:bodyPr/>
          <a:lstStyle/>
          <a:p>
            <a:pPr marL="36900" indent="0">
              <a:buNone/>
            </a:pPr>
            <a:r>
              <a:rPr lang="it-IT" dirty="0"/>
              <a:t>CONTRO</a:t>
            </a:r>
          </a:p>
          <a:p>
            <a:pPr lvl="1"/>
            <a:r>
              <a:rPr lang="it-IT" dirty="0"/>
              <a:t>Numero di riviste più elevato</a:t>
            </a:r>
          </a:p>
          <a:p>
            <a:pPr marL="450000" lvl="1" indent="0">
              <a:buNone/>
            </a:pPr>
            <a:endParaRPr lang="it-IT" dirty="0"/>
          </a:p>
        </p:txBody>
      </p:sp>
      <p:sp>
        <p:nvSpPr>
          <p:cNvPr id="4" name="Segnaposto piè di pagina 3">
            <a:extLst>
              <a:ext uri="{FF2B5EF4-FFF2-40B4-BE49-F238E27FC236}">
                <a16:creationId xmlns:a16="http://schemas.microsoft.com/office/drawing/2014/main" id="{F4A0A09E-15F8-4DEF-8D8E-0905F3037810}"/>
              </a:ext>
            </a:extLst>
          </p:cNvPr>
          <p:cNvSpPr>
            <a:spLocks noGrp="1"/>
          </p:cNvSpPr>
          <p:nvPr>
            <p:ph type="ftr" sz="quarter" idx="11"/>
          </p:nvPr>
        </p:nvSpPr>
        <p:spPr/>
        <p:txBody>
          <a:bodyPr/>
          <a:lstStyle/>
          <a:p>
            <a:r>
              <a:rPr lang="it-IT"/>
              <a:t>Gestione Avanzata dell’Informazione – UNIMORE- 2019/2020</a:t>
            </a:r>
            <a:endParaRPr lang="en-US"/>
          </a:p>
        </p:txBody>
      </p:sp>
      <p:sp>
        <p:nvSpPr>
          <p:cNvPr id="5" name="Segnaposto numero diapositiva 4">
            <a:extLst>
              <a:ext uri="{FF2B5EF4-FFF2-40B4-BE49-F238E27FC236}">
                <a16:creationId xmlns:a16="http://schemas.microsoft.com/office/drawing/2014/main" id="{BADA6B65-AC20-4EFA-866B-5F1BE99F6D1B}"/>
              </a:ext>
            </a:extLst>
          </p:cNvPr>
          <p:cNvSpPr>
            <a:spLocks noGrp="1"/>
          </p:cNvSpPr>
          <p:nvPr>
            <p:ph type="sldNum" sz="quarter" idx="12"/>
          </p:nvPr>
        </p:nvSpPr>
        <p:spPr/>
        <p:txBody>
          <a:bodyPr/>
          <a:lstStyle/>
          <a:p>
            <a:fld id="{3A98EE3D-8CD1-4C3F-BD1C-C98C9596463C}" type="slidenum">
              <a:rPr lang="en-US" smtClean="0"/>
              <a:t>11</a:t>
            </a:fld>
            <a:endParaRPr lang="en-US"/>
          </a:p>
        </p:txBody>
      </p:sp>
      <p:sp>
        <p:nvSpPr>
          <p:cNvPr id="6" name="Ovale 5">
            <a:extLst>
              <a:ext uri="{FF2B5EF4-FFF2-40B4-BE49-F238E27FC236}">
                <a16:creationId xmlns:a16="http://schemas.microsoft.com/office/drawing/2014/main" id="{B4852946-0A83-419F-8FD1-0E4BC9A241DE}"/>
              </a:ext>
            </a:extLst>
          </p:cNvPr>
          <p:cNvSpPr/>
          <p:nvPr/>
        </p:nvSpPr>
        <p:spPr>
          <a:xfrm>
            <a:off x="263569" y="214559"/>
            <a:ext cx="1321746" cy="1321746"/>
          </a:xfrm>
          <a:prstGeom prst="ellipse">
            <a:avLst/>
          </a:prstGeom>
        </p:spPr>
        <p:style>
          <a:lnRef idx="0">
            <a:schemeClr val="lt1">
              <a:alpha val="0"/>
              <a:hueOff val="0"/>
              <a:satOff val="0"/>
              <a:lumOff val="0"/>
              <a:alphaOff val="0"/>
            </a:schemeClr>
          </a:lnRef>
          <a:fillRef idx="1">
            <a:schemeClr val="accent5">
              <a:hueOff val="534349"/>
              <a:satOff val="-6292"/>
              <a:lumOff val="4183"/>
              <a:alphaOff val="0"/>
            </a:schemeClr>
          </a:fillRef>
          <a:effectRef idx="0">
            <a:schemeClr val="accent5">
              <a:hueOff val="534349"/>
              <a:satOff val="-6292"/>
              <a:lumOff val="4183"/>
              <a:alphaOff val="0"/>
            </a:schemeClr>
          </a:effectRef>
          <a:fontRef idx="minor"/>
        </p:style>
      </p:sp>
      <p:sp>
        <p:nvSpPr>
          <p:cNvPr id="7" name="Rettangolo 6" descr="Gears">
            <a:extLst>
              <a:ext uri="{FF2B5EF4-FFF2-40B4-BE49-F238E27FC236}">
                <a16:creationId xmlns:a16="http://schemas.microsoft.com/office/drawing/2014/main" id="{8F4AD8BC-23CB-4488-AF52-FB7DA7795020}"/>
              </a:ext>
            </a:extLst>
          </p:cNvPr>
          <p:cNvSpPr/>
          <p:nvPr/>
        </p:nvSpPr>
        <p:spPr>
          <a:xfrm>
            <a:off x="541136" y="492126"/>
            <a:ext cx="766613" cy="76661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0" name="Titolo 1">
            <a:extLst>
              <a:ext uri="{FF2B5EF4-FFF2-40B4-BE49-F238E27FC236}">
                <a16:creationId xmlns:a16="http://schemas.microsoft.com/office/drawing/2014/main" id="{1424E273-F58A-4400-A375-CD9FD5DCAF90}"/>
              </a:ext>
            </a:extLst>
          </p:cNvPr>
          <p:cNvSpPr txBox="1">
            <a:spLocks/>
          </p:cNvSpPr>
          <p:nvPr/>
        </p:nvSpPr>
        <p:spPr>
          <a:xfrm>
            <a:off x="2974873" y="1463343"/>
            <a:ext cx="6242253" cy="778864"/>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3900" i="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2400" i="0" dirty="0">
                <a:solidFill>
                  <a:schemeClr val="bg2">
                    <a:lumMod val="25000"/>
                    <a:lumOff val="75000"/>
                  </a:schemeClr>
                </a:solidFill>
              </a:rPr>
              <a:t>Scelta della chiave</a:t>
            </a:r>
          </a:p>
        </p:txBody>
      </p:sp>
      <p:cxnSp>
        <p:nvCxnSpPr>
          <p:cNvPr id="11" name="Connettore diritto 10">
            <a:extLst>
              <a:ext uri="{FF2B5EF4-FFF2-40B4-BE49-F238E27FC236}">
                <a16:creationId xmlns:a16="http://schemas.microsoft.com/office/drawing/2014/main" id="{CE8A45C2-2EC7-40AD-BBE0-847361963062}"/>
              </a:ext>
            </a:extLst>
          </p:cNvPr>
          <p:cNvCxnSpPr>
            <a:cxnSpLocks/>
          </p:cNvCxnSpPr>
          <p:nvPr/>
        </p:nvCxnSpPr>
        <p:spPr>
          <a:xfrm>
            <a:off x="6090675" y="3148149"/>
            <a:ext cx="10651" cy="1515291"/>
          </a:xfrm>
          <a:prstGeom prst="line">
            <a:avLst/>
          </a:prstGeom>
          <a:ln w="28575">
            <a:solidFill>
              <a:srgbClr val="CF4A0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162098"/>
      </p:ext>
    </p:extLst>
  </p:cSld>
  <p:clrMapOvr>
    <a:masterClrMapping/>
  </p:clrMapOvr>
  <mc:AlternateContent xmlns:mc="http://schemas.openxmlformats.org/markup-compatibility/2006" xmlns:p14="http://schemas.microsoft.com/office/powerpoint/2010/main">
    <mc:Choice Requires="p14">
      <p:transition spd="slow" p14:dur="2000" advTm="1100"/>
    </mc:Choice>
    <mc:Fallback xmlns="">
      <p:transition spd="slow" advTm="11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414B6A-F38D-47DB-85DF-2CA02B3FBACC}"/>
              </a:ext>
            </a:extLst>
          </p:cNvPr>
          <p:cNvSpPr>
            <a:spLocks noGrp="1"/>
          </p:cNvSpPr>
          <p:nvPr>
            <p:ph type="title"/>
          </p:nvPr>
        </p:nvSpPr>
        <p:spPr>
          <a:xfrm>
            <a:off x="913795" y="196377"/>
            <a:ext cx="10353762" cy="906710"/>
          </a:xfrm>
        </p:spPr>
        <p:txBody>
          <a:bodyPr/>
          <a:lstStyle/>
          <a:p>
            <a:r>
              <a:rPr lang="it-IT"/>
              <a:t>Caso particolare: Journal</a:t>
            </a:r>
          </a:p>
        </p:txBody>
      </p:sp>
      <p:pic>
        <p:nvPicPr>
          <p:cNvPr id="8" name="Immagine 8" descr="Immagine che contiene testo, sedendo, tavolo, telefono&#10;&#10;Descrizione generata con affidabilità molto elevata">
            <a:extLst>
              <a:ext uri="{FF2B5EF4-FFF2-40B4-BE49-F238E27FC236}">
                <a16:creationId xmlns:a16="http://schemas.microsoft.com/office/drawing/2014/main" id="{52EB0CF1-C803-4208-ACC4-346533570D38}"/>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393700" y="1933972"/>
            <a:ext cx="11319415" cy="3951282"/>
          </a:xfrm>
          <a:effectLst>
            <a:outerShdw blurRad="50800" dist="38100" dir="2700000" algn="tl" rotWithShape="0">
              <a:prstClr val="black">
                <a:alpha val="40000"/>
              </a:prstClr>
            </a:outerShdw>
            <a:softEdge rad="31750"/>
          </a:effectLst>
        </p:spPr>
      </p:pic>
      <p:sp>
        <p:nvSpPr>
          <p:cNvPr id="4" name="Segnaposto piè di pagina 3">
            <a:extLst>
              <a:ext uri="{FF2B5EF4-FFF2-40B4-BE49-F238E27FC236}">
                <a16:creationId xmlns:a16="http://schemas.microsoft.com/office/drawing/2014/main" id="{F4A0A09E-15F8-4DEF-8D8E-0905F3037810}"/>
              </a:ext>
            </a:extLst>
          </p:cNvPr>
          <p:cNvSpPr>
            <a:spLocks noGrp="1"/>
          </p:cNvSpPr>
          <p:nvPr>
            <p:ph type="ftr" sz="quarter" idx="11"/>
          </p:nvPr>
        </p:nvSpPr>
        <p:spPr/>
        <p:txBody>
          <a:bodyPr/>
          <a:lstStyle/>
          <a:p>
            <a:r>
              <a:rPr lang="it-IT"/>
              <a:t>Gestione Avanzata dell’Informazione – UNIMORE- 2019/2020</a:t>
            </a:r>
            <a:endParaRPr lang="en-US"/>
          </a:p>
        </p:txBody>
      </p:sp>
      <p:sp>
        <p:nvSpPr>
          <p:cNvPr id="5" name="Segnaposto numero diapositiva 4">
            <a:extLst>
              <a:ext uri="{FF2B5EF4-FFF2-40B4-BE49-F238E27FC236}">
                <a16:creationId xmlns:a16="http://schemas.microsoft.com/office/drawing/2014/main" id="{BADA6B65-AC20-4EFA-866B-5F1BE99F6D1B}"/>
              </a:ext>
            </a:extLst>
          </p:cNvPr>
          <p:cNvSpPr>
            <a:spLocks noGrp="1"/>
          </p:cNvSpPr>
          <p:nvPr>
            <p:ph type="sldNum" sz="quarter" idx="12"/>
          </p:nvPr>
        </p:nvSpPr>
        <p:spPr/>
        <p:txBody>
          <a:bodyPr/>
          <a:lstStyle/>
          <a:p>
            <a:fld id="{3A98EE3D-8CD1-4C3F-BD1C-C98C9596463C}" type="slidenum">
              <a:rPr lang="en-US" smtClean="0"/>
              <a:pPr/>
              <a:t>12</a:t>
            </a:fld>
            <a:endParaRPr lang="en-US"/>
          </a:p>
        </p:txBody>
      </p:sp>
      <p:sp>
        <p:nvSpPr>
          <p:cNvPr id="6" name="Ovale 5">
            <a:extLst>
              <a:ext uri="{FF2B5EF4-FFF2-40B4-BE49-F238E27FC236}">
                <a16:creationId xmlns:a16="http://schemas.microsoft.com/office/drawing/2014/main" id="{B4852946-0A83-419F-8FD1-0E4BC9A241DE}"/>
              </a:ext>
            </a:extLst>
          </p:cNvPr>
          <p:cNvSpPr/>
          <p:nvPr/>
        </p:nvSpPr>
        <p:spPr>
          <a:xfrm>
            <a:off x="335644" y="311872"/>
            <a:ext cx="1321746" cy="1321746"/>
          </a:xfrm>
          <a:prstGeom prst="ellipse">
            <a:avLst/>
          </a:prstGeom>
        </p:spPr>
        <p:style>
          <a:lnRef idx="0">
            <a:schemeClr val="lt1">
              <a:alpha val="0"/>
              <a:hueOff val="0"/>
              <a:satOff val="0"/>
              <a:lumOff val="0"/>
              <a:alphaOff val="0"/>
            </a:schemeClr>
          </a:lnRef>
          <a:fillRef idx="1">
            <a:schemeClr val="accent5">
              <a:hueOff val="534349"/>
              <a:satOff val="-6292"/>
              <a:lumOff val="4183"/>
              <a:alphaOff val="0"/>
            </a:schemeClr>
          </a:fillRef>
          <a:effectRef idx="0">
            <a:schemeClr val="accent5">
              <a:hueOff val="534349"/>
              <a:satOff val="-6292"/>
              <a:lumOff val="4183"/>
              <a:alphaOff val="0"/>
            </a:schemeClr>
          </a:effectRef>
          <a:fontRef idx="minor"/>
        </p:style>
      </p:sp>
      <p:sp>
        <p:nvSpPr>
          <p:cNvPr id="7" name="Rettangolo 6" descr="Gears">
            <a:extLst>
              <a:ext uri="{FF2B5EF4-FFF2-40B4-BE49-F238E27FC236}">
                <a16:creationId xmlns:a16="http://schemas.microsoft.com/office/drawing/2014/main" id="{8F4AD8BC-23CB-4488-AF52-FB7DA7795020}"/>
              </a:ext>
            </a:extLst>
          </p:cNvPr>
          <p:cNvSpPr/>
          <p:nvPr/>
        </p:nvSpPr>
        <p:spPr>
          <a:xfrm>
            <a:off x="613211" y="589439"/>
            <a:ext cx="766613" cy="76661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1" name="Titolo 1">
            <a:extLst>
              <a:ext uri="{FF2B5EF4-FFF2-40B4-BE49-F238E27FC236}">
                <a16:creationId xmlns:a16="http://schemas.microsoft.com/office/drawing/2014/main" id="{F0EE5757-20C0-4B6D-B457-E6A59D9BA780}"/>
              </a:ext>
            </a:extLst>
          </p:cNvPr>
          <p:cNvSpPr txBox="1">
            <a:spLocks/>
          </p:cNvSpPr>
          <p:nvPr/>
        </p:nvSpPr>
        <p:spPr>
          <a:xfrm>
            <a:off x="876526" y="842403"/>
            <a:ext cx="10353762" cy="90671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3900" i="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2800"/>
              <a:t>Esempi di key</a:t>
            </a:r>
          </a:p>
        </p:txBody>
      </p:sp>
    </p:spTree>
    <p:extLst>
      <p:ext uri="{BB962C8B-B14F-4D97-AF65-F5344CB8AC3E}">
        <p14:creationId xmlns:p14="http://schemas.microsoft.com/office/powerpoint/2010/main" val="1488246057"/>
      </p:ext>
    </p:extLst>
  </p:cSld>
  <p:clrMapOvr>
    <a:masterClrMapping/>
  </p:clrMapOvr>
  <mc:AlternateContent xmlns:mc="http://schemas.openxmlformats.org/markup-compatibility/2006" xmlns:p14="http://schemas.microsoft.com/office/powerpoint/2010/main">
    <mc:Choice Requires="p14">
      <p:transition spd="slow" p14:dur="2000" advTm="22271"/>
    </mc:Choice>
    <mc:Fallback xmlns="">
      <p:transition spd="slow" advTm="2227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3">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6" name="Segnaposto piè di pagina 5">
            <a:extLst>
              <a:ext uri="{FF2B5EF4-FFF2-40B4-BE49-F238E27FC236}">
                <a16:creationId xmlns:a16="http://schemas.microsoft.com/office/drawing/2014/main" id="{1738B549-996A-4593-B42F-4C5E30B0FC50}"/>
              </a:ext>
            </a:extLst>
          </p:cNvPr>
          <p:cNvSpPr>
            <a:spLocks noGrp="1"/>
          </p:cNvSpPr>
          <p:nvPr>
            <p:ph type="ftr" sz="quarter" idx="11"/>
          </p:nvPr>
        </p:nvSpPr>
        <p:spPr>
          <a:xfrm>
            <a:off x="612950" y="5883275"/>
            <a:ext cx="3413156" cy="365125"/>
          </a:xfrm>
        </p:spPr>
        <p:txBody>
          <a:bodyPr>
            <a:normAutofit/>
          </a:bodyPr>
          <a:lstStyle/>
          <a:p>
            <a:pPr>
              <a:lnSpc>
                <a:spcPct val="90000"/>
              </a:lnSpc>
              <a:spcAft>
                <a:spcPts val="600"/>
              </a:spcAft>
            </a:pPr>
            <a:r>
              <a:rPr lang="it-IT" sz="900"/>
              <a:t>Gestione Avanzata dell’Informazione – UNIMORE- 2019/2020</a:t>
            </a:r>
            <a:endParaRPr lang="en-US" sz="900"/>
          </a:p>
        </p:txBody>
      </p:sp>
      <p:sp>
        <p:nvSpPr>
          <p:cNvPr id="7" name="Segnaposto numero diapositiva 6">
            <a:extLst>
              <a:ext uri="{FF2B5EF4-FFF2-40B4-BE49-F238E27FC236}">
                <a16:creationId xmlns:a16="http://schemas.microsoft.com/office/drawing/2014/main" id="{55EC184C-0776-4CFD-9B76-538F233F4683}"/>
              </a:ext>
            </a:extLst>
          </p:cNvPr>
          <p:cNvSpPr>
            <a:spLocks noGrp="1"/>
          </p:cNvSpPr>
          <p:nvPr>
            <p:ph type="sldNum" sz="quarter" idx="12"/>
          </p:nvPr>
        </p:nvSpPr>
        <p:spPr>
          <a:xfrm>
            <a:off x="10514011" y="6000749"/>
            <a:ext cx="753545" cy="365125"/>
          </a:xfrm>
        </p:spPr>
        <p:txBody>
          <a:bodyPr>
            <a:normAutofit/>
          </a:bodyPr>
          <a:lstStyle/>
          <a:p>
            <a:pPr>
              <a:spcAft>
                <a:spcPts val="600"/>
              </a:spcAft>
            </a:pPr>
            <a:fld id="{3A98EE3D-8CD1-4C3F-BD1C-C98C9596463C}" type="slidenum">
              <a:rPr lang="en-US" smtClean="0"/>
              <a:pPr>
                <a:spcAft>
                  <a:spcPts val="600"/>
                </a:spcAft>
              </a:pPr>
              <a:t>13</a:t>
            </a:fld>
            <a:endParaRPr lang="en-US"/>
          </a:p>
        </p:txBody>
      </p:sp>
      <p:sp>
        <p:nvSpPr>
          <p:cNvPr id="26" name="Segnaposto piè di pagina 5">
            <a:extLst>
              <a:ext uri="{FF2B5EF4-FFF2-40B4-BE49-F238E27FC236}">
                <a16:creationId xmlns:a16="http://schemas.microsoft.com/office/drawing/2014/main" id="{0DBBF6B6-48C3-4054-AF24-2E42E04BBEB9}"/>
              </a:ext>
            </a:extLst>
          </p:cNvPr>
          <p:cNvSpPr txBox="1">
            <a:spLocks/>
          </p:cNvSpPr>
          <p:nvPr/>
        </p:nvSpPr>
        <p:spPr>
          <a:xfrm>
            <a:off x="612950" y="5883275"/>
            <a:ext cx="3413156" cy="365125"/>
          </a:xfrm>
          <a:prstGeom prst="rect">
            <a:avLst/>
          </a:prstGeom>
        </p:spPr>
        <p:txBody>
          <a:bodyPr vert="horz" lIns="91440" tIns="45720" rIns="91440" bIns="45720" rtlCol="0" anchor="ctr">
            <a:normAutofit/>
          </a:bodyPr>
          <a:lstStyle>
            <a:defPPr>
              <a:defRPr lang="it-IT"/>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r>
              <a:rPr lang="it-IT" sz="900"/>
              <a:t>Gestione Avanzata dell’Informazione – UNIMORE- 2019/2020</a:t>
            </a:r>
            <a:endParaRPr lang="en-US" sz="900"/>
          </a:p>
        </p:txBody>
      </p:sp>
      <p:sp>
        <p:nvSpPr>
          <p:cNvPr id="27" name="Segnaposto numero diapositiva 6">
            <a:extLst>
              <a:ext uri="{FF2B5EF4-FFF2-40B4-BE49-F238E27FC236}">
                <a16:creationId xmlns:a16="http://schemas.microsoft.com/office/drawing/2014/main" id="{B1BEA28C-46C6-400D-AFF1-3F0329227752}"/>
              </a:ext>
            </a:extLst>
          </p:cNvPr>
          <p:cNvSpPr txBox="1">
            <a:spLocks/>
          </p:cNvSpPr>
          <p:nvPr/>
        </p:nvSpPr>
        <p:spPr>
          <a:xfrm>
            <a:off x="10514011" y="6000749"/>
            <a:ext cx="753545" cy="365125"/>
          </a:xfrm>
          <a:prstGeom prst="rect">
            <a:avLst/>
          </a:prstGeom>
        </p:spPr>
        <p:txBody>
          <a:bodyPr vert="horz" lIns="91440" tIns="45720" rIns="91440" bIns="45720" rtlCol="0" anchor="ctr">
            <a:normAutofit/>
          </a:bodyPr>
          <a:lstStyle>
            <a:defPPr>
              <a:defRPr lang="it-IT"/>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A98EE3D-8CD1-4C3F-BD1C-C98C9596463C}" type="slidenum">
              <a:rPr lang="en-US" smtClean="0"/>
              <a:pPr>
                <a:spcAft>
                  <a:spcPts val="600"/>
                </a:spcAft>
              </a:pPr>
              <a:t>13</a:t>
            </a:fld>
            <a:endParaRPr lang="en-US"/>
          </a:p>
        </p:txBody>
      </p:sp>
      <p:sp>
        <p:nvSpPr>
          <p:cNvPr id="28" name="Ovale 27">
            <a:extLst>
              <a:ext uri="{FF2B5EF4-FFF2-40B4-BE49-F238E27FC236}">
                <a16:creationId xmlns:a16="http://schemas.microsoft.com/office/drawing/2014/main" id="{71EDA20E-33AD-44AE-9B7B-0FC3ACF85808}"/>
              </a:ext>
            </a:extLst>
          </p:cNvPr>
          <p:cNvSpPr/>
          <p:nvPr/>
        </p:nvSpPr>
        <p:spPr>
          <a:xfrm>
            <a:off x="913795" y="273122"/>
            <a:ext cx="1321746" cy="1321746"/>
          </a:xfrm>
          <a:prstGeom prst="ellipse">
            <a:avLst/>
          </a:prstGeom>
        </p:spPr>
        <p:style>
          <a:lnRef idx="0">
            <a:schemeClr val="lt1">
              <a:alpha val="0"/>
              <a:hueOff val="0"/>
              <a:satOff val="0"/>
              <a:lumOff val="0"/>
              <a:alphaOff val="0"/>
            </a:schemeClr>
          </a:lnRef>
          <a:fillRef idx="1">
            <a:schemeClr val="accent5">
              <a:hueOff val="534349"/>
              <a:satOff val="-6292"/>
              <a:lumOff val="4183"/>
              <a:alphaOff val="0"/>
            </a:schemeClr>
          </a:fillRef>
          <a:effectRef idx="0">
            <a:schemeClr val="accent5">
              <a:hueOff val="534349"/>
              <a:satOff val="-6292"/>
              <a:lumOff val="4183"/>
              <a:alphaOff val="0"/>
            </a:schemeClr>
          </a:effectRef>
          <a:fontRef idx="minor"/>
        </p:style>
      </p:sp>
      <p:sp>
        <p:nvSpPr>
          <p:cNvPr id="29" name="Rettangolo 28" descr="Gears">
            <a:extLst>
              <a:ext uri="{FF2B5EF4-FFF2-40B4-BE49-F238E27FC236}">
                <a16:creationId xmlns:a16="http://schemas.microsoft.com/office/drawing/2014/main" id="{3B0A88D2-CEA5-4FB6-956C-B06D1A9A7B66}"/>
              </a:ext>
            </a:extLst>
          </p:cNvPr>
          <p:cNvSpPr/>
          <p:nvPr/>
        </p:nvSpPr>
        <p:spPr>
          <a:xfrm>
            <a:off x="1191362" y="550689"/>
            <a:ext cx="766613" cy="76661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cxnSp>
        <p:nvCxnSpPr>
          <p:cNvPr id="30" name="Connettore diritto 29">
            <a:extLst>
              <a:ext uri="{FF2B5EF4-FFF2-40B4-BE49-F238E27FC236}">
                <a16:creationId xmlns:a16="http://schemas.microsoft.com/office/drawing/2014/main" id="{5918C080-4EE4-40CD-B84D-6795033B500E}"/>
              </a:ext>
            </a:extLst>
          </p:cNvPr>
          <p:cNvCxnSpPr>
            <a:cxnSpLocks/>
          </p:cNvCxnSpPr>
          <p:nvPr/>
        </p:nvCxnSpPr>
        <p:spPr>
          <a:xfrm>
            <a:off x="4671912" y="866553"/>
            <a:ext cx="0" cy="5214425"/>
          </a:xfrm>
          <a:prstGeom prst="line">
            <a:avLst/>
          </a:prstGeom>
          <a:ln w="28575">
            <a:solidFill>
              <a:srgbClr val="CF4A0F"/>
            </a:solidFill>
          </a:ln>
        </p:spPr>
        <p:style>
          <a:lnRef idx="1">
            <a:schemeClr val="accent1"/>
          </a:lnRef>
          <a:fillRef idx="0">
            <a:schemeClr val="accent1"/>
          </a:fillRef>
          <a:effectRef idx="0">
            <a:schemeClr val="accent1"/>
          </a:effectRef>
          <a:fontRef idx="minor">
            <a:schemeClr val="tx1"/>
          </a:fontRef>
        </p:style>
      </p:cxnSp>
      <p:sp>
        <p:nvSpPr>
          <p:cNvPr id="31" name="Titolo 1">
            <a:extLst>
              <a:ext uri="{FF2B5EF4-FFF2-40B4-BE49-F238E27FC236}">
                <a16:creationId xmlns:a16="http://schemas.microsoft.com/office/drawing/2014/main" id="{22AD4B4F-69E8-4697-8A81-776CB5A9CA91}"/>
              </a:ext>
            </a:extLst>
          </p:cNvPr>
          <p:cNvSpPr>
            <a:spLocks noGrp="1"/>
          </p:cNvSpPr>
          <p:nvPr>
            <p:ph type="title"/>
          </p:nvPr>
        </p:nvSpPr>
        <p:spPr>
          <a:xfrm>
            <a:off x="612950" y="1714208"/>
            <a:ext cx="3706889" cy="1821918"/>
          </a:xfrm>
        </p:spPr>
        <p:txBody>
          <a:bodyPr>
            <a:normAutofit/>
          </a:bodyPr>
          <a:lstStyle/>
          <a:p>
            <a:r>
              <a:rPr lang="it-IT" sz="4400" dirty="0"/>
              <a:t>Schema degli indici</a:t>
            </a:r>
          </a:p>
        </p:txBody>
      </p:sp>
      <p:sp>
        <p:nvSpPr>
          <p:cNvPr id="32" name="Segnaposto testo 8">
            <a:extLst>
              <a:ext uri="{FF2B5EF4-FFF2-40B4-BE49-F238E27FC236}">
                <a16:creationId xmlns:a16="http://schemas.microsoft.com/office/drawing/2014/main" id="{448D3496-7206-4658-B323-6E5CE3A81466}"/>
              </a:ext>
            </a:extLst>
          </p:cNvPr>
          <p:cNvSpPr txBox="1">
            <a:spLocks/>
          </p:cNvSpPr>
          <p:nvPr/>
        </p:nvSpPr>
        <p:spPr>
          <a:xfrm>
            <a:off x="203270" y="3894509"/>
            <a:ext cx="4232516" cy="543461"/>
          </a:xfrm>
          <a:prstGeom prst="rect">
            <a:avLst/>
          </a:prstGeom>
        </p:spPr>
        <p:txBody>
          <a:bodyPr>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it-IT" sz="2400" err="1">
                <a:latin typeface="+mj-lt"/>
              </a:rPr>
              <a:t>Publication</a:t>
            </a:r>
            <a:endParaRPr lang="it-IT" sz="2400">
              <a:latin typeface="+mj-lt"/>
            </a:endParaRPr>
          </a:p>
        </p:txBody>
      </p:sp>
      <p:sp>
        <p:nvSpPr>
          <p:cNvPr id="34" name="Segnaposto contenuto 7">
            <a:extLst>
              <a:ext uri="{FF2B5EF4-FFF2-40B4-BE49-F238E27FC236}">
                <a16:creationId xmlns:a16="http://schemas.microsoft.com/office/drawing/2014/main" id="{E6AA4132-CF83-4657-806E-EF3EF76B6268}"/>
              </a:ext>
            </a:extLst>
          </p:cNvPr>
          <p:cNvSpPr>
            <a:spLocks noGrp="1"/>
          </p:cNvSpPr>
          <p:nvPr>
            <p:ph idx="1"/>
          </p:nvPr>
        </p:nvSpPr>
        <p:spPr>
          <a:xfrm>
            <a:off x="5757694" y="503706"/>
            <a:ext cx="4697945" cy="5850587"/>
          </a:xfrm>
        </p:spPr>
        <p:txBody>
          <a:bodyPr>
            <a:noAutofit/>
          </a:bodyPr>
          <a:lstStyle/>
          <a:p>
            <a:pPr marL="36830" indent="0">
              <a:buNone/>
            </a:pPr>
            <a:r>
              <a:rPr lang="en-US" dirty="0"/>
              <a:t>	 </a:t>
            </a:r>
            <a:r>
              <a:rPr lang="en-US" dirty="0" err="1"/>
              <a:t>pubtype</a:t>
            </a:r>
            <a:r>
              <a:rPr lang="en-US" dirty="0"/>
              <a:t>  =  TEXT(stored  =  True)</a:t>
            </a:r>
            <a:endParaRPr lang="it-IT" dirty="0"/>
          </a:p>
          <a:p>
            <a:pPr marL="36830" indent="0">
              <a:buNone/>
            </a:pPr>
            <a:r>
              <a:rPr lang="en-US" dirty="0"/>
              <a:t>        key  =  STORED</a:t>
            </a: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cs typeface="Dubai"/>
            </a:endParaRPr>
          </a:p>
          <a:p>
            <a:pPr marL="36830" indent="0">
              <a:buNone/>
            </a:pPr>
            <a:r>
              <a:rPr lang="en-US" dirty="0"/>
              <a:t>        author  =  TEXT(stored  =  True)</a:t>
            </a: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cs typeface="Dubai"/>
            </a:endParaRPr>
          </a:p>
          <a:p>
            <a:pPr marL="36830" indent="0">
              <a:buNone/>
            </a:pPr>
            <a:r>
              <a:rPr lang="en-US" dirty="0"/>
              <a:t>        title  =  TEXT(stored  =  True)</a:t>
            </a: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cs typeface="Dubai"/>
            </a:endParaRPr>
          </a:p>
          <a:p>
            <a:pPr marL="36830" indent="0">
              <a:buNone/>
            </a:pPr>
            <a:r>
              <a:rPr lang="en-US" dirty="0"/>
              <a:t>        pages  =  STORED</a:t>
            </a: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cs typeface="Dubai"/>
            </a:endParaRPr>
          </a:p>
          <a:p>
            <a:pPr marL="36830" indent="0">
              <a:buNone/>
            </a:pPr>
            <a:r>
              <a:rPr lang="en-US" dirty="0"/>
              <a:t>        year  =  TEXT(stored  =  True)</a:t>
            </a: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cs typeface="Dubai"/>
            </a:endParaRPr>
          </a:p>
          <a:p>
            <a:pPr marL="36830" indent="0">
              <a:buNone/>
            </a:pPr>
            <a:r>
              <a:rPr lang="en-US" dirty="0"/>
              <a:t>        journal  =  STORED</a:t>
            </a: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cs typeface="Dubai"/>
            </a:endParaRPr>
          </a:p>
          <a:p>
            <a:pPr marL="36830" indent="0">
              <a:buNone/>
            </a:pPr>
            <a:r>
              <a:rPr lang="en-US" dirty="0"/>
              <a:t>        volume  =  STORED</a:t>
            </a: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cs typeface="Dubai"/>
            </a:endParaRPr>
          </a:p>
          <a:p>
            <a:pPr marL="36830" indent="0">
              <a:buNone/>
            </a:pPr>
            <a:r>
              <a:rPr lang="en-US" dirty="0"/>
              <a:t>        number  =  STORED</a:t>
            </a: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cs typeface="Dubai"/>
            </a:endParaRPr>
          </a:p>
          <a:p>
            <a:pPr marL="36830" indent="0">
              <a:buNone/>
            </a:pPr>
            <a:r>
              <a:rPr lang="en-US" dirty="0"/>
              <a:t>        </a:t>
            </a:r>
            <a:r>
              <a:rPr lang="en-US" dirty="0" err="1"/>
              <a:t>url</a:t>
            </a:r>
            <a:r>
              <a:rPr lang="en-US" dirty="0"/>
              <a:t>  =  STORED</a:t>
            </a: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cs typeface="Dubai"/>
            </a:endParaRPr>
          </a:p>
          <a:p>
            <a:pPr marL="36830" indent="0">
              <a:buNone/>
            </a:pPr>
            <a:r>
              <a:rPr lang="en-US" dirty="0"/>
              <a:t>        </a:t>
            </a:r>
            <a:r>
              <a:rPr lang="en-US" dirty="0" err="1"/>
              <a:t>ee</a:t>
            </a:r>
            <a:r>
              <a:rPr lang="en-US" dirty="0"/>
              <a:t>  =  STORED</a:t>
            </a: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cs typeface="Dubai"/>
            </a:endParaRPr>
          </a:p>
          <a:p>
            <a:pPr marL="36830" indent="0">
              <a:buNone/>
            </a:pPr>
            <a:r>
              <a:rPr lang="en-US" dirty="0"/>
              <a:t>        </a:t>
            </a:r>
            <a:r>
              <a:rPr lang="en-US" dirty="0" err="1"/>
              <a:t>crossref</a:t>
            </a:r>
            <a:r>
              <a:rPr lang="en-US" dirty="0"/>
              <a:t>  =  ID(stored = True)</a:t>
            </a:r>
            <a:endParaRPr lang="it-IT" dirty="0">
              <a:ln>
                <a:solidFill>
                  <a:prstClr val="black">
                    <a:lumMod val="75000"/>
                    <a:lumOff val="25000"/>
                    <a:alpha val="10000"/>
                  </a:prstClr>
                </a:solidFill>
              </a:ln>
              <a:effectLst>
                <a:outerShdw blurRad="9525" dist="25400" dir="14640000" algn="tl" rotWithShape="0">
                  <a:prstClr val="black">
                    <a:alpha val="30000"/>
                  </a:prstClr>
                </a:outerShdw>
              </a:effectLst>
              <a:cs typeface="Dubai" panose="02040603050505030304"/>
            </a:endParaRPr>
          </a:p>
        </p:txBody>
      </p:sp>
    </p:spTree>
    <p:extLst>
      <p:ext uri="{BB962C8B-B14F-4D97-AF65-F5344CB8AC3E}">
        <p14:creationId xmlns:p14="http://schemas.microsoft.com/office/powerpoint/2010/main" val="3999730218"/>
      </p:ext>
    </p:extLst>
  </p:cSld>
  <p:clrMapOvr>
    <a:masterClrMapping/>
  </p:clrMapOvr>
  <mc:AlternateContent xmlns:mc="http://schemas.openxmlformats.org/markup-compatibility/2006" xmlns:p14="http://schemas.microsoft.com/office/powerpoint/2010/main">
    <mc:Choice Requires="p14">
      <p:transition spd="slow" p14:dur="2000" advTm="72596"/>
    </mc:Choice>
    <mc:Fallback xmlns="">
      <p:transition spd="slow" advTm="7259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3">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20" name="Segnaposto piè di pagina 5">
            <a:extLst>
              <a:ext uri="{FF2B5EF4-FFF2-40B4-BE49-F238E27FC236}">
                <a16:creationId xmlns:a16="http://schemas.microsoft.com/office/drawing/2014/main" id="{6B4D21D7-B707-4D9D-81FD-1DD062A06C74}"/>
              </a:ext>
            </a:extLst>
          </p:cNvPr>
          <p:cNvSpPr>
            <a:spLocks noGrp="1"/>
          </p:cNvSpPr>
          <p:nvPr>
            <p:ph type="ftr" sz="quarter" idx="11"/>
          </p:nvPr>
        </p:nvSpPr>
        <p:spPr>
          <a:xfrm>
            <a:off x="612950" y="5883275"/>
            <a:ext cx="3413156" cy="365125"/>
          </a:xfrm>
        </p:spPr>
        <p:txBody>
          <a:bodyPr>
            <a:normAutofit/>
          </a:bodyPr>
          <a:lstStyle/>
          <a:p>
            <a:pPr>
              <a:lnSpc>
                <a:spcPct val="90000"/>
              </a:lnSpc>
              <a:spcAft>
                <a:spcPts val="600"/>
              </a:spcAft>
            </a:pPr>
            <a:r>
              <a:rPr lang="it-IT" sz="900"/>
              <a:t>Gestione Avanzata dell’Informazione – UNIMORE- 2019/2020</a:t>
            </a:r>
            <a:endParaRPr lang="en-US" sz="900"/>
          </a:p>
        </p:txBody>
      </p:sp>
      <p:sp>
        <p:nvSpPr>
          <p:cNvPr id="21" name="Segnaposto numero diapositiva 6">
            <a:extLst>
              <a:ext uri="{FF2B5EF4-FFF2-40B4-BE49-F238E27FC236}">
                <a16:creationId xmlns:a16="http://schemas.microsoft.com/office/drawing/2014/main" id="{421556F9-E555-4978-BAED-6E828531B0D3}"/>
              </a:ext>
            </a:extLst>
          </p:cNvPr>
          <p:cNvSpPr>
            <a:spLocks noGrp="1"/>
          </p:cNvSpPr>
          <p:nvPr>
            <p:ph type="sldNum" sz="quarter" idx="12"/>
          </p:nvPr>
        </p:nvSpPr>
        <p:spPr>
          <a:xfrm>
            <a:off x="10514011" y="6000749"/>
            <a:ext cx="753545" cy="365125"/>
          </a:xfrm>
        </p:spPr>
        <p:txBody>
          <a:bodyPr>
            <a:normAutofit/>
          </a:bodyPr>
          <a:lstStyle/>
          <a:p>
            <a:pPr>
              <a:spcAft>
                <a:spcPts val="600"/>
              </a:spcAft>
            </a:pPr>
            <a:fld id="{3A98EE3D-8CD1-4C3F-BD1C-C98C9596463C}" type="slidenum">
              <a:rPr lang="en-US" smtClean="0"/>
              <a:pPr>
                <a:spcAft>
                  <a:spcPts val="600"/>
                </a:spcAft>
              </a:pPr>
              <a:t>14</a:t>
            </a:fld>
            <a:endParaRPr lang="en-US"/>
          </a:p>
        </p:txBody>
      </p:sp>
      <p:sp>
        <p:nvSpPr>
          <p:cNvPr id="22" name="Ovale 21">
            <a:extLst>
              <a:ext uri="{FF2B5EF4-FFF2-40B4-BE49-F238E27FC236}">
                <a16:creationId xmlns:a16="http://schemas.microsoft.com/office/drawing/2014/main" id="{C0D2473D-6A64-460F-AA0C-12A3B4FF4828}"/>
              </a:ext>
            </a:extLst>
          </p:cNvPr>
          <p:cNvSpPr/>
          <p:nvPr/>
        </p:nvSpPr>
        <p:spPr>
          <a:xfrm>
            <a:off x="913795" y="273122"/>
            <a:ext cx="1321746" cy="1321746"/>
          </a:xfrm>
          <a:prstGeom prst="ellipse">
            <a:avLst/>
          </a:prstGeom>
        </p:spPr>
        <p:style>
          <a:lnRef idx="0">
            <a:schemeClr val="lt1">
              <a:alpha val="0"/>
              <a:hueOff val="0"/>
              <a:satOff val="0"/>
              <a:lumOff val="0"/>
              <a:alphaOff val="0"/>
            </a:schemeClr>
          </a:lnRef>
          <a:fillRef idx="1">
            <a:schemeClr val="accent5">
              <a:hueOff val="534349"/>
              <a:satOff val="-6292"/>
              <a:lumOff val="4183"/>
              <a:alphaOff val="0"/>
            </a:schemeClr>
          </a:fillRef>
          <a:effectRef idx="0">
            <a:schemeClr val="accent5">
              <a:hueOff val="534349"/>
              <a:satOff val="-6292"/>
              <a:lumOff val="4183"/>
              <a:alphaOff val="0"/>
            </a:schemeClr>
          </a:effectRef>
          <a:fontRef idx="minor"/>
        </p:style>
      </p:sp>
      <p:sp>
        <p:nvSpPr>
          <p:cNvPr id="23" name="Rettangolo 22" descr="Gears">
            <a:extLst>
              <a:ext uri="{FF2B5EF4-FFF2-40B4-BE49-F238E27FC236}">
                <a16:creationId xmlns:a16="http://schemas.microsoft.com/office/drawing/2014/main" id="{EC3C7593-B6BF-4792-B650-3EC0D6C0AB01}"/>
              </a:ext>
            </a:extLst>
          </p:cNvPr>
          <p:cNvSpPr/>
          <p:nvPr/>
        </p:nvSpPr>
        <p:spPr>
          <a:xfrm>
            <a:off x="1191362" y="550689"/>
            <a:ext cx="766613" cy="76661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cxnSp>
        <p:nvCxnSpPr>
          <p:cNvPr id="24" name="Connettore diritto 23">
            <a:extLst>
              <a:ext uri="{FF2B5EF4-FFF2-40B4-BE49-F238E27FC236}">
                <a16:creationId xmlns:a16="http://schemas.microsoft.com/office/drawing/2014/main" id="{1276BBB8-CE82-4DDA-BBD8-66C41321C465}"/>
              </a:ext>
            </a:extLst>
          </p:cNvPr>
          <p:cNvCxnSpPr>
            <a:cxnSpLocks/>
          </p:cNvCxnSpPr>
          <p:nvPr/>
        </p:nvCxnSpPr>
        <p:spPr>
          <a:xfrm>
            <a:off x="4671912" y="866553"/>
            <a:ext cx="0" cy="5214425"/>
          </a:xfrm>
          <a:prstGeom prst="line">
            <a:avLst/>
          </a:prstGeom>
          <a:ln w="28575">
            <a:solidFill>
              <a:srgbClr val="CF4A0F"/>
            </a:solidFill>
          </a:ln>
        </p:spPr>
        <p:style>
          <a:lnRef idx="1">
            <a:schemeClr val="accent1"/>
          </a:lnRef>
          <a:fillRef idx="0">
            <a:schemeClr val="accent1"/>
          </a:fillRef>
          <a:effectRef idx="0">
            <a:schemeClr val="accent1"/>
          </a:effectRef>
          <a:fontRef idx="minor">
            <a:schemeClr val="tx1"/>
          </a:fontRef>
        </p:style>
      </p:cxnSp>
      <p:sp>
        <p:nvSpPr>
          <p:cNvPr id="25" name="Segnaposto contenuto 7">
            <a:extLst>
              <a:ext uri="{FF2B5EF4-FFF2-40B4-BE49-F238E27FC236}">
                <a16:creationId xmlns:a16="http://schemas.microsoft.com/office/drawing/2014/main" id="{3AFC9232-C201-4530-87A5-787C82901E08}"/>
              </a:ext>
            </a:extLst>
          </p:cNvPr>
          <p:cNvSpPr>
            <a:spLocks noGrp="1"/>
          </p:cNvSpPr>
          <p:nvPr>
            <p:ph idx="1"/>
          </p:nvPr>
        </p:nvSpPr>
        <p:spPr>
          <a:xfrm>
            <a:off x="5757694" y="503706"/>
            <a:ext cx="4697945" cy="5850587"/>
          </a:xfrm>
        </p:spPr>
        <p:txBody>
          <a:bodyPr>
            <a:noAutofit/>
          </a:bodyPr>
          <a:lstStyle/>
          <a:p>
            <a:pPr marL="36830" indent="0">
              <a:buNone/>
            </a:pPr>
            <a:r>
              <a:rPr lang="en-US" dirty="0"/>
              <a:t>	 </a:t>
            </a:r>
            <a:r>
              <a:rPr lang="en-US" dirty="0" err="1"/>
              <a:t>pubtype</a:t>
            </a:r>
            <a:r>
              <a:rPr lang="en-US" dirty="0"/>
              <a:t>  =  TEXT(stored  =  True)</a:t>
            </a:r>
            <a:endParaRPr lang="it-IT" dirty="0"/>
          </a:p>
          <a:p>
            <a:pPr marL="36830" indent="0">
              <a:buNone/>
            </a:pPr>
            <a:r>
              <a:rPr lang="en-US" dirty="0"/>
              <a:t>        key  =  ID(stored = True)</a:t>
            </a: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cs typeface="Dubai"/>
            </a:endParaRPr>
          </a:p>
          <a:p>
            <a:pPr marL="36830" indent="0">
              <a:buNone/>
            </a:pPr>
            <a:r>
              <a:rPr lang="en-US" dirty="0"/>
              <a:t>        author  =  STORED</a:t>
            </a: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cs typeface="Dubai" panose="02040603050505030304"/>
            </a:endParaRPr>
          </a:p>
          <a:p>
            <a:pPr marL="36830" indent="0">
              <a:buNone/>
            </a:pPr>
            <a:r>
              <a:rPr lang="en-US" dirty="0"/>
              <a:t>        title  =  TEXT(stored  =  True)</a:t>
            </a: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cs typeface="Dubai"/>
            </a:endParaRPr>
          </a:p>
          <a:p>
            <a:pPr marL="36830" indent="0">
              <a:buNone/>
            </a:pPr>
            <a:r>
              <a:rPr lang="en-US" dirty="0"/>
              <a:t>        journal  =  STORED</a:t>
            </a: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cs typeface="Dubai"/>
            </a:endParaRPr>
          </a:p>
          <a:p>
            <a:pPr marL="36830" indent="0">
              <a:buNone/>
            </a:pPr>
            <a:r>
              <a:rPr lang="en-US" dirty="0"/>
              <a:t>        publisher = TEXT(stored = True)</a:t>
            </a: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cs typeface="Dubai"/>
            </a:endParaRPr>
          </a:p>
          <a:p>
            <a:pPr marL="36830" indent="0">
              <a:buNone/>
            </a:pPr>
            <a:r>
              <a:rPr lang="en-US" dirty="0"/>
              <a:t>        </a:t>
            </a:r>
            <a:r>
              <a:rPr lang="en-US" dirty="0" err="1"/>
              <a:t>url</a:t>
            </a:r>
            <a:r>
              <a:rPr lang="en-US" dirty="0"/>
              <a:t> =  STORED</a:t>
            </a: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cs typeface="Dubai"/>
            </a:endParaRPr>
          </a:p>
          <a:p>
            <a:pPr marL="36830" indent="0">
              <a:buNone/>
            </a:pPr>
            <a:r>
              <a:rPr lang="en-US" dirty="0"/>
              <a:t>        </a:t>
            </a:r>
            <a:r>
              <a:rPr lang="en-US" dirty="0" err="1"/>
              <a:t>ee</a:t>
            </a:r>
            <a:r>
              <a:rPr lang="en-US" dirty="0"/>
              <a:t> =  STORED</a:t>
            </a: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cs typeface="Dubai"/>
            </a:endParaRPr>
          </a:p>
          <a:p>
            <a:pPr marL="36830" indent="0">
              <a:buNone/>
            </a:pPr>
            <a:r>
              <a:rPr lang="en-US" dirty="0"/>
              <a:t>        year =  STORED</a:t>
            </a: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cs typeface="Dubai"/>
            </a:endParaRPr>
          </a:p>
          <a:p>
            <a:pPr marL="36830" indent="0">
              <a:buNone/>
            </a:pPr>
            <a:r>
              <a:rPr lang="en-US" dirty="0"/>
              <a:t>        </a:t>
            </a:r>
            <a:r>
              <a:rPr lang="en-US" dirty="0" err="1"/>
              <a:t>isbn</a:t>
            </a:r>
            <a:r>
              <a:rPr lang="en-US" dirty="0"/>
              <a:t> =  STORED</a:t>
            </a:r>
            <a:endParaRPr lang="it-IT" dirty="0">
              <a:ln>
                <a:solidFill>
                  <a:prstClr val="black">
                    <a:lumMod val="75000"/>
                    <a:lumOff val="25000"/>
                    <a:alpha val="10000"/>
                  </a:prstClr>
                </a:solidFill>
              </a:ln>
              <a:effectLst>
                <a:outerShdw blurRad="9525" dist="25400" dir="14640000" algn="tl" rotWithShape="0">
                  <a:prstClr val="black">
                    <a:alpha val="30000"/>
                  </a:prstClr>
                </a:outerShdw>
              </a:effectLst>
              <a:cs typeface="Dubai" panose="02040603050505030304"/>
            </a:endParaRPr>
          </a:p>
        </p:txBody>
      </p:sp>
      <p:sp>
        <p:nvSpPr>
          <p:cNvPr id="33" name="Titolo 1">
            <a:extLst>
              <a:ext uri="{FF2B5EF4-FFF2-40B4-BE49-F238E27FC236}">
                <a16:creationId xmlns:a16="http://schemas.microsoft.com/office/drawing/2014/main" id="{242ECD5F-8F2E-478A-A619-7D7DC618A2EA}"/>
              </a:ext>
            </a:extLst>
          </p:cNvPr>
          <p:cNvSpPr txBox="1">
            <a:spLocks/>
          </p:cNvSpPr>
          <p:nvPr/>
        </p:nvSpPr>
        <p:spPr>
          <a:xfrm>
            <a:off x="563113" y="1713870"/>
            <a:ext cx="3706889" cy="1821918"/>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3900" i="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4400"/>
              <a:t>Schema degli indici</a:t>
            </a:r>
          </a:p>
        </p:txBody>
      </p:sp>
      <p:sp>
        <p:nvSpPr>
          <p:cNvPr id="35" name="Segnaposto testo 8">
            <a:extLst>
              <a:ext uri="{FF2B5EF4-FFF2-40B4-BE49-F238E27FC236}">
                <a16:creationId xmlns:a16="http://schemas.microsoft.com/office/drawing/2014/main" id="{7EDD756F-2F6F-4750-B7CC-13B12942B282}"/>
              </a:ext>
            </a:extLst>
          </p:cNvPr>
          <p:cNvSpPr txBox="1">
            <a:spLocks/>
          </p:cNvSpPr>
          <p:nvPr/>
        </p:nvSpPr>
        <p:spPr>
          <a:xfrm>
            <a:off x="244303" y="3887910"/>
            <a:ext cx="4085212" cy="543461"/>
          </a:xfrm>
          <a:prstGeom prst="rect">
            <a:avLst/>
          </a:prstGeom>
        </p:spPr>
        <p:txBody>
          <a:bodyPr>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it-IT" sz="2400" err="1">
                <a:latin typeface="+mj-lt"/>
              </a:rPr>
              <a:t>Venue</a:t>
            </a:r>
            <a:endParaRPr lang="it-IT" sz="2400">
              <a:latin typeface="+mj-lt"/>
            </a:endParaRPr>
          </a:p>
        </p:txBody>
      </p:sp>
    </p:spTree>
    <p:extLst>
      <p:ext uri="{BB962C8B-B14F-4D97-AF65-F5344CB8AC3E}">
        <p14:creationId xmlns:p14="http://schemas.microsoft.com/office/powerpoint/2010/main" val="740621356"/>
      </p:ext>
    </p:extLst>
  </p:cSld>
  <p:clrMapOvr>
    <a:masterClrMapping/>
  </p:clrMapOvr>
  <mc:AlternateContent xmlns:mc="http://schemas.openxmlformats.org/markup-compatibility/2006" xmlns:p14="http://schemas.microsoft.com/office/powerpoint/2010/main">
    <mc:Choice Requires="p14">
      <p:transition spd="slow" p14:dur="2000" advTm="72596"/>
    </mc:Choice>
    <mc:Fallback xmlns="">
      <p:transition spd="slow" advTm="7259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F2EF52B-6032-46A9-A0A6-9713C27D052E}"/>
              </a:ext>
            </a:extLst>
          </p:cNvPr>
          <p:cNvSpPr>
            <a:spLocks noGrp="1"/>
          </p:cNvSpPr>
          <p:nvPr>
            <p:ph type="title"/>
          </p:nvPr>
        </p:nvSpPr>
        <p:spPr>
          <a:xfrm>
            <a:off x="988161" y="327248"/>
            <a:ext cx="3413156" cy="4562472"/>
          </a:xfrm>
        </p:spPr>
        <p:txBody>
          <a:bodyPr anchor="ctr">
            <a:normAutofit/>
          </a:bodyPr>
          <a:lstStyle/>
          <a:p>
            <a:pPr algn="l"/>
            <a:r>
              <a:rPr lang="it-IT" sz="3600"/>
              <a:t>Analisi degli indici</a:t>
            </a:r>
          </a:p>
        </p:txBody>
      </p:sp>
      <p:pic>
        <p:nvPicPr>
          <p:cNvPr id="19" name="Picture 13">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6" name="Segnaposto piè di pagina 5">
            <a:extLst>
              <a:ext uri="{FF2B5EF4-FFF2-40B4-BE49-F238E27FC236}">
                <a16:creationId xmlns:a16="http://schemas.microsoft.com/office/drawing/2014/main" id="{1738B549-996A-4593-B42F-4C5E30B0FC50}"/>
              </a:ext>
            </a:extLst>
          </p:cNvPr>
          <p:cNvSpPr>
            <a:spLocks noGrp="1"/>
          </p:cNvSpPr>
          <p:nvPr>
            <p:ph type="ftr" sz="quarter" idx="11"/>
          </p:nvPr>
        </p:nvSpPr>
        <p:spPr>
          <a:xfrm>
            <a:off x="612950" y="5883275"/>
            <a:ext cx="3413156" cy="365125"/>
          </a:xfrm>
        </p:spPr>
        <p:txBody>
          <a:bodyPr>
            <a:normAutofit/>
          </a:bodyPr>
          <a:lstStyle/>
          <a:p>
            <a:pPr>
              <a:lnSpc>
                <a:spcPct val="90000"/>
              </a:lnSpc>
              <a:spcAft>
                <a:spcPts val="600"/>
              </a:spcAft>
            </a:pPr>
            <a:r>
              <a:rPr lang="it-IT" sz="900"/>
              <a:t>Gestione Avanzata dell’Informazione – UNIMORE- 2019/2020</a:t>
            </a:r>
            <a:endParaRPr lang="en-US" sz="900"/>
          </a:p>
        </p:txBody>
      </p:sp>
      <p:sp>
        <p:nvSpPr>
          <p:cNvPr id="7" name="Segnaposto numero diapositiva 6">
            <a:extLst>
              <a:ext uri="{FF2B5EF4-FFF2-40B4-BE49-F238E27FC236}">
                <a16:creationId xmlns:a16="http://schemas.microsoft.com/office/drawing/2014/main" id="{55EC184C-0776-4CFD-9B76-538F233F4683}"/>
              </a:ext>
            </a:extLst>
          </p:cNvPr>
          <p:cNvSpPr>
            <a:spLocks noGrp="1"/>
          </p:cNvSpPr>
          <p:nvPr>
            <p:ph type="sldNum" sz="quarter" idx="12"/>
          </p:nvPr>
        </p:nvSpPr>
        <p:spPr>
          <a:xfrm>
            <a:off x="10514011" y="6000749"/>
            <a:ext cx="753545" cy="365125"/>
          </a:xfrm>
        </p:spPr>
        <p:txBody>
          <a:bodyPr>
            <a:normAutofit/>
          </a:bodyPr>
          <a:lstStyle/>
          <a:p>
            <a:pPr>
              <a:spcAft>
                <a:spcPts val="600"/>
              </a:spcAft>
            </a:pPr>
            <a:fld id="{3A98EE3D-8CD1-4C3F-BD1C-C98C9596463C}" type="slidenum">
              <a:rPr lang="en-US" smtClean="0"/>
              <a:pPr>
                <a:spcAft>
                  <a:spcPts val="600"/>
                </a:spcAft>
              </a:pPr>
              <a:t>15</a:t>
            </a:fld>
            <a:endParaRPr lang="en-US"/>
          </a:p>
        </p:txBody>
      </p:sp>
      <p:sp>
        <p:nvSpPr>
          <p:cNvPr id="4" name="Ovale 3">
            <a:extLst>
              <a:ext uri="{FF2B5EF4-FFF2-40B4-BE49-F238E27FC236}">
                <a16:creationId xmlns:a16="http://schemas.microsoft.com/office/drawing/2014/main" id="{7D828D69-EC98-44C0-809D-7267536B3507}"/>
              </a:ext>
            </a:extLst>
          </p:cNvPr>
          <p:cNvSpPr/>
          <p:nvPr/>
        </p:nvSpPr>
        <p:spPr>
          <a:xfrm>
            <a:off x="913795" y="273122"/>
            <a:ext cx="1321746" cy="1321746"/>
          </a:xfrm>
          <a:prstGeom prst="ellipse">
            <a:avLst/>
          </a:prstGeom>
        </p:spPr>
        <p:style>
          <a:lnRef idx="0">
            <a:schemeClr val="lt1">
              <a:alpha val="0"/>
              <a:hueOff val="0"/>
              <a:satOff val="0"/>
              <a:lumOff val="0"/>
              <a:alphaOff val="0"/>
            </a:schemeClr>
          </a:lnRef>
          <a:fillRef idx="1">
            <a:schemeClr val="accent5">
              <a:hueOff val="534349"/>
              <a:satOff val="-6292"/>
              <a:lumOff val="4183"/>
              <a:alphaOff val="0"/>
            </a:schemeClr>
          </a:fillRef>
          <a:effectRef idx="0">
            <a:schemeClr val="accent5">
              <a:hueOff val="534349"/>
              <a:satOff val="-6292"/>
              <a:lumOff val="4183"/>
              <a:alphaOff val="0"/>
            </a:schemeClr>
          </a:effectRef>
          <a:fontRef idx="minor"/>
        </p:style>
      </p:sp>
      <p:sp>
        <p:nvSpPr>
          <p:cNvPr id="5" name="Rettangolo 4" descr="Gears">
            <a:extLst>
              <a:ext uri="{FF2B5EF4-FFF2-40B4-BE49-F238E27FC236}">
                <a16:creationId xmlns:a16="http://schemas.microsoft.com/office/drawing/2014/main" id="{ADC98D72-2E54-418F-9B4F-C7245C79693A}"/>
              </a:ext>
            </a:extLst>
          </p:cNvPr>
          <p:cNvSpPr/>
          <p:nvPr/>
        </p:nvSpPr>
        <p:spPr>
          <a:xfrm>
            <a:off x="1191362" y="550689"/>
            <a:ext cx="766613" cy="76661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1" name="Segnaposto testo 8">
            <a:extLst>
              <a:ext uri="{FF2B5EF4-FFF2-40B4-BE49-F238E27FC236}">
                <a16:creationId xmlns:a16="http://schemas.microsoft.com/office/drawing/2014/main" id="{761F18D5-F0B7-48F3-98F1-EAE0203F4B1A}"/>
              </a:ext>
            </a:extLst>
          </p:cNvPr>
          <p:cNvSpPr txBox="1">
            <a:spLocks/>
          </p:cNvSpPr>
          <p:nvPr/>
        </p:nvSpPr>
        <p:spPr>
          <a:xfrm>
            <a:off x="1549" y="4525864"/>
            <a:ext cx="4672680" cy="543461"/>
          </a:xfrm>
          <a:prstGeom prst="rect">
            <a:avLst/>
          </a:prstGeom>
        </p:spPr>
        <p:txBody>
          <a:bodyPr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7465" indent="0" algn="ctr">
              <a:buNone/>
            </a:pPr>
            <a:r>
              <a:rPr lang="it-IT" sz="2400" i="1">
                <a:latin typeface="+mj-lt"/>
              </a:rPr>
              <a:t>Dati</a:t>
            </a:r>
            <a:endParaRPr lang="it-IT" sz="2400" i="1">
              <a:ln>
                <a:solidFill>
                  <a:prstClr val="black">
                    <a:lumMod val="75000"/>
                    <a:lumOff val="25000"/>
                    <a:alpha val="10000"/>
                  </a:prstClr>
                </a:solidFill>
              </a:ln>
              <a:effectLst>
                <a:outerShdw blurRad="9525" dist="25400" dir="14640000" algn="tl" rotWithShape="0">
                  <a:prstClr val="black">
                    <a:alpha val="30000"/>
                  </a:prstClr>
                </a:outerShdw>
              </a:effectLst>
              <a:latin typeface="+mj-lt"/>
            </a:endParaRPr>
          </a:p>
        </p:txBody>
      </p:sp>
      <p:cxnSp>
        <p:nvCxnSpPr>
          <p:cNvPr id="23" name="Connettore diritto 22">
            <a:extLst>
              <a:ext uri="{FF2B5EF4-FFF2-40B4-BE49-F238E27FC236}">
                <a16:creationId xmlns:a16="http://schemas.microsoft.com/office/drawing/2014/main" id="{35D8F8A8-5065-48EA-804E-ABB76C7003D6}"/>
              </a:ext>
            </a:extLst>
          </p:cNvPr>
          <p:cNvCxnSpPr>
            <a:cxnSpLocks/>
          </p:cNvCxnSpPr>
          <p:nvPr/>
        </p:nvCxnSpPr>
        <p:spPr>
          <a:xfrm>
            <a:off x="4671912" y="866553"/>
            <a:ext cx="0" cy="5214425"/>
          </a:xfrm>
          <a:prstGeom prst="line">
            <a:avLst/>
          </a:prstGeom>
          <a:ln w="28575">
            <a:solidFill>
              <a:srgbClr val="CF4A0F"/>
            </a:solidFill>
          </a:ln>
        </p:spPr>
        <p:style>
          <a:lnRef idx="1">
            <a:schemeClr val="accent1"/>
          </a:lnRef>
          <a:fillRef idx="0">
            <a:schemeClr val="accent1"/>
          </a:fillRef>
          <a:effectRef idx="0">
            <a:schemeClr val="accent1"/>
          </a:effectRef>
          <a:fontRef idx="minor">
            <a:schemeClr val="tx1"/>
          </a:fontRef>
        </p:style>
      </p:cxnSp>
      <p:graphicFrame>
        <p:nvGraphicFramePr>
          <p:cNvPr id="33" name="Diagramma 7">
            <a:extLst>
              <a:ext uri="{FF2B5EF4-FFF2-40B4-BE49-F238E27FC236}">
                <a16:creationId xmlns:a16="http://schemas.microsoft.com/office/drawing/2014/main" id="{ECBA71D2-60A2-404F-B2D2-B9EFFF7BACD8}"/>
              </a:ext>
            </a:extLst>
          </p:cNvPr>
          <p:cNvGraphicFramePr/>
          <p:nvPr>
            <p:extLst>
              <p:ext uri="{D42A27DB-BD31-4B8C-83A1-F6EECF244321}">
                <p14:modId xmlns:p14="http://schemas.microsoft.com/office/powerpoint/2010/main" val="3119323519"/>
              </p:ext>
            </p:extLst>
          </p:nvPr>
        </p:nvGraphicFramePr>
        <p:xfrm>
          <a:off x="5148943" y="965200"/>
          <a:ext cx="6118614" cy="456247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427323807"/>
      </p:ext>
    </p:extLst>
  </p:cSld>
  <p:clrMapOvr>
    <a:masterClrMapping/>
  </p:clrMapOvr>
  <mc:AlternateContent xmlns:mc="http://schemas.openxmlformats.org/markup-compatibility/2006" xmlns:p14="http://schemas.microsoft.com/office/powerpoint/2010/main">
    <mc:Choice Requires="p14">
      <p:transition spd="slow" p14:dur="2000" advTm="72596"/>
    </mc:Choice>
    <mc:Fallback xmlns="">
      <p:transition spd="slow" advTm="7259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F2EF52B-6032-46A9-A0A6-9713C27D052E}"/>
              </a:ext>
            </a:extLst>
          </p:cNvPr>
          <p:cNvSpPr>
            <a:spLocks noGrp="1"/>
          </p:cNvSpPr>
          <p:nvPr>
            <p:ph type="title"/>
          </p:nvPr>
        </p:nvSpPr>
        <p:spPr>
          <a:xfrm>
            <a:off x="633743" y="965201"/>
            <a:ext cx="3413156" cy="4562472"/>
          </a:xfrm>
        </p:spPr>
        <p:txBody>
          <a:bodyPr anchor="ctr">
            <a:normAutofit/>
          </a:bodyPr>
          <a:lstStyle/>
          <a:p>
            <a:pPr algn="l"/>
            <a:r>
              <a:rPr lang="it-IT" sz="3600"/>
              <a:t>Parsing delle interrogazioni</a:t>
            </a:r>
          </a:p>
        </p:txBody>
      </p:sp>
      <p:pic>
        <p:nvPicPr>
          <p:cNvPr id="31" name="Picture 30">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Segnaposto contenuto 2">
            <a:extLst>
              <a:ext uri="{FF2B5EF4-FFF2-40B4-BE49-F238E27FC236}">
                <a16:creationId xmlns:a16="http://schemas.microsoft.com/office/drawing/2014/main" id="{E8237BC6-EDCC-44F7-B26A-64B5B54A1E16}"/>
              </a:ext>
            </a:extLst>
          </p:cNvPr>
          <p:cNvSpPr>
            <a:spLocks noGrp="1"/>
          </p:cNvSpPr>
          <p:nvPr>
            <p:ph idx="1"/>
          </p:nvPr>
        </p:nvSpPr>
        <p:spPr>
          <a:xfrm>
            <a:off x="5148943" y="965200"/>
            <a:ext cx="6118614" cy="4562473"/>
          </a:xfrm>
        </p:spPr>
        <p:txBody>
          <a:bodyPr anchor="ctr">
            <a:normAutofit/>
          </a:bodyPr>
          <a:lstStyle/>
          <a:p>
            <a:pPr marL="494100" indent="-457200">
              <a:lnSpc>
                <a:spcPct val="90000"/>
              </a:lnSpc>
              <a:buFont typeface="+mj-lt"/>
              <a:buAutoNum type="arabicPeriod"/>
            </a:pPr>
            <a:r>
              <a:rPr lang="it-IT" sz="1700"/>
              <a:t>Si spezza l’interrogazione dell’utente dividendo le ricerche come da sintassi</a:t>
            </a:r>
          </a:p>
          <a:p>
            <a:pPr marL="494100" indent="-457200">
              <a:lnSpc>
                <a:spcPct val="90000"/>
              </a:lnSpc>
              <a:buFont typeface="+mj-lt"/>
              <a:buAutoNum type="arabicPeriod"/>
            </a:pPr>
            <a:r>
              <a:rPr lang="it-IT" sz="1700"/>
              <a:t>Le singole interrogazioni sono adattate secondo il </a:t>
            </a:r>
            <a:r>
              <a:rPr lang="it-IT" sz="1700" i="1" err="1"/>
              <a:t>Whoosh</a:t>
            </a:r>
            <a:r>
              <a:rPr lang="it-IT" sz="1700" i="1"/>
              <a:t> Query Language</a:t>
            </a:r>
          </a:p>
          <a:p>
            <a:pPr marL="494100" indent="-457200">
              <a:lnSpc>
                <a:spcPct val="90000"/>
              </a:lnSpc>
              <a:buFont typeface="+mj-lt"/>
              <a:buAutoNum type="arabicPeriod"/>
            </a:pPr>
            <a:r>
              <a:rPr lang="it-IT" sz="1700"/>
              <a:t>Le query sono collegate tra loro in OR</a:t>
            </a:r>
          </a:p>
          <a:p>
            <a:pPr marL="36900" indent="0">
              <a:lnSpc>
                <a:spcPct val="90000"/>
              </a:lnSpc>
              <a:buNone/>
            </a:pPr>
            <a:endParaRPr lang="it-IT" sz="1700"/>
          </a:p>
          <a:p>
            <a:pPr marL="36900" indent="0">
              <a:lnSpc>
                <a:spcPct val="90000"/>
              </a:lnSpc>
              <a:buNone/>
            </a:pPr>
            <a:r>
              <a:rPr lang="it-IT" sz="1700"/>
              <a:t>Casi particolari:</a:t>
            </a:r>
          </a:p>
          <a:p>
            <a:pPr lvl="1">
              <a:lnSpc>
                <a:spcPct val="90000"/>
              </a:lnSpc>
            </a:pPr>
            <a:r>
              <a:rPr lang="it-IT" sz="1700" i="1" err="1"/>
              <a:t>Search_pattern</a:t>
            </a:r>
            <a:r>
              <a:rPr lang="it-IT" sz="1700" i="1"/>
              <a:t> </a:t>
            </a:r>
            <a:r>
              <a:rPr lang="it-IT" sz="1700"/>
              <a:t>senza </a:t>
            </a:r>
            <a:r>
              <a:rPr lang="it-IT" sz="1700" i="1" err="1"/>
              <a:t>element_field</a:t>
            </a:r>
            <a:r>
              <a:rPr lang="it-IT" sz="1700"/>
              <a:t> sono cercati in entrambi gli indici</a:t>
            </a:r>
          </a:p>
          <a:p>
            <a:pPr lvl="1">
              <a:lnSpc>
                <a:spcPct val="90000"/>
              </a:lnSpc>
            </a:pPr>
            <a:r>
              <a:rPr lang="it-IT" sz="1700" i="1" err="1"/>
              <a:t>Phrasal</a:t>
            </a:r>
            <a:r>
              <a:rPr lang="it-IT" sz="1700" i="1"/>
              <a:t> </a:t>
            </a:r>
            <a:r>
              <a:rPr lang="it-IT" sz="1700" i="1" err="1"/>
              <a:t>retrieval</a:t>
            </a:r>
            <a:r>
              <a:rPr lang="it-IT" sz="1700" i="1"/>
              <a:t> </a:t>
            </a:r>
            <a:r>
              <a:rPr lang="it-IT" sz="1700"/>
              <a:t>ammessa secondo il formato:</a:t>
            </a:r>
            <a:r>
              <a:rPr lang="en-US" sz="1700" i="1"/>
              <a:t>“search</a:t>
            </a:r>
            <a:r>
              <a:rPr lang="it-IT" sz="1700" i="1"/>
              <a:t>_</a:t>
            </a:r>
            <a:r>
              <a:rPr lang="en-US" sz="1700" i="1"/>
              <a:t>pattern”</a:t>
            </a:r>
            <a:endParaRPr lang="it-IT" sz="1700" i="1"/>
          </a:p>
          <a:p>
            <a:pPr lvl="1">
              <a:lnSpc>
                <a:spcPct val="90000"/>
              </a:lnSpc>
            </a:pPr>
            <a:r>
              <a:rPr lang="it-IT" sz="1700"/>
              <a:t>Ricerche meno </a:t>
            </a:r>
            <a:r>
              <a:rPr lang="it-IT" sz="1700" err="1"/>
              <a:t>specfiche</a:t>
            </a:r>
            <a:r>
              <a:rPr lang="it-IT" sz="1700"/>
              <a:t>: </a:t>
            </a:r>
            <a:r>
              <a:rPr lang="it-IT" sz="1700" i="1" err="1"/>
              <a:t>Prefix</a:t>
            </a:r>
            <a:r>
              <a:rPr lang="it-IT" sz="1700"/>
              <a:t> e </a:t>
            </a:r>
            <a:r>
              <a:rPr lang="it-IT" sz="1700" i="1" err="1"/>
              <a:t>suffix</a:t>
            </a:r>
            <a:r>
              <a:rPr lang="it-IT" sz="1700"/>
              <a:t> ( * , ? )</a:t>
            </a:r>
          </a:p>
        </p:txBody>
      </p:sp>
      <p:sp>
        <p:nvSpPr>
          <p:cNvPr id="4" name="Segnaposto piè di pagina 3">
            <a:extLst>
              <a:ext uri="{FF2B5EF4-FFF2-40B4-BE49-F238E27FC236}">
                <a16:creationId xmlns:a16="http://schemas.microsoft.com/office/drawing/2014/main" id="{E6D0A6E1-C30A-4012-8700-786F5093477A}"/>
              </a:ext>
            </a:extLst>
          </p:cNvPr>
          <p:cNvSpPr>
            <a:spLocks noGrp="1"/>
          </p:cNvSpPr>
          <p:nvPr>
            <p:ph type="ftr" sz="quarter" idx="11"/>
          </p:nvPr>
        </p:nvSpPr>
        <p:spPr>
          <a:xfrm>
            <a:off x="612950" y="5883275"/>
            <a:ext cx="3413156" cy="365125"/>
          </a:xfrm>
        </p:spPr>
        <p:txBody>
          <a:bodyPr>
            <a:normAutofit/>
          </a:bodyPr>
          <a:lstStyle/>
          <a:p>
            <a:pPr>
              <a:lnSpc>
                <a:spcPct val="90000"/>
              </a:lnSpc>
              <a:spcAft>
                <a:spcPts val="600"/>
              </a:spcAft>
            </a:pPr>
            <a:r>
              <a:rPr lang="it-IT" sz="900"/>
              <a:t>Gestione Avanzata dell’Informazione – UNIMORE- 2019/2020</a:t>
            </a:r>
            <a:endParaRPr lang="en-US" sz="900"/>
          </a:p>
        </p:txBody>
      </p:sp>
      <p:sp>
        <p:nvSpPr>
          <p:cNvPr id="5" name="Segnaposto numero diapositiva 4">
            <a:extLst>
              <a:ext uri="{FF2B5EF4-FFF2-40B4-BE49-F238E27FC236}">
                <a16:creationId xmlns:a16="http://schemas.microsoft.com/office/drawing/2014/main" id="{11E082F5-B252-49CD-8795-1DC97B9B53A1}"/>
              </a:ext>
            </a:extLst>
          </p:cNvPr>
          <p:cNvSpPr>
            <a:spLocks noGrp="1"/>
          </p:cNvSpPr>
          <p:nvPr>
            <p:ph type="sldNum" sz="quarter" idx="12"/>
          </p:nvPr>
        </p:nvSpPr>
        <p:spPr>
          <a:xfrm>
            <a:off x="10514011" y="6000749"/>
            <a:ext cx="753545" cy="365125"/>
          </a:xfrm>
        </p:spPr>
        <p:txBody>
          <a:bodyPr>
            <a:normAutofit/>
          </a:bodyPr>
          <a:lstStyle/>
          <a:p>
            <a:pPr>
              <a:spcAft>
                <a:spcPts val="600"/>
              </a:spcAft>
            </a:pPr>
            <a:fld id="{3A98EE3D-8CD1-4C3F-BD1C-C98C9596463C}" type="slidenum">
              <a:rPr lang="en-US" smtClean="0"/>
              <a:pPr>
                <a:spcAft>
                  <a:spcPts val="600"/>
                </a:spcAft>
              </a:pPr>
              <a:t>16</a:t>
            </a:fld>
            <a:endParaRPr lang="en-US"/>
          </a:p>
        </p:txBody>
      </p:sp>
      <p:sp>
        <p:nvSpPr>
          <p:cNvPr id="8" name="Ovale 7">
            <a:extLst>
              <a:ext uri="{FF2B5EF4-FFF2-40B4-BE49-F238E27FC236}">
                <a16:creationId xmlns:a16="http://schemas.microsoft.com/office/drawing/2014/main" id="{C184D846-F81B-4F75-876C-17952A37FF5D}"/>
              </a:ext>
            </a:extLst>
          </p:cNvPr>
          <p:cNvSpPr/>
          <p:nvPr/>
        </p:nvSpPr>
        <p:spPr>
          <a:xfrm>
            <a:off x="562681" y="346600"/>
            <a:ext cx="1321746" cy="1321746"/>
          </a:xfrm>
          <a:prstGeom prst="ellipse">
            <a:avLst/>
          </a:prstGeom>
        </p:spPr>
        <p:style>
          <a:lnRef idx="0">
            <a:schemeClr val="lt1">
              <a:alpha val="0"/>
              <a:hueOff val="0"/>
              <a:satOff val="0"/>
              <a:lumOff val="0"/>
              <a:alphaOff val="0"/>
            </a:schemeClr>
          </a:lnRef>
          <a:fillRef idx="1">
            <a:schemeClr val="accent5">
              <a:hueOff val="1068698"/>
              <a:satOff val="-12584"/>
              <a:lumOff val="8366"/>
              <a:alphaOff val="0"/>
            </a:schemeClr>
          </a:fillRef>
          <a:effectRef idx="0">
            <a:schemeClr val="accent5">
              <a:hueOff val="1068698"/>
              <a:satOff val="-12584"/>
              <a:lumOff val="8366"/>
              <a:alphaOff val="0"/>
            </a:schemeClr>
          </a:effectRef>
          <a:fontRef idx="minor"/>
        </p:style>
      </p:sp>
      <p:sp>
        <p:nvSpPr>
          <p:cNvPr id="9" name="Rettangolo 8" descr="Database">
            <a:extLst>
              <a:ext uri="{FF2B5EF4-FFF2-40B4-BE49-F238E27FC236}">
                <a16:creationId xmlns:a16="http://schemas.microsoft.com/office/drawing/2014/main" id="{BF8500E6-7881-4E1D-AF30-3255F56DA622}"/>
              </a:ext>
            </a:extLst>
          </p:cNvPr>
          <p:cNvSpPr/>
          <p:nvPr/>
        </p:nvSpPr>
        <p:spPr>
          <a:xfrm>
            <a:off x="840248" y="624167"/>
            <a:ext cx="766613" cy="76661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cxnSp>
        <p:nvCxnSpPr>
          <p:cNvPr id="10" name="Connettore diritto 9">
            <a:extLst>
              <a:ext uri="{FF2B5EF4-FFF2-40B4-BE49-F238E27FC236}">
                <a16:creationId xmlns:a16="http://schemas.microsoft.com/office/drawing/2014/main" id="{7E9C2B09-866C-46D2-822F-85F83D59448E}"/>
              </a:ext>
            </a:extLst>
          </p:cNvPr>
          <p:cNvCxnSpPr>
            <a:cxnSpLocks/>
          </p:cNvCxnSpPr>
          <p:nvPr/>
        </p:nvCxnSpPr>
        <p:spPr>
          <a:xfrm>
            <a:off x="4671912" y="866553"/>
            <a:ext cx="0" cy="5214425"/>
          </a:xfrm>
          <a:prstGeom prst="line">
            <a:avLst/>
          </a:prstGeom>
          <a:ln w="28575">
            <a:solidFill>
              <a:srgbClr val="CF4A0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489111"/>
      </p:ext>
    </p:extLst>
  </p:cSld>
  <p:clrMapOvr>
    <a:masterClrMapping/>
  </p:clrMapOvr>
  <mc:AlternateContent xmlns:mc="http://schemas.openxmlformats.org/markup-compatibility/2006" xmlns:p14="http://schemas.microsoft.com/office/powerpoint/2010/main">
    <mc:Choice Requires="p14">
      <p:transition spd="slow" p14:dur="2000" advTm="80264"/>
    </mc:Choice>
    <mc:Fallback xmlns="">
      <p:transition spd="slow" advTm="8026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3F6E97-0E95-416C-B7EC-6BE4FC177C89}"/>
              </a:ext>
            </a:extLst>
          </p:cNvPr>
          <p:cNvSpPr>
            <a:spLocks noGrp="1"/>
          </p:cNvSpPr>
          <p:nvPr>
            <p:ph type="title"/>
          </p:nvPr>
        </p:nvSpPr>
        <p:spPr>
          <a:xfrm>
            <a:off x="633743" y="609599"/>
            <a:ext cx="3413156" cy="5273675"/>
          </a:xfrm>
        </p:spPr>
        <p:txBody>
          <a:bodyPr>
            <a:normAutofit/>
          </a:bodyPr>
          <a:lstStyle/>
          <a:p>
            <a:r>
              <a:rPr lang="it-IT" sz="4000"/>
              <a:t>Algoritmi</a:t>
            </a:r>
            <a:r>
              <a:rPr lang="it-IT"/>
              <a:t> di ricerca</a:t>
            </a:r>
          </a:p>
        </p:txBody>
      </p:sp>
      <p:pic>
        <p:nvPicPr>
          <p:cNvPr id="23" name="Picture 17">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4" name="Segnaposto piè di pagina 3">
            <a:extLst>
              <a:ext uri="{FF2B5EF4-FFF2-40B4-BE49-F238E27FC236}">
                <a16:creationId xmlns:a16="http://schemas.microsoft.com/office/drawing/2014/main" id="{8FC14F56-AC0A-46B6-BEA0-012CF08606BA}"/>
              </a:ext>
            </a:extLst>
          </p:cNvPr>
          <p:cNvSpPr>
            <a:spLocks noGrp="1"/>
          </p:cNvSpPr>
          <p:nvPr>
            <p:ph type="ftr" sz="quarter" idx="11"/>
          </p:nvPr>
        </p:nvSpPr>
        <p:spPr>
          <a:xfrm>
            <a:off x="913795" y="6000749"/>
            <a:ext cx="6672865" cy="365125"/>
          </a:xfrm>
        </p:spPr>
        <p:txBody>
          <a:bodyPr>
            <a:normAutofit/>
          </a:bodyPr>
          <a:lstStyle/>
          <a:p>
            <a:pPr>
              <a:spcAft>
                <a:spcPts val="600"/>
              </a:spcAft>
            </a:pPr>
            <a:r>
              <a:rPr lang="it-IT"/>
              <a:t>Gestione Avanzata dell’Informazione – UNIMORE- 2019/2020</a:t>
            </a:r>
            <a:endParaRPr lang="en-US"/>
          </a:p>
        </p:txBody>
      </p:sp>
      <p:sp>
        <p:nvSpPr>
          <p:cNvPr id="5" name="Segnaposto numero diapositiva 4">
            <a:extLst>
              <a:ext uri="{FF2B5EF4-FFF2-40B4-BE49-F238E27FC236}">
                <a16:creationId xmlns:a16="http://schemas.microsoft.com/office/drawing/2014/main" id="{61EA7C52-2550-4DD5-B6A6-58E75CAF356A}"/>
              </a:ext>
            </a:extLst>
          </p:cNvPr>
          <p:cNvSpPr>
            <a:spLocks noGrp="1"/>
          </p:cNvSpPr>
          <p:nvPr>
            <p:ph type="sldNum" sz="quarter" idx="12"/>
          </p:nvPr>
        </p:nvSpPr>
        <p:spPr>
          <a:xfrm>
            <a:off x="10514011" y="6000749"/>
            <a:ext cx="753545" cy="365125"/>
          </a:xfrm>
        </p:spPr>
        <p:txBody>
          <a:bodyPr>
            <a:normAutofit/>
          </a:bodyPr>
          <a:lstStyle/>
          <a:p>
            <a:pPr>
              <a:spcAft>
                <a:spcPts val="600"/>
              </a:spcAft>
            </a:pPr>
            <a:fld id="{3A98EE3D-8CD1-4C3F-BD1C-C98C9596463C}" type="slidenum">
              <a:rPr lang="en-US" smtClean="0"/>
              <a:pPr>
                <a:spcAft>
                  <a:spcPts val="600"/>
                </a:spcAft>
              </a:pPr>
              <a:t>17</a:t>
            </a:fld>
            <a:endParaRPr lang="en-US"/>
          </a:p>
        </p:txBody>
      </p:sp>
      <p:sp>
        <p:nvSpPr>
          <p:cNvPr id="10" name="Ovale 9">
            <a:extLst>
              <a:ext uri="{FF2B5EF4-FFF2-40B4-BE49-F238E27FC236}">
                <a16:creationId xmlns:a16="http://schemas.microsoft.com/office/drawing/2014/main" id="{60E1C569-4849-4484-BD88-2B7211D0115D}"/>
              </a:ext>
            </a:extLst>
          </p:cNvPr>
          <p:cNvSpPr/>
          <p:nvPr/>
        </p:nvSpPr>
        <p:spPr>
          <a:xfrm>
            <a:off x="607948" y="524783"/>
            <a:ext cx="891578" cy="891578"/>
          </a:xfrm>
          <a:prstGeom prst="ellipse">
            <a:avLst/>
          </a:prstGeom>
        </p:spPr>
        <p:style>
          <a:lnRef idx="0">
            <a:schemeClr val="lt1">
              <a:alpha val="0"/>
              <a:hueOff val="0"/>
              <a:satOff val="0"/>
              <a:lumOff val="0"/>
              <a:alphaOff val="0"/>
            </a:schemeClr>
          </a:lnRef>
          <a:fillRef idx="1">
            <a:schemeClr val="accent5">
              <a:hueOff val="1202285"/>
              <a:satOff val="-14157"/>
              <a:lumOff val="9412"/>
              <a:alphaOff val="0"/>
            </a:schemeClr>
          </a:fillRef>
          <a:effectRef idx="0">
            <a:schemeClr val="accent5">
              <a:hueOff val="1202285"/>
              <a:satOff val="-14157"/>
              <a:lumOff val="9412"/>
              <a:alphaOff val="0"/>
            </a:schemeClr>
          </a:effectRef>
          <a:fontRef idx="minor"/>
        </p:style>
      </p:sp>
      <p:sp>
        <p:nvSpPr>
          <p:cNvPr id="11" name="Rettangolo 10" descr="Magnifying glass">
            <a:extLst>
              <a:ext uri="{FF2B5EF4-FFF2-40B4-BE49-F238E27FC236}">
                <a16:creationId xmlns:a16="http://schemas.microsoft.com/office/drawing/2014/main" id="{9795C960-F284-44BC-B4BD-5319C20A62C2}"/>
              </a:ext>
            </a:extLst>
          </p:cNvPr>
          <p:cNvSpPr/>
          <p:nvPr/>
        </p:nvSpPr>
        <p:spPr>
          <a:xfrm>
            <a:off x="795179" y="712015"/>
            <a:ext cx="517115" cy="517115"/>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aphicFrame>
        <p:nvGraphicFramePr>
          <p:cNvPr id="24" name="Segnaposto contenuto 2">
            <a:extLst>
              <a:ext uri="{FF2B5EF4-FFF2-40B4-BE49-F238E27FC236}">
                <a16:creationId xmlns:a16="http://schemas.microsoft.com/office/drawing/2014/main" id="{B2642711-F09A-4185-8F58-D2F48C0F805D}"/>
              </a:ext>
            </a:extLst>
          </p:cNvPr>
          <p:cNvGraphicFramePr>
            <a:graphicFrameLocks noGrp="1"/>
          </p:cNvGraphicFramePr>
          <p:nvPr>
            <p:ph idx="1"/>
            <p:extLst>
              <p:ext uri="{D42A27DB-BD31-4B8C-83A1-F6EECF244321}">
                <p14:modId xmlns:p14="http://schemas.microsoft.com/office/powerpoint/2010/main" val="267536617"/>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14" name="Connettore diritto 13">
            <a:extLst>
              <a:ext uri="{FF2B5EF4-FFF2-40B4-BE49-F238E27FC236}">
                <a16:creationId xmlns:a16="http://schemas.microsoft.com/office/drawing/2014/main" id="{4F75054F-D533-480D-A8D7-8A94793FDA33}"/>
              </a:ext>
            </a:extLst>
          </p:cNvPr>
          <p:cNvCxnSpPr>
            <a:cxnSpLocks/>
          </p:cNvCxnSpPr>
          <p:nvPr/>
        </p:nvCxnSpPr>
        <p:spPr>
          <a:xfrm>
            <a:off x="4671912" y="866553"/>
            <a:ext cx="0" cy="5214425"/>
          </a:xfrm>
          <a:prstGeom prst="line">
            <a:avLst/>
          </a:prstGeom>
          <a:ln w="28575">
            <a:solidFill>
              <a:srgbClr val="CF4A0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475152"/>
      </p:ext>
    </p:extLst>
  </p:cSld>
  <p:clrMapOvr>
    <a:masterClrMapping/>
  </p:clrMapOvr>
  <mc:AlternateContent xmlns:mc="http://schemas.openxmlformats.org/markup-compatibility/2006" xmlns:p14="http://schemas.microsoft.com/office/powerpoint/2010/main">
    <mc:Choice Requires="p14">
      <p:transition spd="slow" p14:dur="2000" advTm="4931"/>
    </mc:Choice>
    <mc:Fallback xmlns="">
      <p:transition spd="slow" advTm="493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73F6E97-0E95-416C-B7EC-6BE4FC177C89}"/>
              </a:ext>
            </a:extLst>
          </p:cNvPr>
          <p:cNvSpPr>
            <a:spLocks noGrp="1"/>
          </p:cNvSpPr>
          <p:nvPr>
            <p:ph type="title"/>
          </p:nvPr>
        </p:nvSpPr>
        <p:spPr>
          <a:xfrm>
            <a:off x="612950" y="1928788"/>
            <a:ext cx="3413156" cy="1930237"/>
          </a:xfrm>
        </p:spPr>
        <p:txBody>
          <a:bodyPr vert="horz" lIns="91440" tIns="45720" rIns="91440" bIns="45720" rtlCol="0" anchor="ctr">
            <a:normAutofit/>
          </a:bodyPr>
          <a:lstStyle/>
          <a:p>
            <a:r>
              <a:rPr lang="en-US" sz="4000" err="1"/>
              <a:t>Algoritmi</a:t>
            </a:r>
            <a:r>
              <a:rPr lang="en-US" sz="3600"/>
              <a:t> di </a:t>
            </a:r>
            <a:r>
              <a:rPr lang="en-US" sz="3600" err="1"/>
              <a:t>ricerca</a:t>
            </a:r>
            <a:endParaRPr lang="en-US" sz="3600"/>
          </a:p>
        </p:txBody>
      </p:sp>
      <p:pic>
        <p:nvPicPr>
          <p:cNvPr id="21" name="Picture 20">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4" name="Segnaposto piè di pagina 3">
            <a:extLst>
              <a:ext uri="{FF2B5EF4-FFF2-40B4-BE49-F238E27FC236}">
                <a16:creationId xmlns:a16="http://schemas.microsoft.com/office/drawing/2014/main" id="{8FC14F56-AC0A-46B6-BEA0-012CF08606BA}"/>
              </a:ext>
            </a:extLst>
          </p:cNvPr>
          <p:cNvSpPr>
            <a:spLocks noGrp="1"/>
          </p:cNvSpPr>
          <p:nvPr>
            <p:ph type="ftr" sz="quarter" idx="11"/>
          </p:nvPr>
        </p:nvSpPr>
        <p:spPr>
          <a:xfrm>
            <a:off x="612950" y="5883275"/>
            <a:ext cx="3413156" cy="365125"/>
          </a:xfrm>
        </p:spPr>
        <p:txBody>
          <a:bodyPr vert="horz" lIns="91440" tIns="45720" rIns="91440" bIns="45720" rtlCol="0" anchor="ctr">
            <a:normAutofit/>
          </a:bodyPr>
          <a:lstStyle/>
          <a:p>
            <a:pPr>
              <a:spcAft>
                <a:spcPts val="600"/>
              </a:spcAft>
            </a:pPr>
            <a:r>
              <a:rPr lang="en-US" sz="900"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Gestione Avanzata dell’Informazione – UNIMORE- 2019/2020</a:t>
            </a:r>
          </a:p>
        </p:txBody>
      </p:sp>
      <p:sp>
        <p:nvSpPr>
          <p:cNvPr id="5" name="Segnaposto numero diapositiva 4">
            <a:extLst>
              <a:ext uri="{FF2B5EF4-FFF2-40B4-BE49-F238E27FC236}">
                <a16:creationId xmlns:a16="http://schemas.microsoft.com/office/drawing/2014/main" id="{61EA7C52-2550-4DD5-B6A6-58E75CAF356A}"/>
              </a:ext>
            </a:extLst>
          </p:cNvPr>
          <p:cNvSpPr>
            <a:spLocks noGrp="1"/>
          </p:cNvSpPr>
          <p:nvPr>
            <p:ph type="sldNum" sz="quarter" idx="12"/>
          </p:nvPr>
        </p:nvSpPr>
        <p:spPr>
          <a:xfrm>
            <a:off x="10514011" y="6000749"/>
            <a:ext cx="753545" cy="365125"/>
          </a:xfrm>
        </p:spPr>
        <p:txBody>
          <a:bodyPr vert="horz" lIns="91440" tIns="45720" rIns="91440" bIns="45720" rtlCol="0" anchor="ctr">
            <a:normAutofit/>
          </a:bodyPr>
          <a:lstStyle/>
          <a:p>
            <a:pPr>
              <a:spcAft>
                <a:spcPts val="600"/>
              </a:spcAft>
            </a:pPr>
            <a:fld id="{3A98EE3D-8CD1-4C3F-BD1C-C98C9596463C}" type="slidenum">
              <a:rPr lang="en-US" sz="1000" smtClean="0"/>
              <a:pPr>
                <a:spcAft>
                  <a:spcPts val="600"/>
                </a:spcAft>
              </a:pPr>
              <a:t>18</a:t>
            </a:fld>
            <a:endParaRPr lang="en-US" sz="1000"/>
          </a:p>
        </p:txBody>
      </p:sp>
      <p:sp>
        <p:nvSpPr>
          <p:cNvPr id="16" name="Ovale 15">
            <a:extLst>
              <a:ext uri="{FF2B5EF4-FFF2-40B4-BE49-F238E27FC236}">
                <a16:creationId xmlns:a16="http://schemas.microsoft.com/office/drawing/2014/main" id="{23A9EA65-E695-4CA6-971F-349C7ACC9509}"/>
              </a:ext>
            </a:extLst>
          </p:cNvPr>
          <p:cNvSpPr/>
          <p:nvPr/>
        </p:nvSpPr>
        <p:spPr>
          <a:xfrm>
            <a:off x="232902" y="235741"/>
            <a:ext cx="1064023" cy="1064023"/>
          </a:xfrm>
          <a:prstGeom prst="ellipse">
            <a:avLst/>
          </a:prstGeom>
        </p:spPr>
        <p:style>
          <a:lnRef idx="0">
            <a:schemeClr val="lt1">
              <a:alpha val="0"/>
              <a:hueOff val="0"/>
              <a:satOff val="0"/>
              <a:lumOff val="0"/>
              <a:alphaOff val="0"/>
            </a:schemeClr>
          </a:lnRef>
          <a:fillRef idx="1">
            <a:schemeClr val="accent5">
              <a:hueOff val="1202285"/>
              <a:satOff val="-14157"/>
              <a:lumOff val="9412"/>
              <a:alphaOff val="0"/>
            </a:schemeClr>
          </a:fillRef>
          <a:effectRef idx="0">
            <a:schemeClr val="accent5">
              <a:hueOff val="1202285"/>
              <a:satOff val="-14157"/>
              <a:lumOff val="9412"/>
              <a:alphaOff val="0"/>
            </a:schemeClr>
          </a:effectRef>
          <a:fontRef idx="minor"/>
        </p:style>
      </p:sp>
      <p:sp>
        <p:nvSpPr>
          <p:cNvPr id="17" name="Rettangolo 16" descr="Magnifying glass">
            <a:extLst>
              <a:ext uri="{FF2B5EF4-FFF2-40B4-BE49-F238E27FC236}">
                <a16:creationId xmlns:a16="http://schemas.microsoft.com/office/drawing/2014/main" id="{D9F0493D-CAAB-4B82-9C0F-5CC4D910CC94}"/>
              </a:ext>
            </a:extLst>
          </p:cNvPr>
          <p:cNvSpPr/>
          <p:nvPr/>
        </p:nvSpPr>
        <p:spPr>
          <a:xfrm>
            <a:off x="489409" y="436829"/>
            <a:ext cx="617133" cy="61713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8" name="CasellaDiTesto 17">
            <a:extLst>
              <a:ext uri="{FF2B5EF4-FFF2-40B4-BE49-F238E27FC236}">
                <a16:creationId xmlns:a16="http://schemas.microsoft.com/office/drawing/2014/main" id="{479F66E3-6F31-49E6-9A1A-FA031C749C71}"/>
              </a:ext>
            </a:extLst>
          </p:cNvPr>
          <p:cNvSpPr txBox="1"/>
          <p:nvPr/>
        </p:nvSpPr>
        <p:spPr>
          <a:xfrm>
            <a:off x="1500116" y="3805918"/>
            <a:ext cx="2004979" cy="489109"/>
          </a:xfrm>
          <a:prstGeom prst="roundRect">
            <a:avLst>
              <a:gd name="adj" fmla="val 32101"/>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2000" dirty="0">
                <a:effectLst>
                  <a:outerShdw blurRad="38100" dist="38100" dir="2700000" algn="tl">
                    <a:srgbClr val="000000">
                      <a:alpha val="43137"/>
                    </a:srgbClr>
                  </a:outerShdw>
                </a:effectLst>
                <a:cs typeface="Dubai"/>
              </a:rPr>
              <a:t>Okapi BM25F</a:t>
            </a:r>
          </a:p>
        </p:txBody>
      </p:sp>
      <p:sp>
        <p:nvSpPr>
          <p:cNvPr id="20" name="CasellaDiTesto 19">
            <a:extLst>
              <a:ext uri="{FF2B5EF4-FFF2-40B4-BE49-F238E27FC236}">
                <a16:creationId xmlns:a16="http://schemas.microsoft.com/office/drawing/2014/main" id="{EF1470D8-B050-4646-8AF1-027C2CE8D716}"/>
              </a:ext>
            </a:extLst>
          </p:cNvPr>
          <p:cNvSpPr txBox="1"/>
          <p:nvPr/>
        </p:nvSpPr>
        <p:spPr>
          <a:xfrm>
            <a:off x="366154" y="4731031"/>
            <a:ext cx="427290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400">
                <a:solidFill>
                  <a:schemeClr val="tx2">
                    <a:lumMod val="75000"/>
                  </a:schemeClr>
                </a:solidFill>
                <a:ea typeface="+mn-lt"/>
                <a:cs typeface="+mn-lt"/>
              </a:rPr>
              <a:t>Best Match 25 Model with Extension to Multiple </a:t>
            </a:r>
            <a:r>
              <a:rPr lang="en-US" sz="1400">
                <a:solidFill>
                  <a:schemeClr val="tx2">
                    <a:lumMod val="75000"/>
                  </a:schemeClr>
                </a:solidFill>
                <a:ea typeface="+mn-lt"/>
                <a:cs typeface="+mn-lt"/>
              </a:rPr>
              <a:t>Weighted</a:t>
            </a:r>
            <a:r>
              <a:rPr lang="it-IT" sz="1400">
                <a:solidFill>
                  <a:schemeClr val="tx2">
                    <a:lumMod val="75000"/>
                  </a:schemeClr>
                </a:solidFill>
                <a:ea typeface="+mn-lt"/>
                <a:cs typeface="+mn-lt"/>
              </a:rPr>
              <a:t> Fields</a:t>
            </a:r>
            <a:endParaRPr lang="it-IT" sz="1400">
              <a:solidFill>
                <a:schemeClr val="tx2">
                  <a:lumMod val="75000"/>
                </a:schemeClr>
              </a:solidFill>
            </a:endParaRPr>
          </a:p>
        </p:txBody>
      </p:sp>
      <p:sp>
        <p:nvSpPr>
          <p:cNvPr id="25" name="Segnaposto contenuto 2">
            <a:extLst>
              <a:ext uri="{FF2B5EF4-FFF2-40B4-BE49-F238E27FC236}">
                <a16:creationId xmlns:a16="http://schemas.microsoft.com/office/drawing/2014/main" id="{7A383DF2-F995-4815-9646-03369DDCF1B1}"/>
              </a:ext>
            </a:extLst>
          </p:cNvPr>
          <p:cNvSpPr>
            <a:spLocks noGrp="1"/>
          </p:cNvSpPr>
          <p:nvPr>
            <p:ph idx="1"/>
          </p:nvPr>
        </p:nvSpPr>
        <p:spPr>
          <a:xfrm>
            <a:off x="5223600" y="466001"/>
            <a:ext cx="6118614" cy="3516899"/>
          </a:xfrm>
        </p:spPr>
        <p:txBody>
          <a:bodyPr anchor="ctr">
            <a:noAutofit/>
          </a:bodyPr>
          <a:lstStyle/>
          <a:p>
            <a:r>
              <a:rPr lang="it-IT" sz="2000" dirty="0"/>
              <a:t>Estensione del modello BM25</a:t>
            </a:r>
          </a:p>
          <a:p>
            <a:r>
              <a:rPr lang="it-IT" sz="2000" dirty="0"/>
              <a:t>Applicabile a documenti strutturati consistenti di campi multipli</a:t>
            </a:r>
          </a:p>
          <a:p>
            <a:r>
              <a:rPr lang="it-IT" sz="2000" dirty="0"/>
              <a:t>Preserva la non linearità della frequenza del termine e rimuove l'assunzione di indipendenza tra le occorrenze dello stesso termine</a:t>
            </a:r>
          </a:p>
          <a:p>
            <a:r>
              <a:rPr lang="it-IT" sz="2000" dirty="0"/>
              <a:t>Modello di default di </a:t>
            </a:r>
            <a:r>
              <a:rPr lang="it-IT" sz="2000" i="1" dirty="0" err="1"/>
              <a:t>Whoosh</a:t>
            </a:r>
            <a:endParaRPr lang="it-IT" sz="2000" i="1" dirty="0">
              <a:cs typeface="Dubai"/>
            </a:endParaRPr>
          </a:p>
        </p:txBody>
      </p:sp>
      <p:cxnSp>
        <p:nvCxnSpPr>
          <p:cNvPr id="12" name="Connettore diritto 11">
            <a:extLst>
              <a:ext uri="{FF2B5EF4-FFF2-40B4-BE49-F238E27FC236}">
                <a16:creationId xmlns:a16="http://schemas.microsoft.com/office/drawing/2014/main" id="{939F5027-8B22-42C8-A9D0-5DFECB751811}"/>
              </a:ext>
            </a:extLst>
          </p:cNvPr>
          <p:cNvCxnSpPr>
            <a:cxnSpLocks/>
          </p:cNvCxnSpPr>
          <p:nvPr/>
        </p:nvCxnSpPr>
        <p:spPr>
          <a:xfrm>
            <a:off x="4671912" y="866553"/>
            <a:ext cx="0" cy="5214425"/>
          </a:xfrm>
          <a:prstGeom prst="line">
            <a:avLst/>
          </a:prstGeom>
          <a:ln w="28575">
            <a:solidFill>
              <a:srgbClr val="CF4A0F"/>
            </a:solidFill>
          </a:ln>
        </p:spPr>
        <p:style>
          <a:lnRef idx="1">
            <a:schemeClr val="accent1"/>
          </a:lnRef>
          <a:fillRef idx="0">
            <a:schemeClr val="accent1"/>
          </a:fillRef>
          <a:effectRef idx="0">
            <a:schemeClr val="accent1"/>
          </a:effectRef>
          <a:fontRef idx="minor">
            <a:schemeClr val="tx1"/>
          </a:fontRef>
        </p:style>
      </p:cxnSp>
      <p:sp>
        <p:nvSpPr>
          <p:cNvPr id="3" name="Rettangolo 2">
            <a:extLst>
              <a:ext uri="{FF2B5EF4-FFF2-40B4-BE49-F238E27FC236}">
                <a16:creationId xmlns:a16="http://schemas.microsoft.com/office/drawing/2014/main" id="{698CEA75-4E0F-4480-B31D-FA60945268E7}"/>
              </a:ext>
            </a:extLst>
          </p:cNvPr>
          <p:cNvSpPr/>
          <p:nvPr/>
        </p:nvSpPr>
        <p:spPr>
          <a:xfrm>
            <a:off x="973397" y="220964"/>
            <a:ext cx="4227504" cy="369332"/>
          </a:xfrm>
          <a:prstGeom prst="rect">
            <a:avLst/>
          </a:prstGeom>
        </p:spPr>
        <p:txBody>
          <a:bodyPr wrap="none">
            <a:spAutoFit/>
          </a:bodyPr>
          <a:lstStyle/>
          <a:p>
            <a:r>
              <a:rPr lang="it-IT" dirty="0"/>
              <a:t>https://en.wikipedia.org/wiki/Okapi_BM25</a:t>
            </a:r>
          </a:p>
        </p:txBody>
      </p:sp>
      <p:sp>
        <p:nvSpPr>
          <p:cNvPr id="6" name="Rettangolo 5">
            <a:extLst>
              <a:ext uri="{FF2B5EF4-FFF2-40B4-BE49-F238E27FC236}">
                <a16:creationId xmlns:a16="http://schemas.microsoft.com/office/drawing/2014/main" id="{A4B18C9E-C986-4CF9-B996-606EC61B0956}"/>
              </a:ext>
            </a:extLst>
          </p:cNvPr>
          <p:cNvSpPr/>
          <p:nvPr/>
        </p:nvSpPr>
        <p:spPr>
          <a:xfrm>
            <a:off x="978105" y="512715"/>
            <a:ext cx="8861851" cy="369332"/>
          </a:xfrm>
          <a:prstGeom prst="rect">
            <a:avLst/>
          </a:prstGeom>
        </p:spPr>
        <p:txBody>
          <a:bodyPr wrap="square">
            <a:spAutoFit/>
          </a:bodyPr>
          <a:lstStyle/>
          <a:p>
            <a:r>
              <a:rPr lang="it-IT" dirty="0"/>
              <a:t>https://nlp.stanford.edu/IR-book/html/htmledition/okapi-bm25-a-non-binary-model-1.html</a:t>
            </a:r>
          </a:p>
        </p:txBody>
      </p:sp>
      <p:sp>
        <p:nvSpPr>
          <p:cNvPr id="7" name="Rettangolo 6">
            <a:extLst>
              <a:ext uri="{FF2B5EF4-FFF2-40B4-BE49-F238E27FC236}">
                <a16:creationId xmlns:a16="http://schemas.microsoft.com/office/drawing/2014/main" id="{E134F509-06D3-4FC0-9AB6-6D00AEA8A7FE}"/>
              </a:ext>
            </a:extLst>
          </p:cNvPr>
          <p:cNvSpPr/>
          <p:nvPr/>
        </p:nvSpPr>
        <p:spPr>
          <a:xfrm>
            <a:off x="972313" y="813336"/>
            <a:ext cx="4669548" cy="369332"/>
          </a:xfrm>
          <a:prstGeom prst="rect">
            <a:avLst/>
          </a:prstGeom>
        </p:spPr>
        <p:txBody>
          <a:bodyPr wrap="none">
            <a:spAutoFit/>
          </a:bodyPr>
          <a:lstStyle/>
          <a:p>
            <a:r>
              <a:rPr lang="it-IT" dirty="0"/>
              <a:t>https://www.quora.com/How-does-BM25-work</a:t>
            </a:r>
          </a:p>
        </p:txBody>
      </p:sp>
      <p:sp>
        <p:nvSpPr>
          <p:cNvPr id="8" name="Rettangolo 7">
            <a:extLst>
              <a:ext uri="{FF2B5EF4-FFF2-40B4-BE49-F238E27FC236}">
                <a16:creationId xmlns:a16="http://schemas.microsoft.com/office/drawing/2014/main" id="{A82F2C63-9EF6-429A-941F-1CF4AC386FAF}"/>
              </a:ext>
            </a:extLst>
          </p:cNvPr>
          <p:cNvSpPr/>
          <p:nvPr/>
        </p:nvSpPr>
        <p:spPr>
          <a:xfrm>
            <a:off x="4913273" y="3762485"/>
            <a:ext cx="7041884" cy="1200329"/>
          </a:xfrm>
          <a:prstGeom prst="rect">
            <a:avLst/>
          </a:prstGeom>
        </p:spPr>
        <p:txBody>
          <a:bodyPr wrap="square">
            <a:spAutoFit/>
          </a:bodyPr>
          <a:lstStyle/>
          <a:p>
            <a:r>
              <a:rPr lang="en-US" b="1" dirty="0"/>
              <a:t>BM25F</a:t>
            </a:r>
            <a:r>
              <a:rPr lang="en-US" b="1" baseline="30000" dirty="0"/>
              <a:t> </a:t>
            </a:r>
            <a:r>
              <a:rPr lang="en-US" dirty="0"/>
              <a:t>is a modification of BM25 in which the document is considered to be composed from several fields (such as headlines, main text, anchor text) with possibly different degrees of importance, term relevance saturation and length normalization.</a:t>
            </a:r>
            <a:endParaRPr lang="it-IT" dirty="0"/>
          </a:p>
        </p:txBody>
      </p:sp>
      <p:sp>
        <p:nvSpPr>
          <p:cNvPr id="9" name="Rettangolo 8">
            <a:extLst>
              <a:ext uri="{FF2B5EF4-FFF2-40B4-BE49-F238E27FC236}">
                <a16:creationId xmlns:a16="http://schemas.microsoft.com/office/drawing/2014/main" id="{9D69D3F7-58CD-4F64-9EF5-0ACCB7FC78AE}"/>
              </a:ext>
            </a:extLst>
          </p:cNvPr>
          <p:cNvSpPr/>
          <p:nvPr/>
        </p:nvSpPr>
        <p:spPr>
          <a:xfrm>
            <a:off x="5021962" y="5002730"/>
            <a:ext cx="6096000" cy="646331"/>
          </a:xfrm>
          <a:prstGeom prst="rect">
            <a:avLst/>
          </a:prstGeom>
        </p:spPr>
        <p:txBody>
          <a:bodyPr>
            <a:spAutoFit/>
          </a:bodyPr>
          <a:lstStyle/>
          <a:p>
            <a:r>
              <a:rPr lang="en-US" dirty="0"/>
              <a:t>BM25, and its newer variants, represent state-of-the-art TF-IDF-like retrieval functions used in document retrieval</a:t>
            </a:r>
            <a:endParaRPr lang="it-IT" dirty="0"/>
          </a:p>
        </p:txBody>
      </p:sp>
      <p:sp>
        <p:nvSpPr>
          <p:cNvPr id="10" name="CasellaDiTesto 9">
            <a:extLst>
              <a:ext uri="{FF2B5EF4-FFF2-40B4-BE49-F238E27FC236}">
                <a16:creationId xmlns:a16="http://schemas.microsoft.com/office/drawing/2014/main" id="{FBB9C9AE-9C63-4454-B504-AB16BA8A59DF}"/>
              </a:ext>
            </a:extLst>
          </p:cNvPr>
          <p:cNvSpPr txBox="1"/>
          <p:nvPr/>
        </p:nvSpPr>
        <p:spPr>
          <a:xfrm>
            <a:off x="5021961" y="5747658"/>
            <a:ext cx="4474735" cy="369332"/>
          </a:xfrm>
          <a:prstGeom prst="rect">
            <a:avLst/>
          </a:prstGeom>
          <a:noFill/>
        </p:spPr>
        <p:txBody>
          <a:bodyPr wrap="square" rtlCol="0">
            <a:spAutoFit/>
          </a:bodyPr>
          <a:lstStyle/>
          <a:p>
            <a:r>
              <a:rPr lang="it-IT" dirty="0"/>
              <a:t>Basato sulla probabilità</a:t>
            </a:r>
          </a:p>
        </p:txBody>
      </p:sp>
    </p:spTree>
    <p:extLst>
      <p:ext uri="{BB962C8B-B14F-4D97-AF65-F5344CB8AC3E}">
        <p14:creationId xmlns:p14="http://schemas.microsoft.com/office/powerpoint/2010/main" val="209702291"/>
      </p:ext>
    </p:extLst>
  </p:cSld>
  <p:clrMapOvr>
    <a:masterClrMapping/>
  </p:clrMapOvr>
  <mc:AlternateContent xmlns:mc="http://schemas.openxmlformats.org/markup-compatibility/2006" xmlns:p14="http://schemas.microsoft.com/office/powerpoint/2010/main">
    <mc:Choice Requires="p14">
      <p:transition spd="slow" p14:dur="2000" advTm="50380"/>
    </mc:Choice>
    <mc:Fallback xmlns="">
      <p:transition spd="slow" advTm="5038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73F6E97-0E95-416C-B7EC-6BE4FC177C89}"/>
              </a:ext>
            </a:extLst>
          </p:cNvPr>
          <p:cNvSpPr>
            <a:spLocks noGrp="1"/>
          </p:cNvSpPr>
          <p:nvPr>
            <p:ph type="title"/>
          </p:nvPr>
        </p:nvSpPr>
        <p:spPr>
          <a:xfrm>
            <a:off x="612950" y="1928788"/>
            <a:ext cx="3413156" cy="1930237"/>
          </a:xfrm>
        </p:spPr>
        <p:txBody>
          <a:bodyPr vert="horz" lIns="91440" tIns="45720" rIns="91440" bIns="45720" rtlCol="0" anchor="ctr">
            <a:normAutofit/>
          </a:bodyPr>
          <a:lstStyle/>
          <a:p>
            <a:r>
              <a:rPr lang="en-US" sz="4000" err="1"/>
              <a:t>Algoritmi</a:t>
            </a:r>
            <a:r>
              <a:rPr lang="en-US" sz="3600"/>
              <a:t> di </a:t>
            </a:r>
            <a:r>
              <a:rPr lang="en-US" sz="3600" err="1"/>
              <a:t>ricerca</a:t>
            </a:r>
            <a:endParaRPr lang="en-US" sz="3600"/>
          </a:p>
        </p:txBody>
      </p:sp>
      <p:pic>
        <p:nvPicPr>
          <p:cNvPr id="21" name="Picture 20">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4" name="Segnaposto piè di pagina 3">
            <a:extLst>
              <a:ext uri="{FF2B5EF4-FFF2-40B4-BE49-F238E27FC236}">
                <a16:creationId xmlns:a16="http://schemas.microsoft.com/office/drawing/2014/main" id="{8FC14F56-AC0A-46B6-BEA0-012CF08606BA}"/>
              </a:ext>
            </a:extLst>
          </p:cNvPr>
          <p:cNvSpPr>
            <a:spLocks noGrp="1"/>
          </p:cNvSpPr>
          <p:nvPr>
            <p:ph type="ftr" sz="quarter" idx="11"/>
          </p:nvPr>
        </p:nvSpPr>
        <p:spPr>
          <a:xfrm>
            <a:off x="612950" y="5883275"/>
            <a:ext cx="3413156" cy="365125"/>
          </a:xfrm>
        </p:spPr>
        <p:txBody>
          <a:bodyPr vert="horz" lIns="91440" tIns="45720" rIns="91440" bIns="45720" rtlCol="0" anchor="ctr">
            <a:normAutofit/>
          </a:bodyPr>
          <a:lstStyle/>
          <a:p>
            <a:pPr>
              <a:spcAft>
                <a:spcPts val="600"/>
              </a:spcAft>
            </a:pPr>
            <a:r>
              <a:rPr lang="en-US" sz="900"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Gestione Avanzata dell’Informazione – UNIMORE- 2019/2020</a:t>
            </a:r>
          </a:p>
        </p:txBody>
      </p:sp>
      <p:sp>
        <p:nvSpPr>
          <p:cNvPr id="5" name="Segnaposto numero diapositiva 4">
            <a:extLst>
              <a:ext uri="{FF2B5EF4-FFF2-40B4-BE49-F238E27FC236}">
                <a16:creationId xmlns:a16="http://schemas.microsoft.com/office/drawing/2014/main" id="{61EA7C52-2550-4DD5-B6A6-58E75CAF356A}"/>
              </a:ext>
            </a:extLst>
          </p:cNvPr>
          <p:cNvSpPr>
            <a:spLocks noGrp="1"/>
          </p:cNvSpPr>
          <p:nvPr>
            <p:ph type="sldNum" sz="quarter" idx="12"/>
          </p:nvPr>
        </p:nvSpPr>
        <p:spPr>
          <a:xfrm>
            <a:off x="10514011" y="6000749"/>
            <a:ext cx="753545" cy="365125"/>
          </a:xfrm>
        </p:spPr>
        <p:txBody>
          <a:bodyPr vert="horz" lIns="91440" tIns="45720" rIns="91440" bIns="45720" rtlCol="0" anchor="ctr">
            <a:normAutofit/>
          </a:bodyPr>
          <a:lstStyle/>
          <a:p>
            <a:pPr>
              <a:spcAft>
                <a:spcPts val="600"/>
              </a:spcAft>
            </a:pPr>
            <a:fld id="{3A98EE3D-8CD1-4C3F-BD1C-C98C9596463C}" type="slidenum">
              <a:rPr lang="en-US" sz="1000" smtClean="0"/>
              <a:pPr>
                <a:spcAft>
                  <a:spcPts val="600"/>
                </a:spcAft>
              </a:pPr>
              <a:t>19</a:t>
            </a:fld>
            <a:endParaRPr lang="en-US" sz="1000"/>
          </a:p>
        </p:txBody>
      </p:sp>
      <p:sp>
        <p:nvSpPr>
          <p:cNvPr id="16" name="Ovale 15">
            <a:extLst>
              <a:ext uri="{FF2B5EF4-FFF2-40B4-BE49-F238E27FC236}">
                <a16:creationId xmlns:a16="http://schemas.microsoft.com/office/drawing/2014/main" id="{23A9EA65-E695-4CA6-971F-349C7ACC9509}"/>
              </a:ext>
            </a:extLst>
          </p:cNvPr>
          <p:cNvSpPr/>
          <p:nvPr/>
        </p:nvSpPr>
        <p:spPr>
          <a:xfrm>
            <a:off x="232902" y="235741"/>
            <a:ext cx="1064023" cy="1064023"/>
          </a:xfrm>
          <a:prstGeom prst="ellipse">
            <a:avLst/>
          </a:prstGeom>
        </p:spPr>
        <p:style>
          <a:lnRef idx="0">
            <a:schemeClr val="lt1">
              <a:alpha val="0"/>
              <a:hueOff val="0"/>
              <a:satOff val="0"/>
              <a:lumOff val="0"/>
              <a:alphaOff val="0"/>
            </a:schemeClr>
          </a:lnRef>
          <a:fillRef idx="1">
            <a:schemeClr val="accent5">
              <a:hueOff val="1202285"/>
              <a:satOff val="-14157"/>
              <a:lumOff val="9412"/>
              <a:alphaOff val="0"/>
            </a:schemeClr>
          </a:fillRef>
          <a:effectRef idx="0">
            <a:schemeClr val="accent5">
              <a:hueOff val="1202285"/>
              <a:satOff val="-14157"/>
              <a:lumOff val="9412"/>
              <a:alphaOff val="0"/>
            </a:schemeClr>
          </a:effectRef>
          <a:fontRef idx="minor"/>
        </p:style>
      </p:sp>
      <p:sp>
        <p:nvSpPr>
          <p:cNvPr id="17" name="Rettangolo 16" descr="Magnifying glass">
            <a:extLst>
              <a:ext uri="{FF2B5EF4-FFF2-40B4-BE49-F238E27FC236}">
                <a16:creationId xmlns:a16="http://schemas.microsoft.com/office/drawing/2014/main" id="{D9F0493D-CAAB-4B82-9C0F-5CC4D910CC94}"/>
              </a:ext>
            </a:extLst>
          </p:cNvPr>
          <p:cNvSpPr/>
          <p:nvPr/>
        </p:nvSpPr>
        <p:spPr>
          <a:xfrm>
            <a:off x="489409" y="436829"/>
            <a:ext cx="617133" cy="61713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5" name="Segnaposto contenuto 2">
            <a:extLst>
              <a:ext uri="{FF2B5EF4-FFF2-40B4-BE49-F238E27FC236}">
                <a16:creationId xmlns:a16="http://schemas.microsoft.com/office/drawing/2014/main" id="{7A383DF2-F995-4815-9646-03369DDCF1B1}"/>
              </a:ext>
            </a:extLst>
          </p:cNvPr>
          <p:cNvSpPr>
            <a:spLocks noGrp="1"/>
          </p:cNvSpPr>
          <p:nvPr>
            <p:ph idx="1"/>
          </p:nvPr>
        </p:nvSpPr>
        <p:spPr>
          <a:xfrm>
            <a:off x="5293572" y="866553"/>
            <a:ext cx="6118614" cy="3516899"/>
          </a:xfrm>
        </p:spPr>
        <p:txBody>
          <a:bodyPr anchor="ctr">
            <a:noAutofit/>
          </a:bodyPr>
          <a:lstStyle/>
          <a:p>
            <a:r>
              <a:rPr lang="it-IT" sz="2000" dirty="0">
                <a:cs typeface="Dubai"/>
              </a:rPr>
              <a:t>Il peso di un termine che occorre in un documento è semplicemente proporzionale alla frequenza del termine</a:t>
            </a:r>
          </a:p>
          <a:p>
            <a:r>
              <a:rPr lang="it-IT" sz="2000" dirty="0">
                <a:cs typeface="Dubai"/>
              </a:rPr>
              <a:t>Implementato da </a:t>
            </a:r>
            <a:r>
              <a:rPr lang="it-IT" sz="2000" dirty="0" err="1">
                <a:cs typeface="Dubai"/>
              </a:rPr>
              <a:t>Whoosh</a:t>
            </a:r>
            <a:r>
              <a:rPr lang="it-IT" sz="2000" dirty="0">
                <a:cs typeface="Dubai"/>
              </a:rPr>
              <a:t> sotto la classe </a:t>
            </a:r>
            <a:r>
              <a:rPr lang="it-IT" sz="2000" i="1" dirty="0" err="1">
                <a:ea typeface="+mn-lt"/>
                <a:cs typeface="+mn-lt"/>
              </a:rPr>
              <a:t>whoosh.scoring.Frequency</a:t>
            </a:r>
            <a:endParaRPr lang="it-IT" sz="2000" i="1" dirty="0">
              <a:ea typeface="+mn-lt"/>
              <a:cs typeface="+mn-lt"/>
            </a:endParaRPr>
          </a:p>
          <a:p>
            <a:r>
              <a:rPr lang="it-IT" sz="2000" dirty="0">
                <a:ea typeface="+mn-lt"/>
                <a:cs typeface="+mn-lt"/>
              </a:rPr>
              <a:t>Spesso usato come fattore di peso nelle ricerche di </a:t>
            </a:r>
            <a:r>
              <a:rPr lang="it-IT" sz="2000" i="1" dirty="0">
                <a:ea typeface="+mn-lt"/>
                <a:cs typeface="+mn-lt"/>
              </a:rPr>
              <a:t>information </a:t>
            </a:r>
            <a:r>
              <a:rPr lang="it-IT" sz="2000" i="1" dirty="0" err="1">
                <a:ea typeface="+mn-lt"/>
                <a:cs typeface="+mn-lt"/>
              </a:rPr>
              <a:t>retrieval</a:t>
            </a:r>
            <a:endParaRPr lang="it-IT" sz="2000" i="1" dirty="0">
              <a:ea typeface="+mn-lt"/>
              <a:cs typeface="+mn-lt"/>
            </a:endParaRPr>
          </a:p>
        </p:txBody>
      </p:sp>
      <p:sp>
        <p:nvSpPr>
          <p:cNvPr id="12" name="CasellaDiTesto 11">
            <a:extLst>
              <a:ext uri="{FF2B5EF4-FFF2-40B4-BE49-F238E27FC236}">
                <a16:creationId xmlns:a16="http://schemas.microsoft.com/office/drawing/2014/main" id="{027D4A96-E94F-45FD-A83C-FA19DD6ED953}"/>
              </a:ext>
            </a:extLst>
          </p:cNvPr>
          <p:cNvSpPr txBox="1"/>
          <p:nvPr/>
        </p:nvSpPr>
        <p:spPr>
          <a:xfrm>
            <a:off x="1612946" y="4382040"/>
            <a:ext cx="1413164" cy="489109"/>
          </a:xfrm>
          <a:prstGeom prst="roundRect">
            <a:avLst>
              <a:gd name="adj" fmla="val 32101"/>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2000">
                <a:effectLst>
                  <a:outerShdw blurRad="38100" dist="38100" dir="2700000" algn="tl">
                    <a:srgbClr val="000000">
                      <a:alpha val="43137"/>
                    </a:srgbClr>
                  </a:outerShdw>
                </a:effectLst>
                <a:cs typeface="Dubai"/>
              </a:rPr>
              <a:t>Frequency</a:t>
            </a:r>
          </a:p>
        </p:txBody>
      </p:sp>
      <p:cxnSp>
        <p:nvCxnSpPr>
          <p:cNvPr id="11" name="Connettore diritto 10">
            <a:extLst>
              <a:ext uri="{FF2B5EF4-FFF2-40B4-BE49-F238E27FC236}">
                <a16:creationId xmlns:a16="http://schemas.microsoft.com/office/drawing/2014/main" id="{600CF577-97B4-446F-92EB-06B4CC49DD64}"/>
              </a:ext>
            </a:extLst>
          </p:cNvPr>
          <p:cNvCxnSpPr>
            <a:cxnSpLocks/>
          </p:cNvCxnSpPr>
          <p:nvPr/>
        </p:nvCxnSpPr>
        <p:spPr>
          <a:xfrm>
            <a:off x="4671912" y="866553"/>
            <a:ext cx="0" cy="5214425"/>
          </a:xfrm>
          <a:prstGeom prst="line">
            <a:avLst/>
          </a:prstGeom>
          <a:ln w="28575">
            <a:solidFill>
              <a:srgbClr val="CF4A0F"/>
            </a:solidFill>
          </a:ln>
        </p:spPr>
        <p:style>
          <a:lnRef idx="1">
            <a:schemeClr val="accent1"/>
          </a:lnRef>
          <a:fillRef idx="0">
            <a:schemeClr val="accent1"/>
          </a:fillRef>
          <a:effectRef idx="0">
            <a:schemeClr val="accent1"/>
          </a:effectRef>
          <a:fontRef idx="minor">
            <a:schemeClr val="tx1"/>
          </a:fontRef>
        </p:style>
      </p:cxnSp>
      <p:sp>
        <p:nvSpPr>
          <p:cNvPr id="13" name="Segnaposto contenuto 2">
            <a:extLst>
              <a:ext uri="{FF2B5EF4-FFF2-40B4-BE49-F238E27FC236}">
                <a16:creationId xmlns:a16="http://schemas.microsoft.com/office/drawing/2014/main" id="{9ECA3F50-2D27-4FE1-9F73-42304101E81B}"/>
              </a:ext>
            </a:extLst>
          </p:cNvPr>
          <p:cNvSpPr txBox="1">
            <a:spLocks/>
          </p:cNvSpPr>
          <p:nvPr/>
        </p:nvSpPr>
        <p:spPr>
          <a:xfrm>
            <a:off x="5356221" y="4493623"/>
            <a:ext cx="6118614" cy="87638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it-IT" sz="2000" i="1" dirty="0">
                <a:ea typeface="+mn-lt"/>
                <a:cs typeface="Dubai"/>
              </a:rPr>
              <a:t>Necessario il </a:t>
            </a:r>
            <a:r>
              <a:rPr lang="it-IT" sz="2000" i="1" dirty="0" err="1">
                <a:ea typeface="+mn-lt"/>
                <a:cs typeface="Dubai"/>
              </a:rPr>
              <a:t>QueryParser</a:t>
            </a:r>
            <a:r>
              <a:rPr lang="it-IT" sz="2000" i="1" dirty="0">
                <a:ea typeface="+mn-lt"/>
                <a:cs typeface="Dubai"/>
              </a:rPr>
              <a:t> semplice unendo i </a:t>
            </a:r>
            <a:r>
              <a:rPr lang="it-IT" sz="2000" i="1">
                <a:ea typeface="+mn-lt"/>
                <a:cs typeface="Dubai"/>
              </a:rPr>
              <a:t>risultati successivamente.</a:t>
            </a:r>
            <a:endParaRPr lang="it-IT" sz="2000" i="1" dirty="0">
              <a:ea typeface="+mn-lt"/>
              <a:cs typeface="+mn-lt"/>
            </a:endParaRPr>
          </a:p>
        </p:txBody>
      </p:sp>
    </p:spTree>
    <p:extLst>
      <p:ext uri="{BB962C8B-B14F-4D97-AF65-F5344CB8AC3E}">
        <p14:creationId xmlns:p14="http://schemas.microsoft.com/office/powerpoint/2010/main" val="4008572550"/>
      </p:ext>
    </p:extLst>
  </p:cSld>
  <p:clrMapOvr>
    <a:masterClrMapping/>
  </p:clrMapOvr>
  <mc:AlternateContent xmlns:mc="http://schemas.openxmlformats.org/markup-compatibility/2006" xmlns:p14="http://schemas.microsoft.com/office/powerpoint/2010/main">
    <mc:Choice Requires="p14">
      <p:transition spd="slow" p14:dur="2000" advTm="50380"/>
    </mc:Choice>
    <mc:Fallback xmlns="">
      <p:transition spd="slow" advTm="5038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5CE5EF0-4A55-4762-ADBB-D567E278102D}"/>
              </a:ext>
            </a:extLst>
          </p:cNvPr>
          <p:cNvSpPr>
            <a:spLocks noGrp="1"/>
          </p:cNvSpPr>
          <p:nvPr>
            <p:ph type="title"/>
          </p:nvPr>
        </p:nvSpPr>
        <p:spPr>
          <a:xfrm>
            <a:off x="633743" y="965201"/>
            <a:ext cx="3413156" cy="4562472"/>
          </a:xfrm>
        </p:spPr>
        <p:txBody>
          <a:bodyPr anchor="ctr">
            <a:normAutofit/>
          </a:bodyPr>
          <a:lstStyle/>
          <a:p>
            <a:pPr algn="l"/>
            <a:r>
              <a:rPr lang="it-IT" sz="3600"/>
              <a:t>Obiettivi del progetto</a:t>
            </a:r>
          </a:p>
        </p:txBody>
      </p:sp>
      <p:pic>
        <p:nvPicPr>
          <p:cNvPr id="44" name="Picture 43">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21" name="Segnaposto contenuto 2">
            <a:extLst>
              <a:ext uri="{FF2B5EF4-FFF2-40B4-BE49-F238E27FC236}">
                <a16:creationId xmlns:a16="http://schemas.microsoft.com/office/drawing/2014/main" id="{D11B14FC-8E96-4ADF-ACAD-C3DA5616B522}"/>
              </a:ext>
            </a:extLst>
          </p:cNvPr>
          <p:cNvSpPr>
            <a:spLocks noGrp="1"/>
          </p:cNvSpPr>
          <p:nvPr>
            <p:ph idx="1"/>
          </p:nvPr>
        </p:nvSpPr>
        <p:spPr>
          <a:xfrm>
            <a:off x="5148943" y="965200"/>
            <a:ext cx="6118614" cy="4562473"/>
          </a:xfrm>
        </p:spPr>
        <p:txBody>
          <a:bodyPr anchor="ctr">
            <a:normAutofit/>
          </a:bodyPr>
          <a:lstStyle/>
          <a:p>
            <a:r>
              <a:rPr lang="it-IT"/>
              <a:t>Realizzazione di un sistema di ricerca full-text che consenta di effettuare ricerche nella bibliografia di DBLP ordinando i risultati secondo un modello di ranking. </a:t>
            </a:r>
          </a:p>
          <a:p>
            <a:r>
              <a:rPr lang="it-IT"/>
              <a:t>Il sistema è quindi responsabile di due aspetti: </a:t>
            </a:r>
          </a:p>
          <a:p>
            <a:pPr marL="871200" lvl="1" indent="-457200">
              <a:buFont typeface="+mj-lt"/>
              <a:buAutoNum type="arabicPeriod"/>
            </a:pPr>
            <a:r>
              <a:rPr lang="it-IT"/>
              <a:t>Creazione e gestione degli indici a partire dal file XML di DBLP. </a:t>
            </a:r>
          </a:p>
          <a:p>
            <a:pPr marL="871200" lvl="1" indent="-457200">
              <a:buFont typeface="+mj-lt"/>
              <a:buAutoNum type="arabicPeriod"/>
            </a:pPr>
            <a:r>
              <a:rPr lang="it-IT"/>
              <a:t>Supporto per ricerche full-text in base al linguaggio proposto.</a:t>
            </a:r>
          </a:p>
        </p:txBody>
      </p:sp>
      <p:sp>
        <p:nvSpPr>
          <p:cNvPr id="3" name="Segnaposto piè di pagina 2">
            <a:extLst>
              <a:ext uri="{FF2B5EF4-FFF2-40B4-BE49-F238E27FC236}">
                <a16:creationId xmlns:a16="http://schemas.microsoft.com/office/drawing/2014/main" id="{998A0AD6-393D-4700-8679-9D46C5F3DE57}"/>
              </a:ext>
            </a:extLst>
          </p:cNvPr>
          <p:cNvSpPr>
            <a:spLocks noGrp="1"/>
          </p:cNvSpPr>
          <p:nvPr>
            <p:ph type="ftr" sz="quarter" idx="11"/>
          </p:nvPr>
        </p:nvSpPr>
        <p:spPr>
          <a:xfrm>
            <a:off x="612950" y="5883275"/>
            <a:ext cx="3413156" cy="365125"/>
          </a:xfrm>
        </p:spPr>
        <p:txBody>
          <a:bodyPr>
            <a:normAutofit/>
          </a:bodyPr>
          <a:lstStyle/>
          <a:p>
            <a:pPr>
              <a:lnSpc>
                <a:spcPct val="90000"/>
              </a:lnSpc>
              <a:spcAft>
                <a:spcPts val="600"/>
              </a:spcAft>
            </a:pPr>
            <a:r>
              <a:rPr lang="it-IT" sz="900"/>
              <a:t>Gestione Avanzata dell’Informazione – UNIMORE- 2019/2020</a:t>
            </a:r>
            <a:endParaRPr lang="en-US" sz="900"/>
          </a:p>
        </p:txBody>
      </p:sp>
      <p:sp>
        <p:nvSpPr>
          <p:cNvPr id="4" name="Segnaposto numero diapositiva 3">
            <a:extLst>
              <a:ext uri="{FF2B5EF4-FFF2-40B4-BE49-F238E27FC236}">
                <a16:creationId xmlns:a16="http://schemas.microsoft.com/office/drawing/2014/main" id="{DE6DF356-ACDB-4574-B83E-C45F699B0C85}"/>
              </a:ext>
            </a:extLst>
          </p:cNvPr>
          <p:cNvSpPr>
            <a:spLocks noGrp="1"/>
          </p:cNvSpPr>
          <p:nvPr>
            <p:ph type="sldNum" sz="quarter" idx="12"/>
          </p:nvPr>
        </p:nvSpPr>
        <p:spPr>
          <a:xfrm>
            <a:off x="10514011" y="6000749"/>
            <a:ext cx="753545" cy="365125"/>
          </a:xfrm>
        </p:spPr>
        <p:txBody>
          <a:bodyPr>
            <a:normAutofit/>
          </a:bodyPr>
          <a:lstStyle/>
          <a:p>
            <a:pPr>
              <a:spcAft>
                <a:spcPts val="600"/>
              </a:spcAft>
            </a:pPr>
            <a:fld id="{3A98EE3D-8CD1-4C3F-BD1C-C98C9596463C}" type="slidenum">
              <a:rPr lang="en-US" smtClean="0"/>
              <a:pPr>
                <a:spcAft>
                  <a:spcPts val="600"/>
                </a:spcAft>
              </a:pPr>
              <a:t>2</a:t>
            </a:fld>
            <a:endParaRPr lang="en-US"/>
          </a:p>
        </p:txBody>
      </p:sp>
      <p:cxnSp>
        <p:nvCxnSpPr>
          <p:cNvPr id="11" name="Connettore diritto 10">
            <a:extLst>
              <a:ext uri="{FF2B5EF4-FFF2-40B4-BE49-F238E27FC236}">
                <a16:creationId xmlns:a16="http://schemas.microsoft.com/office/drawing/2014/main" id="{EE62C82D-9FBE-4F3D-B335-BE7E86BF3688}"/>
              </a:ext>
            </a:extLst>
          </p:cNvPr>
          <p:cNvCxnSpPr>
            <a:cxnSpLocks/>
          </p:cNvCxnSpPr>
          <p:nvPr/>
        </p:nvCxnSpPr>
        <p:spPr>
          <a:xfrm>
            <a:off x="4671912" y="866553"/>
            <a:ext cx="0" cy="5214425"/>
          </a:xfrm>
          <a:prstGeom prst="line">
            <a:avLst/>
          </a:prstGeom>
          <a:ln w="28575">
            <a:solidFill>
              <a:srgbClr val="CF4A0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547497"/>
      </p:ext>
    </p:extLst>
  </p:cSld>
  <p:clrMapOvr>
    <a:masterClrMapping/>
  </p:clrMapOvr>
  <mc:AlternateContent xmlns:mc="http://schemas.openxmlformats.org/markup-compatibility/2006" xmlns:p14="http://schemas.microsoft.com/office/powerpoint/2010/main">
    <mc:Choice Requires="p14">
      <p:transition spd="slow" p14:dur="2000" advTm="54165"/>
    </mc:Choice>
    <mc:Fallback xmlns="">
      <p:transition spd="slow" advTm="5416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73F6E97-0E95-416C-B7EC-6BE4FC177C89}"/>
              </a:ext>
            </a:extLst>
          </p:cNvPr>
          <p:cNvSpPr>
            <a:spLocks noGrp="1"/>
          </p:cNvSpPr>
          <p:nvPr>
            <p:ph type="title"/>
          </p:nvPr>
        </p:nvSpPr>
        <p:spPr>
          <a:xfrm>
            <a:off x="612950" y="1928788"/>
            <a:ext cx="3413156" cy="1930237"/>
          </a:xfrm>
        </p:spPr>
        <p:txBody>
          <a:bodyPr vert="horz" lIns="91440" tIns="45720" rIns="91440" bIns="45720" rtlCol="0" anchor="ctr">
            <a:normAutofit/>
          </a:bodyPr>
          <a:lstStyle/>
          <a:p>
            <a:r>
              <a:rPr lang="en-US" sz="4000" err="1"/>
              <a:t>Algoritmi</a:t>
            </a:r>
            <a:r>
              <a:rPr lang="en-US" sz="3600"/>
              <a:t> di </a:t>
            </a:r>
            <a:r>
              <a:rPr lang="en-US" sz="3600" err="1"/>
              <a:t>ricerca</a:t>
            </a:r>
            <a:endParaRPr lang="en-US" sz="3600"/>
          </a:p>
        </p:txBody>
      </p:sp>
      <p:pic>
        <p:nvPicPr>
          <p:cNvPr id="21" name="Picture 20">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4" name="Segnaposto piè di pagina 3">
            <a:extLst>
              <a:ext uri="{FF2B5EF4-FFF2-40B4-BE49-F238E27FC236}">
                <a16:creationId xmlns:a16="http://schemas.microsoft.com/office/drawing/2014/main" id="{8FC14F56-AC0A-46B6-BEA0-012CF08606BA}"/>
              </a:ext>
            </a:extLst>
          </p:cNvPr>
          <p:cNvSpPr>
            <a:spLocks noGrp="1"/>
          </p:cNvSpPr>
          <p:nvPr>
            <p:ph type="ftr" sz="quarter" idx="11"/>
          </p:nvPr>
        </p:nvSpPr>
        <p:spPr>
          <a:xfrm>
            <a:off x="612950" y="5883275"/>
            <a:ext cx="3413156" cy="365125"/>
          </a:xfrm>
        </p:spPr>
        <p:txBody>
          <a:bodyPr vert="horz" lIns="91440" tIns="45720" rIns="91440" bIns="45720" rtlCol="0" anchor="ctr">
            <a:normAutofit/>
          </a:bodyPr>
          <a:lstStyle/>
          <a:p>
            <a:pPr>
              <a:spcAft>
                <a:spcPts val="600"/>
              </a:spcAft>
            </a:pPr>
            <a:r>
              <a:rPr lang="en-US" sz="900"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Gestione Avanzata dell’Informazione – UNIMORE- 2019/2020</a:t>
            </a:r>
          </a:p>
        </p:txBody>
      </p:sp>
      <p:sp>
        <p:nvSpPr>
          <p:cNvPr id="5" name="Segnaposto numero diapositiva 4">
            <a:extLst>
              <a:ext uri="{FF2B5EF4-FFF2-40B4-BE49-F238E27FC236}">
                <a16:creationId xmlns:a16="http://schemas.microsoft.com/office/drawing/2014/main" id="{61EA7C52-2550-4DD5-B6A6-58E75CAF356A}"/>
              </a:ext>
            </a:extLst>
          </p:cNvPr>
          <p:cNvSpPr>
            <a:spLocks noGrp="1"/>
          </p:cNvSpPr>
          <p:nvPr>
            <p:ph type="sldNum" sz="quarter" idx="12"/>
          </p:nvPr>
        </p:nvSpPr>
        <p:spPr>
          <a:xfrm>
            <a:off x="10514011" y="6000749"/>
            <a:ext cx="753545" cy="365125"/>
          </a:xfrm>
        </p:spPr>
        <p:txBody>
          <a:bodyPr vert="horz" lIns="91440" tIns="45720" rIns="91440" bIns="45720" rtlCol="0" anchor="ctr">
            <a:normAutofit/>
          </a:bodyPr>
          <a:lstStyle/>
          <a:p>
            <a:pPr>
              <a:spcAft>
                <a:spcPts val="600"/>
              </a:spcAft>
            </a:pPr>
            <a:fld id="{3A98EE3D-8CD1-4C3F-BD1C-C98C9596463C}" type="slidenum">
              <a:rPr lang="en-US" sz="1000" smtClean="0"/>
              <a:pPr>
                <a:spcAft>
                  <a:spcPts val="600"/>
                </a:spcAft>
              </a:pPr>
              <a:t>20</a:t>
            </a:fld>
            <a:endParaRPr lang="en-US" sz="1000"/>
          </a:p>
        </p:txBody>
      </p:sp>
      <p:sp>
        <p:nvSpPr>
          <p:cNvPr id="16" name="Ovale 15">
            <a:extLst>
              <a:ext uri="{FF2B5EF4-FFF2-40B4-BE49-F238E27FC236}">
                <a16:creationId xmlns:a16="http://schemas.microsoft.com/office/drawing/2014/main" id="{23A9EA65-E695-4CA6-971F-349C7ACC9509}"/>
              </a:ext>
            </a:extLst>
          </p:cNvPr>
          <p:cNvSpPr/>
          <p:nvPr/>
        </p:nvSpPr>
        <p:spPr>
          <a:xfrm>
            <a:off x="232902" y="235741"/>
            <a:ext cx="1064023" cy="1064023"/>
          </a:xfrm>
          <a:prstGeom prst="ellipse">
            <a:avLst/>
          </a:prstGeom>
        </p:spPr>
        <p:style>
          <a:lnRef idx="0">
            <a:schemeClr val="lt1">
              <a:alpha val="0"/>
              <a:hueOff val="0"/>
              <a:satOff val="0"/>
              <a:lumOff val="0"/>
              <a:alphaOff val="0"/>
            </a:schemeClr>
          </a:lnRef>
          <a:fillRef idx="1">
            <a:schemeClr val="accent5">
              <a:hueOff val="1202285"/>
              <a:satOff val="-14157"/>
              <a:lumOff val="9412"/>
              <a:alphaOff val="0"/>
            </a:schemeClr>
          </a:fillRef>
          <a:effectRef idx="0">
            <a:schemeClr val="accent5">
              <a:hueOff val="1202285"/>
              <a:satOff val="-14157"/>
              <a:lumOff val="9412"/>
              <a:alphaOff val="0"/>
            </a:schemeClr>
          </a:effectRef>
          <a:fontRef idx="minor"/>
        </p:style>
      </p:sp>
      <p:sp>
        <p:nvSpPr>
          <p:cNvPr id="17" name="Rettangolo 16" descr="Magnifying glass">
            <a:extLst>
              <a:ext uri="{FF2B5EF4-FFF2-40B4-BE49-F238E27FC236}">
                <a16:creationId xmlns:a16="http://schemas.microsoft.com/office/drawing/2014/main" id="{D9F0493D-CAAB-4B82-9C0F-5CC4D910CC94}"/>
              </a:ext>
            </a:extLst>
          </p:cNvPr>
          <p:cNvSpPr/>
          <p:nvPr/>
        </p:nvSpPr>
        <p:spPr>
          <a:xfrm>
            <a:off x="489409" y="436829"/>
            <a:ext cx="617133" cy="61713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5" name="Segnaposto contenuto 2">
            <a:extLst>
              <a:ext uri="{FF2B5EF4-FFF2-40B4-BE49-F238E27FC236}">
                <a16:creationId xmlns:a16="http://schemas.microsoft.com/office/drawing/2014/main" id="{7A383DF2-F995-4815-9646-03369DDCF1B1}"/>
              </a:ext>
            </a:extLst>
          </p:cNvPr>
          <p:cNvSpPr>
            <a:spLocks noGrp="1"/>
          </p:cNvSpPr>
          <p:nvPr>
            <p:ph idx="1"/>
          </p:nvPr>
        </p:nvSpPr>
        <p:spPr>
          <a:xfrm>
            <a:off x="5284863" y="1336589"/>
            <a:ext cx="6118614" cy="3516899"/>
          </a:xfrm>
        </p:spPr>
        <p:txBody>
          <a:bodyPr anchor="ctr">
            <a:noAutofit/>
          </a:bodyPr>
          <a:lstStyle/>
          <a:p>
            <a:r>
              <a:rPr lang="it-IT" sz="2000" dirty="0">
                <a:cs typeface="Dubai"/>
              </a:rPr>
              <a:t>Trova i documenti contenenti parole simili al termine dato</a:t>
            </a:r>
          </a:p>
          <a:p>
            <a:r>
              <a:rPr lang="it-IT" sz="2000" dirty="0">
                <a:ea typeface="+mn-lt"/>
                <a:cs typeface="+mn-lt"/>
              </a:rPr>
              <a:t>Opzione implementata da </a:t>
            </a:r>
            <a:r>
              <a:rPr lang="it-IT" sz="2000" i="1" dirty="0" err="1">
                <a:ea typeface="+mn-lt"/>
                <a:cs typeface="+mn-lt"/>
              </a:rPr>
              <a:t>Whoosh</a:t>
            </a:r>
            <a:r>
              <a:rPr lang="it-IT" sz="2000" i="1" dirty="0">
                <a:ea typeface="+mn-lt"/>
                <a:cs typeface="+mn-lt"/>
              </a:rPr>
              <a:t> </a:t>
            </a:r>
            <a:r>
              <a:rPr lang="it-IT" sz="2000" dirty="0">
                <a:ea typeface="+mn-lt"/>
                <a:cs typeface="+mn-lt"/>
              </a:rPr>
              <a:t>sotto la classe:</a:t>
            </a:r>
            <a:endParaRPr lang="it-IT" sz="2000" dirty="0">
              <a:cs typeface="Dubai"/>
            </a:endParaRPr>
          </a:p>
          <a:p>
            <a:endParaRPr lang="it-IT" sz="2000" dirty="0"/>
          </a:p>
        </p:txBody>
      </p:sp>
      <p:sp>
        <p:nvSpPr>
          <p:cNvPr id="11" name="CasellaDiTesto 10">
            <a:extLst>
              <a:ext uri="{FF2B5EF4-FFF2-40B4-BE49-F238E27FC236}">
                <a16:creationId xmlns:a16="http://schemas.microsoft.com/office/drawing/2014/main" id="{FE79396E-4545-49C1-B005-628A6C988EC0}"/>
              </a:ext>
            </a:extLst>
          </p:cNvPr>
          <p:cNvSpPr txBox="1"/>
          <p:nvPr/>
        </p:nvSpPr>
        <p:spPr>
          <a:xfrm>
            <a:off x="1589861" y="4382040"/>
            <a:ext cx="1459334" cy="489109"/>
          </a:xfrm>
          <a:prstGeom prst="roundRect">
            <a:avLst>
              <a:gd name="adj" fmla="val 32101"/>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2000">
                <a:effectLst>
                  <a:outerShdw blurRad="38100" dist="38100" dir="2700000" algn="tl">
                    <a:srgbClr val="000000">
                      <a:alpha val="43137"/>
                    </a:srgbClr>
                  </a:outerShdw>
                </a:effectLst>
                <a:cs typeface="Dubai"/>
              </a:rPr>
              <a:t>Fuzzy-</a:t>
            </a:r>
            <a:r>
              <a:rPr lang="it-IT" sz="2000" err="1">
                <a:effectLst>
                  <a:outerShdw blurRad="38100" dist="38100" dir="2700000" algn="tl">
                    <a:srgbClr val="000000">
                      <a:alpha val="43137"/>
                    </a:srgbClr>
                  </a:outerShdw>
                </a:effectLst>
                <a:cs typeface="Dubai"/>
              </a:rPr>
              <a:t>term</a:t>
            </a:r>
            <a:endParaRPr lang="it-IT" sz="2000">
              <a:effectLst>
                <a:outerShdw blurRad="38100" dist="38100" dir="2700000" algn="tl">
                  <a:srgbClr val="000000">
                    <a:alpha val="43137"/>
                  </a:srgbClr>
                </a:outerShdw>
              </a:effectLst>
              <a:cs typeface="Dubai"/>
            </a:endParaRPr>
          </a:p>
        </p:txBody>
      </p:sp>
      <p:sp>
        <p:nvSpPr>
          <p:cNvPr id="13" name="CasellaDiTesto 12">
            <a:extLst>
              <a:ext uri="{FF2B5EF4-FFF2-40B4-BE49-F238E27FC236}">
                <a16:creationId xmlns:a16="http://schemas.microsoft.com/office/drawing/2014/main" id="{24DEDCEE-295A-4469-8230-706A2BBCA034}"/>
              </a:ext>
            </a:extLst>
          </p:cNvPr>
          <p:cNvSpPr txBox="1"/>
          <p:nvPr/>
        </p:nvSpPr>
        <p:spPr>
          <a:xfrm>
            <a:off x="5888811" y="3525064"/>
            <a:ext cx="56184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i="1" dirty="0" err="1">
                <a:solidFill>
                  <a:schemeClr val="tx2">
                    <a:lumMod val="90000"/>
                  </a:schemeClr>
                </a:solidFill>
                <a:latin typeface="Dubai"/>
              </a:rPr>
              <a:t>class.</a:t>
            </a:r>
            <a:r>
              <a:rPr lang="it-IT" i="1" dirty="0" err="1">
                <a:solidFill>
                  <a:schemeClr val="tx2">
                    <a:lumMod val="90000"/>
                  </a:schemeClr>
                </a:solidFill>
              </a:rPr>
              <a:t>whoosh.query.FuzzyTerm</a:t>
            </a:r>
            <a:r>
              <a:rPr lang="it-IT" i="1" dirty="0">
                <a:solidFill>
                  <a:schemeClr val="tx2">
                    <a:lumMod val="90000"/>
                  </a:schemeClr>
                </a:solidFill>
                <a:latin typeface="Dubai"/>
                <a:ea typeface="Lato"/>
                <a:cs typeface="Lato"/>
              </a:rPr>
              <a:t>(</a:t>
            </a:r>
            <a:r>
              <a:rPr lang="it-IT" i="1" dirty="0" err="1">
                <a:solidFill>
                  <a:schemeClr val="tx2">
                    <a:lumMod val="90000"/>
                  </a:schemeClr>
                </a:solidFill>
                <a:latin typeface="Dubai"/>
                <a:ea typeface="Lato"/>
                <a:cs typeface="Lato"/>
              </a:rPr>
              <a:t>fieldname</a:t>
            </a:r>
            <a:r>
              <a:rPr lang="it-IT" i="1" dirty="0">
                <a:solidFill>
                  <a:schemeClr val="tx2">
                    <a:lumMod val="90000"/>
                  </a:schemeClr>
                </a:solidFill>
                <a:latin typeface="Dubai"/>
                <a:ea typeface="Lato"/>
                <a:cs typeface="Lato"/>
              </a:rPr>
              <a:t>, text, </a:t>
            </a:r>
            <a:r>
              <a:rPr lang="it-IT" i="1" dirty="0" err="1">
                <a:solidFill>
                  <a:schemeClr val="tx2">
                    <a:lumMod val="90000"/>
                  </a:schemeClr>
                </a:solidFill>
                <a:latin typeface="Dubai"/>
                <a:ea typeface="Lato"/>
                <a:cs typeface="Lato"/>
              </a:rPr>
              <a:t>boost</a:t>
            </a:r>
            <a:r>
              <a:rPr lang="it-IT" i="1" dirty="0">
                <a:solidFill>
                  <a:schemeClr val="tx2">
                    <a:lumMod val="90000"/>
                  </a:schemeClr>
                </a:solidFill>
                <a:latin typeface="Dubai"/>
                <a:ea typeface="Lato"/>
                <a:cs typeface="Lato"/>
              </a:rPr>
              <a:t>=1.0, </a:t>
            </a:r>
            <a:r>
              <a:rPr lang="it-IT" i="1" dirty="0" err="1">
                <a:solidFill>
                  <a:schemeClr val="tx2">
                    <a:lumMod val="90000"/>
                  </a:schemeClr>
                </a:solidFill>
                <a:latin typeface="Dubai"/>
                <a:ea typeface="Lato"/>
                <a:cs typeface="Lato"/>
              </a:rPr>
              <a:t>maxdist</a:t>
            </a:r>
            <a:r>
              <a:rPr lang="it-IT" i="1" dirty="0">
                <a:solidFill>
                  <a:schemeClr val="tx2">
                    <a:lumMod val="90000"/>
                  </a:schemeClr>
                </a:solidFill>
                <a:latin typeface="Dubai"/>
                <a:ea typeface="Lato"/>
                <a:cs typeface="Lato"/>
              </a:rPr>
              <a:t>=1, </a:t>
            </a:r>
            <a:r>
              <a:rPr lang="it-IT" i="1" dirty="0" err="1">
                <a:solidFill>
                  <a:schemeClr val="tx2">
                    <a:lumMod val="90000"/>
                  </a:schemeClr>
                </a:solidFill>
                <a:latin typeface="Dubai"/>
                <a:ea typeface="Lato"/>
                <a:cs typeface="Lato"/>
              </a:rPr>
              <a:t>prefixlength</a:t>
            </a:r>
            <a:r>
              <a:rPr lang="it-IT" i="1" dirty="0">
                <a:solidFill>
                  <a:schemeClr val="tx2">
                    <a:lumMod val="90000"/>
                  </a:schemeClr>
                </a:solidFill>
                <a:latin typeface="Dubai"/>
                <a:ea typeface="Lato"/>
                <a:cs typeface="Lato"/>
              </a:rPr>
              <a:t>=1, </a:t>
            </a:r>
            <a:r>
              <a:rPr lang="it-IT" i="1" dirty="0" err="1">
                <a:solidFill>
                  <a:schemeClr val="tx2">
                    <a:lumMod val="90000"/>
                  </a:schemeClr>
                </a:solidFill>
                <a:latin typeface="Dubai"/>
                <a:ea typeface="Lato"/>
                <a:cs typeface="Lato"/>
              </a:rPr>
              <a:t>constantscore</a:t>
            </a:r>
            <a:r>
              <a:rPr lang="it-IT" i="1" dirty="0">
                <a:solidFill>
                  <a:schemeClr val="tx2">
                    <a:lumMod val="90000"/>
                  </a:schemeClr>
                </a:solidFill>
                <a:latin typeface="Dubai"/>
                <a:ea typeface="Lato"/>
                <a:cs typeface="Lato"/>
              </a:rPr>
              <a:t>=True)</a:t>
            </a:r>
            <a:endParaRPr lang="it-IT" i="1" dirty="0">
              <a:solidFill>
                <a:schemeClr val="tx2">
                  <a:lumMod val="90000"/>
                </a:schemeClr>
              </a:solidFill>
              <a:latin typeface="Dubai"/>
              <a:ea typeface="+mn-lt"/>
              <a:cs typeface="+mn-lt"/>
            </a:endParaRPr>
          </a:p>
        </p:txBody>
      </p:sp>
      <p:cxnSp>
        <p:nvCxnSpPr>
          <p:cNvPr id="12" name="Connettore diritto 11">
            <a:extLst>
              <a:ext uri="{FF2B5EF4-FFF2-40B4-BE49-F238E27FC236}">
                <a16:creationId xmlns:a16="http://schemas.microsoft.com/office/drawing/2014/main" id="{6D2B4FF0-7D35-413E-A8BB-556E7ECECDEC}"/>
              </a:ext>
            </a:extLst>
          </p:cNvPr>
          <p:cNvCxnSpPr>
            <a:cxnSpLocks/>
          </p:cNvCxnSpPr>
          <p:nvPr/>
        </p:nvCxnSpPr>
        <p:spPr>
          <a:xfrm>
            <a:off x="4671912" y="866553"/>
            <a:ext cx="0" cy="5214425"/>
          </a:xfrm>
          <a:prstGeom prst="line">
            <a:avLst/>
          </a:prstGeom>
          <a:ln w="28575">
            <a:solidFill>
              <a:srgbClr val="CF4A0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116877"/>
      </p:ext>
    </p:extLst>
  </p:cSld>
  <p:clrMapOvr>
    <a:masterClrMapping/>
  </p:clrMapOvr>
  <mc:AlternateContent xmlns:mc="http://schemas.openxmlformats.org/markup-compatibility/2006" xmlns:p14="http://schemas.microsoft.com/office/powerpoint/2010/main">
    <mc:Choice Requires="p14">
      <p:transition spd="slow" p14:dur="2000" advTm="50380"/>
    </mc:Choice>
    <mc:Fallback xmlns="">
      <p:transition spd="slow" advTm="5038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CCE87B-4A46-48F7-A9B0-BF70CE47DB5C}"/>
              </a:ext>
            </a:extLst>
          </p:cNvPr>
          <p:cNvSpPr>
            <a:spLocks noGrp="1"/>
          </p:cNvSpPr>
          <p:nvPr>
            <p:ph type="title"/>
          </p:nvPr>
        </p:nvSpPr>
        <p:spPr>
          <a:xfrm>
            <a:off x="-1919162" y="345192"/>
            <a:ext cx="10353762" cy="1257300"/>
          </a:xfrm>
        </p:spPr>
        <p:txBody>
          <a:bodyPr/>
          <a:lstStyle/>
          <a:p>
            <a:r>
              <a:rPr lang="it-IT" err="1"/>
              <a:t>Threshold</a:t>
            </a:r>
            <a:endParaRPr lang="it-IT"/>
          </a:p>
        </p:txBody>
      </p:sp>
      <p:sp>
        <p:nvSpPr>
          <p:cNvPr id="4" name="Segnaposto piè di pagina 3">
            <a:extLst>
              <a:ext uri="{FF2B5EF4-FFF2-40B4-BE49-F238E27FC236}">
                <a16:creationId xmlns:a16="http://schemas.microsoft.com/office/drawing/2014/main" id="{C4B0E81A-C7BB-4895-886F-96A53552C779}"/>
              </a:ext>
            </a:extLst>
          </p:cNvPr>
          <p:cNvSpPr>
            <a:spLocks noGrp="1"/>
          </p:cNvSpPr>
          <p:nvPr>
            <p:ph type="ftr" sz="quarter" idx="11"/>
          </p:nvPr>
        </p:nvSpPr>
        <p:spPr/>
        <p:txBody>
          <a:bodyPr/>
          <a:lstStyle/>
          <a:p>
            <a:r>
              <a:rPr lang="it-IT"/>
              <a:t>Gestione Avanzata dell’Informazione – UNIMORE- 2019/2020</a:t>
            </a:r>
            <a:endParaRPr lang="en-US"/>
          </a:p>
        </p:txBody>
      </p:sp>
      <p:sp>
        <p:nvSpPr>
          <p:cNvPr id="5" name="Segnaposto numero diapositiva 4">
            <a:extLst>
              <a:ext uri="{FF2B5EF4-FFF2-40B4-BE49-F238E27FC236}">
                <a16:creationId xmlns:a16="http://schemas.microsoft.com/office/drawing/2014/main" id="{A70778E9-C667-4301-84F9-1F2241093A71}"/>
              </a:ext>
            </a:extLst>
          </p:cNvPr>
          <p:cNvSpPr>
            <a:spLocks noGrp="1"/>
          </p:cNvSpPr>
          <p:nvPr>
            <p:ph type="sldNum" sz="quarter" idx="12"/>
          </p:nvPr>
        </p:nvSpPr>
        <p:spPr/>
        <p:txBody>
          <a:bodyPr/>
          <a:lstStyle/>
          <a:p>
            <a:fld id="{3A98EE3D-8CD1-4C3F-BD1C-C98C9596463C}" type="slidenum">
              <a:rPr lang="en-US" smtClean="0"/>
              <a:t>21</a:t>
            </a:fld>
            <a:endParaRPr lang="en-US"/>
          </a:p>
        </p:txBody>
      </p:sp>
      <p:sp>
        <p:nvSpPr>
          <p:cNvPr id="6" name="Ovale 5">
            <a:extLst>
              <a:ext uri="{FF2B5EF4-FFF2-40B4-BE49-F238E27FC236}">
                <a16:creationId xmlns:a16="http://schemas.microsoft.com/office/drawing/2014/main" id="{70190462-C5BA-4BBC-AC62-350339C08E7F}"/>
              </a:ext>
            </a:extLst>
          </p:cNvPr>
          <p:cNvSpPr/>
          <p:nvPr/>
        </p:nvSpPr>
        <p:spPr>
          <a:xfrm>
            <a:off x="607948" y="524783"/>
            <a:ext cx="891578" cy="891578"/>
          </a:xfrm>
          <a:prstGeom prst="ellipse">
            <a:avLst/>
          </a:prstGeom>
        </p:spPr>
        <p:style>
          <a:lnRef idx="0">
            <a:schemeClr val="lt1">
              <a:alpha val="0"/>
              <a:hueOff val="0"/>
              <a:satOff val="0"/>
              <a:lumOff val="0"/>
              <a:alphaOff val="0"/>
            </a:schemeClr>
          </a:lnRef>
          <a:fillRef idx="1">
            <a:schemeClr val="accent5">
              <a:hueOff val="1202285"/>
              <a:satOff val="-14157"/>
              <a:lumOff val="9412"/>
              <a:alphaOff val="0"/>
            </a:schemeClr>
          </a:fillRef>
          <a:effectRef idx="0">
            <a:schemeClr val="accent5">
              <a:hueOff val="1202285"/>
              <a:satOff val="-14157"/>
              <a:lumOff val="9412"/>
              <a:alphaOff val="0"/>
            </a:schemeClr>
          </a:effectRef>
          <a:fontRef idx="minor"/>
        </p:style>
      </p:sp>
      <p:sp>
        <p:nvSpPr>
          <p:cNvPr id="7" name="Rettangolo 6" descr="Magnifying glass">
            <a:extLst>
              <a:ext uri="{FF2B5EF4-FFF2-40B4-BE49-F238E27FC236}">
                <a16:creationId xmlns:a16="http://schemas.microsoft.com/office/drawing/2014/main" id="{5B109802-FB19-41F9-A2AA-27E1AB9AFA13}"/>
              </a:ext>
            </a:extLst>
          </p:cNvPr>
          <p:cNvSpPr/>
          <p:nvPr/>
        </p:nvSpPr>
        <p:spPr>
          <a:xfrm>
            <a:off x="795179" y="712015"/>
            <a:ext cx="517115" cy="51711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aphicFrame>
        <p:nvGraphicFramePr>
          <p:cNvPr id="11" name="Tabella 8">
            <a:extLst>
              <a:ext uri="{FF2B5EF4-FFF2-40B4-BE49-F238E27FC236}">
                <a16:creationId xmlns:a16="http://schemas.microsoft.com/office/drawing/2014/main" id="{181FDAC7-172F-4FC8-88E6-173D7013B614}"/>
              </a:ext>
            </a:extLst>
          </p:cNvPr>
          <p:cNvGraphicFramePr>
            <a:graphicFrameLocks noGrp="1"/>
          </p:cNvGraphicFramePr>
          <p:nvPr>
            <p:extLst>
              <p:ext uri="{D42A27DB-BD31-4B8C-83A1-F6EECF244321}">
                <p14:modId xmlns:p14="http://schemas.microsoft.com/office/powerpoint/2010/main" val="2615733283"/>
              </p:ext>
            </p:extLst>
          </p:nvPr>
        </p:nvGraphicFramePr>
        <p:xfrm>
          <a:off x="5142542" y="1304709"/>
          <a:ext cx="2886040" cy="2346960"/>
        </p:xfrm>
        <a:graphic>
          <a:graphicData uri="http://schemas.openxmlformats.org/drawingml/2006/table">
            <a:tbl>
              <a:tblPr firstRow="1" bandRow="1">
                <a:tableStyleId>{5C22544A-7EE6-4342-B048-85BDC9FD1C3A}</a:tableStyleId>
              </a:tblPr>
              <a:tblGrid>
                <a:gridCol w="1443020">
                  <a:extLst>
                    <a:ext uri="{9D8B030D-6E8A-4147-A177-3AD203B41FA5}">
                      <a16:colId xmlns:a16="http://schemas.microsoft.com/office/drawing/2014/main" val="4061613692"/>
                    </a:ext>
                  </a:extLst>
                </a:gridCol>
                <a:gridCol w="1443020">
                  <a:extLst>
                    <a:ext uri="{9D8B030D-6E8A-4147-A177-3AD203B41FA5}">
                      <a16:colId xmlns:a16="http://schemas.microsoft.com/office/drawing/2014/main" val="848437678"/>
                    </a:ext>
                  </a:extLst>
                </a:gridCol>
              </a:tblGrid>
              <a:tr h="212375">
                <a:tc>
                  <a:txBody>
                    <a:bodyPr/>
                    <a:lstStyle/>
                    <a:p>
                      <a:pPr algn="ctr"/>
                      <a:r>
                        <a:rPr lang="it-IT" sz="1600">
                          <a:latin typeface="Cambria Math"/>
                        </a:rPr>
                        <a:t>score</a:t>
                      </a:r>
                    </a:p>
                  </a:txBody>
                  <a:tcPr/>
                </a:tc>
                <a:tc>
                  <a:txBody>
                    <a:bodyPr/>
                    <a:lstStyle/>
                    <a:p>
                      <a:pPr algn="ctr"/>
                      <a:r>
                        <a:rPr lang="it-IT" sz="1600">
                          <a:latin typeface="Cambria Math"/>
                        </a:rPr>
                        <a:t>crossref</a:t>
                      </a:r>
                      <a:endParaRPr lang="it-IT" sz="1600" err="1">
                        <a:latin typeface="Cambria Math"/>
                      </a:endParaRPr>
                    </a:p>
                  </a:txBody>
                  <a:tcPr/>
                </a:tc>
                <a:extLst>
                  <a:ext uri="{0D108BD9-81ED-4DB2-BD59-A6C34878D82A}">
                    <a16:rowId xmlns:a16="http://schemas.microsoft.com/office/drawing/2014/main" val="804552698"/>
                  </a:ext>
                </a:extLst>
              </a:tr>
              <a:tr h="212375">
                <a:tc>
                  <a:txBody>
                    <a:bodyPr/>
                    <a:lstStyle/>
                    <a:p>
                      <a:pPr algn="ctr"/>
                      <a:r>
                        <a:rPr lang="it-IT" sz="1600">
                          <a:highlight>
                            <a:srgbClr val="FFFF00"/>
                          </a:highlight>
                          <a:latin typeface="Cambria Math"/>
                        </a:rPr>
                        <a:t>pub score 1</a:t>
                      </a:r>
                    </a:p>
                  </a:txBody>
                  <a:tcPr/>
                </a:tc>
                <a:tc>
                  <a:txBody>
                    <a:bodyPr/>
                    <a:lstStyle/>
                    <a:p>
                      <a:pPr algn="ctr"/>
                      <a:r>
                        <a:rPr lang="it-IT" sz="1600">
                          <a:highlight>
                            <a:srgbClr val="FF0000"/>
                          </a:highlight>
                          <a:latin typeface="Cambria Math"/>
                        </a:rPr>
                        <a:t>pub crossref 1</a:t>
                      </a:r>
                    </a:p>
                  </a:txBody>
                  <a:tcPr/>
                </a:tc>
                <a:extLst>
                  <a:ext uri="{0D108BD9-81ED-4DB2-BD59-A6C34878D82A}">
                    <a16:rowId xmlns:a16="http://schemas.microsoft.com/office/drawing/2014/main" val="2357873251"/>
                  </a:ext>
                </a:extLst>
              </a:tr>
              <a:tr h="212375">
                <a:tc>
                  <a:txBody>
                    <a:bodyPr/>
                    <a:lstStyle/>
                    <a:p>
                      <a:pPr algn="ctr"/>
                      <a:r>
                        <a:rPr lang="it-IT" sz="1600">
                          <a:latin typeface="Cambria Math"/>
                        </a:rPr>
                        <a:t>pub score 2</a:t>
                      </a:r>
                    </a:p>
                  </a:txBody>
                  <a:tcPr/>
                </a:tc>
                <a:tc>
                  <a:txBody>
                    <a:bodyPr/>
                    <a:lstStyle/>
                    <a:p>
                      <a:pPr algn="ctr"/>
                      <a:r>
                        <a:rPr lang="it-IT" sz="1600">
                          <a:latin typeface="Cambria Math"/>
                        </a:rPr>
                        <a:t>pub crossref 2</a:t>
                      </a:r>
                    </a:p>
                  </a:txBody>
                  <a:tcPr/>
                </a:tc>
                <a:extLst>
                  <a:ext uri="{0D108BD9-81ED-4DB2-BD59-A6C34878D82A}">
                    <a16:rowId xmlns:a16="http://schemas.microsoft.com/office/drawing/2014/main" val="1856802124"/>
                  </a:ext>
                </a:extLst>
              </a:tr>
              <a:tr h="212375">
                <a:tc>
                  <a:txBody>
                    <a:bodyPr/>
                    <a:lstStyle/>
                    <a:p>
                      <a:pPr algn="ctr"/>
                      <a:r>
                        <a:rPr lang="it-IT" sz="1600">
                          <a:latin typeface="Cambria Math"/>
                        </a:rPr>
                        <a:t>pub score 3</a:t>
                      </a:r>
                    </a:p>
                  </a:txBody>
                  <a:tcPr/>
                </a:tc>
                <a:tc>
                  <a:txBody>
                    <a:bodyPr/>
                    <a:lstStyle/>
                    <a:p>
                      <a:pPr lvl="0" algn="ctr">
                        <a:buNone/>
                      </a:pPr>
                      <a:r>
                        <a:rPr lang="it-IT" sz="1600" b="0" i="0" u="none" strike="noStrike" noProof="0">
                          <a:latin typeface="Cambria Math"/>
                        </a:rPr>
                        <a:t>pub crossref 3</a:t>
                      </a:r>
                      <a:endParaRPr lang="it-IT">
                        <a:latin typeface="Cambria Math"/>
                      </a:endParaRPr>
                    </a:p>
                  </a:txBody>
                  <a:tcPr/>
                </a:tc>
                <a:extLst>
                  <a:ext uri="{0D108BD9-81ED-4DB2-BD59-A6C34878D82A}">
                    <a16:rowId xmlns:a16="http://schemas.microsoft.com/office/drawing/2014/main" val="4071850423"/>
                  </a:ext>
                </a:extLst>
              </a:tr>
              <a:tr h="212375">
                <a:tc>
                  <a:txBody>
                    <a:bodyPr/>
                    <a:lstStyle/>
                    <a:p>
                      <a:pPr algn="ctr"/>
                      <a:r>
                        <a:rPr lang="it-IT" sz="1600">
                          <a:latin typeface="Cambria Math"/>
                        </a:rPr>
                        <a:t>pub score 4</a:t>
                      </a:r>
                    </a:p>
                  </a:txBody>
                  <a:tcPr/>
                </a:tc>
                <a:tc>
                  <a:txBody>
                    <a:bodyPr/>
                    <a:lstStyle/>
                    <a:p>
                      <a:pPr lvl="0" algn="ctr">
                        <a:buNone/>
                      </a:pPr>
                      <a:r>
                        <a:rPr lang="it-IT" sz="1600" b="0" i="0" u="none" strike="noStrike" noProof="0">
                          <a:highlight>
                            <a:srgbClr val="00FFFF"/>
                          </a:highlight>
                          <a:latin typeface="Cambria Math"/>
                        </a:rPr>
                        <a:t>pub crossref 4</a:t>
                      </a:r>
                      <a:endParaRPr lang="it-IT">
                        <a:highlight>
                          <a:srgbClr val="00FFFF"/>
                        </a:highlight>
                        <a:latin typeface="Cambria Math"/>
                      </a:endParaRPr>
                    </a:p>
                  </a:txBody>
                  <a:tcPr/>
                </a:tc>
                <a:extLst>
                  <a:ext uri="{0D108BD9-81ED-4DB2-BD59-A6C34878D82A}">
                    <a16:rowId xmlns:a16="http://schemas.microsoft.com/office/drawing/2014/main" val="1786396699"/>
                  </a:ext>
                </a:extLst>
              </a:tr>
              <a:tr h="212375">
                <a:tc>
                  <a:txBody>
                    <a:bodyPr/>
                    <a:lstStyle/>
                    <a:p>
                      <a:pPr algn="ctr"/>
                      <a:r>
                        <a:rPr lang="it-IT" sz="1600">
                          <a:latin typeface="Cambria Math"/>
                        </a:rPr>
                        <a:t>...</a:t>
                      </a:r>
                    </a:p>
                  </a:txBody>
                  <a:tcPr/>
                </a:tc>
                <a:tc>
                  <a:txBody>
                    <a:bodyPr/>
                    <a:lstStyle/>
                    <a:p>
                      <a:pPr algn="ctr"/>
                      <a:r>
                        <a:rPr lang="it-IT" sz="1600">
                          <a:latin typeface="Cambria Math"/>
                        </a:rPr>
                        <a:t>...</a:t>
                      </a:r>
                    </a:p>
                  </a:txBody>
                  <a:tcPr/>
                </a:tc>
                <a:extLst>
                  <a:ext uri="{0D108BD9-81ED-4DB2-BD59-A6C34878D82A}">
                    <a16:rowId xmlns:a16="http://schemas.microsoft.com/office/drawing/2014/main" val="1299263289"/>
                  </a:ext>
                </a:extLst>
              </a:tr>
              <a:tr h="212375">
                <a:tc>
                  <a:txBody>
                    <a:bodyPr/>
                    <a:lstStyle/>
                    <a:p>
                      <a:pPr algn="ctr"/>
                      <a:r>
                        <a:rPr lang="it-IT" sz="1600">
                          <a:latin typeface="Cambria Math"/>
                        </a:rPr>
                        <a:t>pub score N</a:t>
                      </a:r>
                    </a:p>
                  </a:txBody>
                  <a:tcPr/>
                </a:tc>
                <a:tc>
                  <a:txBody>
                    <a:bodyPr/>
                    <a:lstStyle/>
                    <a:p>
                      <a:pPr lvl="0" algn="ctr">
                        <a:buNone/>
                      </a:pPr>
                      <a:r>
                        <a:rPr lang="it-IT" sz="1600" b="0" i="0" u="none" strike="noStrike" noProof="0">
                          <a:latin typeface="Cambria Math"/>
                        </a:rPr>
                        <a:t>pub </a:t>
                      </a:r>
                      <a:r>
                        <a:rPr lang="it-IT" sz="1600" b="0" i="0" u="none" strike="noStrike" noProof="0" err="1">
                          <a:latin typeface="Cambria Math"/>
                        </a:rPr>
                        <a:t>crossref</a:t>
                      </a:r>
                      <a:r>
                        <a:rPr lang="it-IT" sz="1600" b="0" i="0" u="none" strike="noStrike" noProof="0">
                          <a:latin typeface="Cambria Math"/>
                        </a:rPr>
                        <a:t> N</a:t>
                      </a:r>
                      <a:endParaRPr lang="it-IT">
                        <a:latin typeface="Cambria Math"/>
                      </a:endParaRPr>
                    </a:p>
                  </a:txBody>
                  <a:tcPr/>
                </a:tc>
                <a:extLst>
                  <a:ext uri="{0D108BD9-81ED-4DB2-BD59-A6C34878D82A}">
                    <a16:rowId xmlns:a16="http://schemas.microsoft.com/office/drawing/2014/main" val="3360604427"/>
                  </a:ext>
                </a:extLst>
              </a:tr>
            </a:tbl>
          </a:graphicData>
        </a:graphic>
      </p:graphicFrame>
      <p:sp>
        <p:nvSpPr>
          <p:cNvPr id="13" name="CasellaDiTesto 12">
            <a:extLst>
              <a:ext uri="{FF2B5EF4-FFF2-40B4-BE49-F238E27FC236}">
                <a16:creationId xmlns:a16="http://schemas.microsoft.com/office/drawing/2014/main" id="{830B78E7-A899-413C-8843-65B962E91C90}"/>
              </a:ext>
            </a:extLst>
          </p:cNvPr>
          <p:cNvSpPr txBox="1"/>
          <p:nvPr/>
        </p:nvSpPr>
        <p:spPr>
          <a:xfrm>
            <a:off x="5497237" y="916622"/>
            <a:ext cx="2319733" cy="3127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1400" i="1">
                <a:latin typeface="Cambria Math"/>
                <a:ea typeface="Cambria Math"/>
              </a:rPr>
              <a:t>(a) </a:t>
            </a:r>
            <a:r>
              <a:rPr lang="it-IT" sz="1400" i="1" err="1">
                <a:latin typeface="Cambria Math"/>
                <a:ea typeface="Cambria Math"/>
              </a:rPr>
              <a:t>publications</a:t>
            </a:r>
            <a:endParaRPr lang="it-IT" sz="1400" i="1">
              <a:latin typeface="Cambria Math"/>
              <a:ea typeface="Cambria Math"/>
              <a:cs typeface="Dubai"/>
            </a:endParaRPr>
          </a:p>
        </p:txBody>
      </p:sp>
      <p:sp>
        <p:nvSpPr>
          <p:cNvPr id="14" name="CasellaDiTesto 13">
            <a:extLst>
              <a:ext uri="{FF2B5EF4-FFF2-40B4-BE49-F238E27FC236}">
                <a16:creationId xmlns:a16="http://schemas.microsoft.com/office/drawing/2014/main" id="{F2050006-6311-4B53-931F-B617B79BEC8F}"/>
              </a:ext>
            </a:extLst>
          </p:cNvPr>
          <p:cNvSpPr txBox="1"/>
          <p:nvPr/>
        </p:nvSpPr>
        <p:spPr>
          <a:xfrm>
            <a:off x="9370806" y="916657"/>
            <a:ext cx="2319733" cy="3127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1400" i="1">
                <a:latin typeface="Cambria Math"/>
                <a:ea typeface="Cambria Math"/>
              </a:rPr>
              <a:t>(b) </a:t>
            </a:r>
            <a:r>
              <a:rPr lang="it-IT" sz="1400" i="1" err="1">
                <a:latin typeface="Cambria Math"/>
                <a:ea typeface="Cambria Math"/>
              </a:rPr>
              <a:t>venue</a:t>
            </a:r>
            <a:endParaRPr lang="it-IT" sz="1400" i="1" err="1">
              <a:latin typeface="Cambria Math"/>
              <a:ea typeface="Cambria Math"/>
              <a:cs typeface="Dubai"/>
            </a:endParaRPr>
          </a:p>
        </p:txBody>
      </p:sp>
      <p:graphicFrame>
        <p:nvGraphicFramePr>
          <p:cNvPr id="15" name="Tabella 8">
            <a:extLst>
              <a:ext uri="{FF2B5EF4-FFF2-40B4-BE49-F238E27FC236}">
                <a16:creationId xmlns:a16="http://schemas.microsoft.com/office/drawing/2014/main" id="{5A5711FD-3B55-4595-8B6C-3579A2F5756A}"/>
              </a:ext>
            </a:extLst>
          </p:cNvPr>
          <p:cNvGraphicFramePr>
            <a:graphicFrameLocks noGrp="1"/>
          </p:cNvGraphicFramePr>
          <p:nvPr>
            <p:extLst>
              <p:ext uri="{D42A27DB-BD31-4B8C-83A1-F6EECF244321}">
                <p14:modId xmlns:p14="http://schemas.microsoft.com/office/powerpoint/2010/main" val="3984783881"/>
              </p:ext>
            </p:extLst>
          </p:nvPr>
        </p:nvGraphicFramePr>
        <p:xfrm>
          <a:off x="9158722" y="1322466"/>
          <a:ext cx="2802954" cy="2346960"/>
        </p:xfrm>
        <a:graphic>
          <a:graphicData uri="http://schemas.openxmlformats.org/drawingml/2006/table">
            <a:tbl>
              <a:tblPr firstRow="1" bandRow="1">
                <a:tableStyleId>{5C22544A-7EE6-4342-B048-85BDC9FD1C3A}</a:tableStyleId>
              </a:tblPr>
              <a:tblGrid>
                <a:gridCol w="1401477">
                  <a:extLst>
                    <a:ext uri="{9D8B030D-6E8A-4147-A177-3AD203B41FA5}">
                      <a16:colId xmlns:a16="http://schemas.microsoft.com/office/drawing/2014/main" val="4061613692"/>
                    </a:ext>
                  </a:extLst>
                </a:gridCol>
                <a:gridCol w="1401477">
                  <a:extLst>
                    <a:ext uri="{9D8B030D-6E8A-4147-A177-3AD203B41FA5}">
                      <a16:colId xmlns:a16="http://schemas.microsoft.com/office/drawing/2014/main" val="848437678"/>
                    </a:ext>
                  </a:extLst>
                </a:gridCol>
              </a:tblGrid>
              <a:tr h="212375">
                <a:tc>
                  <a:txBody>
                    <a:bodyPr/>
                    <a:lstStyle/>
                    <a:p>
                      <a:pPr algn="ctr"/>
                      <a:r>
                        <a:rPr lang="it-IT" sz="1600">
                          <a:latin typeface="Cambria Math"/>
                        </a:rPr>
                        <a:t>key</a:t>
                      </a:r>
                    </a:p>
                  </a:txBody>
                  <a:tcPr/>
                </a:tc>
                <a:tc>
                  <a:txBody>
                    <a:bodyPr/>
                    <a:lstStyle/>
                    <a:p>
                      <a:pPr lvl="0" algn="ctr">
                        <a:buNone/>
                      </a:pPr>
                      <a:r>
                        <a:rPr lang="it-IT" sz="1600">
                          <a:latin typeface="Cambria Math"/>
                        </a:rPr>
                        <a:t>score</a:t>
                      </a:r>
                      <a:endParaRPr lang="it-IT"/>
                    </a:p>
                  </a:txBody>
                  <a:tcPr/>
                </a:tc>
                <a:extLst>
                  <a:ext uri="{0D108BD9-81ED-4DB2-BD59-A6C34878D82A}">
                    <a16:rowId xmlns:a16="http://schemas.microsoft.com/office/drawing/2014/main" val="804552698"/>
                  </a:ext>
                </a:extLst>
              </a:tr>
              <a:tr h="212375">
                <a:tc>
                  <a:txBody>
                    <a:bodyPr/>
                    <a:lstStyle/>
                    <a:p>
                      <a:pPr lvl="0" algn="ctr">
                        <a:buNone/>
                      </a:pPr>
                      <a:r>
                        <a:rPr lang="it-IT" sz="1600">
                          <a:highlight>
                            <a:srgbClr val="00FFFF"/>
                          </a:highlight>
                          <a:latin typeface="Cambria Math"/>
                        </a:rPr>
                        <a:t>venue key 1</a:t>
                      </a:r>
                    </a:p>
                  </a:txBody>
                  <a:tcPr/>
                </a:tc>
                <a:tc>
                  <a:txBody>
                    <a:bodyPr/>
                    <a:lstStyle/>
                    <a:p>
                      <a:pPr lvl="0" algn="ctr">
                        <a:buNone/>
                      </a:pPr>
                      <a:r>
                        <a:rPr lang="it-IT" sz="1600">
                          <a:highlight>
                            <a:srgbClr val="FFFF00"/>
                          </a:highlight>
                          <a:latin typeface="Cambria Math"/>
                        </a:rPr>
                        <a:t>venue score 1</a:t>
                      </a:r>
                    </a:p>
                  </a:txBody>
                  <a:tcPr/>
                </a:tc>
                <a:extLst>
                  <a:ext uri="{0D108BD9-81ED-4DB2-BD59-A6C34878D82A}">
                    <a16:rowId xmlns:a16="http://schemas.microsoft.com/office/drawing/2014/main" val="2357873251"/>
                  </a:ext>
                </a:extLst>
              </a:tr>
              <a:tr h="212375">
                <a:tc>
                  <a:txBody>
                    <a:bodyPr/>
                    <a:lstStyle/>
                    <a:p>
                      <a:pPr lvl="0" algn="ctr">
                        <a:buNone/>
                      </a:pPr>
                      <a:r>
                        <a:rPr lang="it-IT" sz="1600">
                          <a:latin typeface="Cambria Math"/>
                        </a:rPr>
                        <a:t>venue key 2</a:t>
                      </a:r>
                    </a:p>
                  </a:txBody>
                  <a:tcPr/>
                </a:tc>
                <a:tc>
                  <a:txBody>
                    <a:bodyPr/>
                    <a:lstStyle/>
                    <a:p>
                      <a:pPr lvl="0" algn="ctr">
                        <a:buNone/>
                      </a:pPr>
                      <a:r>
                        <a:rPr lang="it-IT" sz="1600">
                          <a:latin typeface="Cambria Math"/>
                        </a:rPr>
                        <a:t>venue score 2</a:t>
                      </a:r>
                    </a:p>
                  </a:txBody>
                  <a:tcPr/>
                </a:tc>
                <a:extLst>
                  <a:ext uri="{0D108BD9-81ED-4DB2-BD59-A6C34878D82A}">
                    <a16:rowId xmlns:a16="http://schemas.microsoft.com/office/drawing/2014/main" val="1856802124"/>
                  </a:ext>
                </a:extLst>
              </a:tr>
              <a:tr h="212375">
                <a:tc>
                  <a:txBody>
                    <a:bodyPr/>
                    <a:lstStyle/>
                    <a:p>
                      <a:pPr lvl="0" algn="ctr">
                        <a:buNone/>
                      </a:pPr>
                      <a:r>
                        <a:rPr lang="it-IT" sz="1600">
                          <a:highlight>
                            <a:srgbClr val="FF0000"/>
                          </a:highlight>
                          <a:latin typeface="Cambria Math"/>
                        </a:rPr>
                        <a:t>venue key 3</a:t>
                      </a:r>
                    </a:p>
                  </a:txBody>
                  <a:tcPr/>
                </a:tc>
                <a:tc>
                  <a:txBody>
                    <a:bodyPr/>
                    <a:lstStyle/>
                    <a:p>
                      <a:pPr lvl="0" algn="ctr">
                        <a:buNone/>
                      </a:pPr>
                      <a:r>
                        <a:rPr lang="it-IT" sz="1600" b="0" i="0" u="none" strike="noStrike" noProof="0">
                          <a:latin typeface="Cambria Math"/>
                        </a:rPr>
                        <a:t>venue score 3</a:t>
                      </a:r>
                      <a:endParaRPr lang="it-IT"/>
                    </a:p>
                  </a:txBody>
                  <a:tcPr/>
                </a:tc>
                <a:extLst>
                  <a:ext uri="{0D108BD9-81ED-4DB2-BD59-A6C34878D82A}">
                    <a16:rowId xmlns:a16="http://schemas.microsoft.com/office/drawing/2014/main" val="4071850423"/>
                  </a:ext>
                </a:extLst>
              </a:tr>
              <a:tr h="212375">
                <a:tc>
                  <a:txBody>
                    <a:bodyPr/>
                    <a:lstStyle/>
                    <a:p>
                      <a:pPr lvl="0" algn="ctr">
                        <a:buNone/>
                      </a:pPr>
                      <a:r>
                        <a:rPr lang="it-IT" sz="1600">
                          <a:latin typeface="Cambria Math"/>
                        </a:rPr>
                        <a:t>venue key 4</a:t>
                      </a:r>
                    </a:p>
                  </a:txBody>
                  <a:tcPr/>
                </a:tc>
                <a:tc>
                  <a:txBody>
                    <a:bodyPr/>
                    <a:lstStyle/>
                    <a:p>
                      <a:pPr lvl="0" algn="ctr">
                        <a:buNone/>
                      </a:pPr>
                      <a:r>
                        <a:rPr lang="it-IT" sz="1600" b="0" i="0" u="none" strike="noStrike" noProof="0">
                          <a:latin typeface="Cambria Math"/>
                        </a:rPr>
                        <a:t>venue score 4</a:t>
                      </a:r>
                      <a:endParaRPr lang="it-IT"/>
                    </a:p>
                  </a:txBody>
                  <a:tcPr/>
                </a:tc>
                <a:extLst>
                  <a:ext uri="{0D108BD9-81ED-4DB2-BD59-A6C34878D82A}">
                    <a16:rowId xmlns:a16="http://schemas.microsoft.com/office/drawing/2014/main" val="1786396699"/>
                  </a:ext>
                </a:extLst>
              </a:tr>
              <a:tr h="212375">
                <a:tc>
                  <a:txBody>
                    <a:bodyPr/>
                    <a:lstStyle/>
                    <a:p>
                      <a:pPr algn="ctr"/>
                      <a:r>
                        <a:rPr lang="it-IT" sz="1600">
                          <a:latin typeface="Cambria Math"/>
                        </a:rPr>
                        <a:t>...</a:t>
                      </a:r>
                    </a:p>
                  </a:txBody>
                  <a:tcPr/>
                </a:tc>
                <a:tc>
                  <a:txBody>
                    <a:bodyPr/>
                    <a:lstStyle/>
                    <a:p>
                      <a:pPr algn="ctr"/>
                      <a:r>
                        <a:rPr lang="it-IT" sz="1600">
                          <a:latin typeface="Cambria Math"/>
                        </a:rPr>
                        <a:t>...</a:t>
                      </a:r>
                    </a:p>
                  </a:txBody>
                  <a:tcPr/>
                </a:tc>
                <a:extLst>
                  <a:ext uri="{0D108BD9-81ED-4DB2-BD59-A6C34878D82A}">
                    <a16:rowId xmlns:a16="http://schemas.microsoft.com/office/drawing/2014/main" val="1299263289"/>
                  </a:ext>
                </a:extLst>
              </a:tr>
              <a:tr h="212375">
                <a:tc>
                  <a:txBody>
                    <a:bodyPr/>
                    <a:lstStyle/>
                    <a:p>
                      <a:pPr lvl="0" algn="ctr">
                        <a:buNone/>
                      </a:pPr>
                      <a:r>
                        <a:rPr lang="it-IT" sz="1600">
                          <a:latin typeface="Cambria Math"/>
                        </a:rPr>
                        <a:t>venue key N</a:t>
                      </a:r>
                      <a:endParaRPr lang="it-IT"/>
                    </a:p>
                  </a:txBody>
                  <a:tcPr/>
                </a:tc>
                <a:tc>
                  <a:txBody>
                    <a:bodyPr/>
                    <a:lstStyle/>
                    <a:p>
                      <a:pPr lvl="0" algn="ctr">
                        <a:buNone/>
                      </a:pPr>
                      <a:r>
                        <a:rPr lang="it-IT" sz="1600" b="0" i="0" u="none" strike="noStrike" noProof="0">
                          <a:latin typeface="Cambria Math"/>
                        </a:rPr>
                        <a:t>venue score N</a:t>
                      </a:r>
                    </a:p>
                  </a:txBody>
                  <a:tcPr/>
                </a:tc>
                <a:extLst>
                  <a:ext uri="{0D108BD9-81ED-4DB2-BD59-A6C34878D82A}">
                    <a16:rowId xmlns:a16="http://schemas.microsoft.com/office/drawing/2014/main" val="3360604427"/>
                  </a:ext>
                </a:extLst>
              </a:tr>
            </a:tbl>
          </a:graphicData>
        </a:graphic>
      </p:graphicFrame>
      <p:cxnSp>
        <p:nvCxnSpPr>
          <p:cNvPr id="16" name="Connettore 2 15">
            <a:extLst>
              <a:ext uri="{FF2B5EF4-FFF2-40B4-BE49-F238E27FC236}">
                <a16:creationId xmlns:a16="http://schemas.microsoft.com/office/drawing/2014/main" id="{1F48C58B-3C34-43CA-9695-A591F5515377}"/>
              </a:ext>
            </a:extLst>
          </p:cNvPr>
          <p:cNvCxnSpPr>
            <a:cxnSpLocks/>
          </p:cNvCxnSpPr>
          <p:nvPr/>
        </p:nvCxnSpPr>
        <p:spPr>
          <a:xfrm>
            <a:off x="8139687" y="1823304"/>
            <a:ext cx="950982" cy="69204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Connettore 2 16">
            <a:extLst>
              <a:ext uri="{FF2B5EF4-FFF2-40B4-BE49-F238E27FC236}">
                <a16:creationId xmlns:a16="http://schemas.microsoft.com/office/drawing/2014/main" id="{6A855BF9-BE73-4B13-88D6-B928E9F8E1A4}"/>
              </a:ext>
            </a:extLst>
          </p:cNvPr>
          <p:cNvCxnSpPr>
            <a:cxnSpLocks/>
          </p:cNvCxnSpPr>
          <p:nvPr/>
        </p:nvCxnSpPr>
        <p:spPr>
          <a:xfrm flipH="1">
            <a:off x="8068644" y="1939046"/>
            <a:ext cx="1004604" cy="893979"/>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ella 9">
            <a:extLst>
              <a:ext uri="{FF2B5EF4-FFF2-40B4-BE49-F238E27FC236}">
                <a16:creationId xmlns:a16="http://schemas.microsoft.com/office/drawing/2014/main" id="{EA552AB9-87DC-4F59-807E-DE3DBDC700C6}"/>
              </a:ext>
            </a:extLst>
          </p:cNvPr>
          <p:cNvGraphicFramePr>
            <a:graphicFrameLocks noGrp="1"/>
          </p:cNvGraphicFramePr>
          <p:nvPr>
            <p:extLst>
              <p:ext uri="{D42A27DB-BD31-4B8C-83A1-F6EECF244321}">
                <p14:modId xmlns:p14="http://schemas.microsoft.com/office/powerpoint/2010/main" val="3913745526"/>
              </p:ext>
            </p:extLst>
          </p:nvPr>
        </p:nvGraphicFramePr>
        <p:xfrm>
          <a:off x="6374990" y="4192756"/>
          <a:ext cx="2342254" cy="2346960"/>
        </p:xfrm>
        <a:graphic>
          <a:graphicData uri="http://schemas.openxmlformats.org/drawingml/2006/table">
            <a:tbl>
              <a:tblPr firstRow="1" bandRow="1">
                <a:tableStyleId>{5C22544A-7EE6-4342-B048-85BDC9FD1C3A}</a:tableStyleId>
              </a:tblPr>
              <a:tblGrid>
                <a:gridCol w="2342254">
                  <a:extLst>
                    <a:ext uri="{9D8B030D-6E8A-4147-A177-3AD203B41FA5}">
                      <a16:colId xmlns:a16="http://schemas.microsoft.com/office/drawing/2014/main" val="787462381"/>
                    </a:ext>
                  </a:extLst>
                </a:gridCol>
              </a:tblGrid>
              <a:tr h="212375">
                <a:tc>
                  <a:txBody>
                    <a:bodyPr/>
                    <a:lstStyle/>
                    <a:p>
                      <a:pPr algn="ctr"/>
                      <a:r>
                        <a:rPr lang="it-IT" sz="1600">
                          <a:solidFill>
                            <a:schemeClr val="tx1"/>
                          </a:solidFill>
                          <a:latin typeface="Cambria Math"/>
                        </a:rPr>
                        <a:t>Threshold: score</a:t>
                      </a:r>
                      <a:endParaRPr lang="it-IT" sz="1600">
                        <a:latin typeface="Cambria Math"/>
                      </a:endParaRPr>
                    </a:p>
                  </a:txBody>
                  <a:tcPr/>
                </a:tc>
                <a:extLst>
                  <a:ext uri="{0D108BD9-81ED-4DB2-BD59-A6C34878D82A}">
                    <a16:rowId xmlns:a16="http://schemas.microsoft.com/office/drawing/2014/main" val="915952585"/>
                  </a:ext>
                </a:extLst>
              </a:tr>
              <a:tr h="212375">
                <a:tc>
                  <a:txBody>
                    <a:bodyPr/>
                    <a:lstStyle/>
                    <a:p>
                      <a:pPr algn="ctr"/>
                      <a:r>
                        <a:rPr lang="it-IT" sz="1600" b="1">
                          <a:latin typeface="Cambria Math"/>
                        </a:rPr>
                        <a:t>sum_score</a:t>
                      </a:r>
                      <a:endParaRPr lang="it-IT" sz="1600" b="1" err="1">
                        <a:latin typeface="Cambria Math"/>
                      </a:endParaRPr>
                    </a:p>
                  </a:txBody>
                  <a:tcPr/>
                </a:tc>
                <a:extLst>
                  <a:ext uri="{0D108BD9-81ED-4DB2-BD59-A6C34878D82A}">
                    <a16:rowId xmlns:a16="http://schemas.microsoft.com/office/drawing/2014/main" val="1755715164"/>
                  </a:ext>
                </a:extLst>
              </a:tr>
              <a:tr h="212375">
                <a:tc>
                  <a:txBody>
                    <a:bodyPr/>
                    <a:lstStyle/>
                    <a:p>
                      <a:pPr algn="ctr"/>
                      <a:r>
                        <a:rPr lang="it-IT" sz="1600">
                          <a:latin typeface="Cambria Math"/>
                        </a:rPr>
                        <a:t> sum_score1</a:t>
                      </a:r>
                    </a:p>
                  </a:txBody>
                  <a:tcPr/>
                </a:tc>
                <a:extLst>
                  <a:ext uri="{0D108BD9-81ED-4DB2-BD59-A6C34878D82A}">
                    <a16:rowId xmlns:a16="http://schemas.microsoft.com/office/drawing/2014/main" val="412010331"/>
                  </a:ext>
                </a:extLst>
              </a:tr>
              <a:tr h="212375">
                <a:tc>
                  <a:txBody>
                    <a:bodyPr/>
                    <a:lstStyle/>
                    <a:p>
                      <a:pPr lvl="0" algn="ctr">
                        <a:buNone/>
                      </a:pPr>
                      <a:r>
                        <a:rPr lang="it-IT" sz="1600" b="0" i="0" u="none" strike="noStrike" noProof="0">
                          <a:latin typeface="Cambria Math"/>
                        </a:rPr>
                        <a:t> sum_score2</a:t>
                      </a:r>
                      <a:endParaRPr lang="it-IT" sz="1600">
                        <a:latin typeface="Cambria Math"/>
                      </a:endParaRPr>
                    </a:p>
                  </a:txBody>
                  <a:tcPr/>
                </a:tc>
                <a:extLst>
                  <a:ext uri="{0D108BD9-81ED-4DB2-BD59-A6C34878D82A}">
                    <a16:rowId xmlns:a16="http://schemas.microsoft.com/office/drawing/2014/main" val="2347029855"/>
                  </a:ext>
                </a:extLst>
              </a:tr>
              <a:tr h="212375">
                <a:tc>
                  <a:txBody>
                    <a:bodyPr/>
                    <a:lstStyle/>
                    <a:p>
                      <a:pPr lvl="0" algn="ctr">
                        <a:buNone/>
                      </a:pPr>
                      <a:r>
                        <a:rPr lang="it-IT" sz="1600" b="0" i="0" u="none" strike="noStrike" noProof="0">
                          <a:latin typeface="Cambria Math"/>
                        </a:rPr>
                        <a:t> sum_score3</a:t>
                      </a:r>
                      <a:endParaRPr lang="it-IT" sz="1600">
                        <a:latin typeface="Cambria Math"/>
                      </a:endParaRPr>
                    </a:p>
                  </a:txBody>
                  <a:tcPr/>
                </a:tc>
                <a:extLst>
                  <a:ext uri="{0D108BD9-81ED-4DB2-BD59-A6C34878D82A}">
                    <a16:rowId xmlns:a16="http://schemas.microsoft.com/office/drawing/2014/main" val="2355080592"/>
                  </a:ext>
                </a:extLst>
              </a:tr>
              <a:tr h="212375">
                <a:tc>
                  <a:txBody>
                    <a:bodyPr/>
                    <a:lstStyle/>
                    <a:p>
                      <a:pPr lvl="0" algn="ctr">
                        <a:buNone/>
                      </a:pPr>
                      <a:r>
                        <a:rPr lang="it-IT" sz="1600">
                          <a:latin typeface="Cambria Math"/>
                        </a:rPr>
                        <a:t>….</a:t>
                      </a:r>
                      <a:endParaRPr lang="it-IT">
                        <a:latin typeface="Cambria Math"/>
                      </a:endParaRPr>
                    </a:p>
                  </a:txBody>
                  <a:tcPr/>
                </a:tc>
                <a:extLst>
                  <a:ext uri="{0D108BD9-81ED-4DB2-BD59-A6C34878D82A}">
                    <a16:rowId xmlns:a16="http://schemas.microsoft.com/office/drawing/2014/main" val="2652769952"/>
                  </a:ext>
                </a:extLst>
              </a:tr>
              <a:tr h="212375">
                <a:tc>
                  <a:txBody>
                    <a:bodyPr/>
                    <a:lstStyle/>
                    <a:p>
                      <a:pPr lvl="0" algn="ctr">
                        <a:buNone/>
                      </a:pPr>
                      <a:r>
                        <a:rPr lang="it-IT" sz="1600" b="0" i="0" u="none" strike="noStrike" noProof="0">
                          <a:latin typeface="Cambria Math"/>
                        </a:rPr>
                        <a:t> sum_scoreN</a:t>
                      </a:r>
                      <a:endParaRPr lang="it-IT" sz="1600" err="1">
                        <a:latin typeface="Cambria Math"/>
                      </a:endParaRPr>
                    </a:p>
                  </a:txBody>
                  <a:tcPr/>
                </a:tc>
                <a:extLst>
                  <a:ext uri="{0D108BD9-81ED-4DB2-BD59-A6C34878D82A}">
                    <a16:rowId xmlns:a16="http://schemas.microsoft.com/office/drawing/2014/main" val="1305106599"/>
                  </a:ext>
                </a:extLst>
              </a:tr>
            </a:tbl>
          </a:graphicData>
        </a:graphic>
      </p:graphicFrame>
      <p:sp>
        <p:nvSpPr>
          <p:cNvPr id="21" name="CasellaDiTesto 20">
            <a:extLst>
              <a:ext uri="{FF2B5EF4-FFF2-40B4-BE49-F238E27FC236}">
                <a16:creationId xmlns:a16="http://schemas.microsoft.com/office/drawing/2014/main" id="{D36D4B50-CDBA-4AFE-BCCE-EBF85B9E0077}"/>
              </a:ext>
            </a:extLst>
          </p:cNvPr>
          <p:cNvSpPr txBox="1"/>
          <p:nvPr/>
        </p:nvSpPr>
        <p:spPr>
          <a:xfrm>
            <a:off x="6207376" y="3835794"/>
            <a:ext cx="2319733" cy="3127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1400" i="1">
                <a:latin typeface="Cambria Math"/>
                <a:ea typeface="Cambria Math"/>
              </a:rPr>
              <a:t>(c) </a:t>
            </a:r>
            <a:r>
              <a:rPr lang="it-IT" sz="1400" i="1" err="1">
                <a:latin typeface="Cambria Math"/>
                <a:ea typeface="Cambria Math"/>
              </a:rPr>
              <a:t>threshold</a:t>
            </a:r>
            <a:endParaRPr lang="it-IT" sz="1400" i="1">
              <a:latin typeface="Cambria Math"/>
              <a:ea typeface="Cambria Math"/>
              <a:cs typeface="Dubai"/>
            </a:endParaRPr>
          </a:p>
        </p:txBody>
      </p:sp>
      <p:sp>
        <p:nvSpPr>
          <p:cNvPr id="31" name="CasellaDiTesto 30">
            <a:extLst>
              <a:ext uri="{FF2B5EF4-FFF2-40B4-BE49-F238E27FC236}">
                <a16:creationId xmlns:a16="http://schemas.microsoft.com/office/drawing/2014/main" id="{843BB017-E5AC-4CF2-A0E4-9E7C45580B35}"/>
              </a:ext>
            </a:extLst>
          </p:cNvPr>
          <p:cNvSpPr txBox="1"/>
          <p:nvPr/>
        </p:nvSpPr>
        <p:spPr>
          <a:xfrm>
            <a:off x="8924260" y="4883889"/>
            <a:ext cx="3150781" cy="646331"/>
          </a:xfrm>
          <a:prstGeom prst="rect">
            <a:avLst/>
          </a:prstGeom>
          <a:solidFill>
            <a:schemeClr val="accent5"/>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err="1">
                <a:latin typeface="Cambria Math"/>
                <a:ea typeface="Cambria Math"/>
                <a:cs typeface="Dubai"/>
              </a:rPr>
              <a:t>if</a:t>
            </a:r>
            <a:r>
              <a:rPr lang="it-IT">
                <a:latin typeface="Cambria Math"/>
                <a:ea typeface="Cambria Math"/>
                <a:cs typeface="Dubai"/>
              </a:rPr>
              <a:t> </a:t>
            </a:r>
            <a:r>
              <a:rPr lang="it-IT" i="1" err="1">
                <a:latin typeface="Cambria Math"/>
                <a:ea typeface="Cambria Math"/>
                <a:cs typeface="Dubai"/>
              </a:rPr>
              <a:t>Threshold</a:t>
            </a:r>
            <a:r>
              <a:rPr lang="it-IT" i="1">
                <a:latin typeface="Cambria Math"/>
                <a:ea typeface="Cambria Math"/>
                <a:cs typeface="Dubai"/>
              </a:rPr>
              <a:t> &lt; sum_score1</a:t>
            </a:r>
          </a:p>
          <a:p>
            <a:r>
              <a:rPr lang="it-IT">
                <a:latin typeface="Cambria Math"/>
                <a:ea typeface="Cambria Math"/>
                <a:cs typeface="Dubai"/>
              </a:rPr>
              <a:t>    l'algoritmo termina</a:t>
            </a:r>
          </a:p>
        </p:txBody>
      </p:sp>
      <p:sp>
        <p:nvSpPr>
          <p:cNvPr id="8" name="Segnaposto contenuto 7">
            <a:extLst>
              <a:ext uri="{FF2B5EF4-FFF2-40B4-BE49-F238E27FC236}">
                <a16:creationId xmlns:a16="http://schemas.microsoft.com/office/drawing/2014/main" id="{788BE33A-A42F-4FBE-94F8-F5F0DF3DEEEE}"/>
              </a:ext>
            </a:extLst>
          </p:cNvPr>
          <p:cNvSpPr>
            <a:spLocks noGrp="1"/>
          </p:cNvSpPr>
          <p:nvPr>
            <p:ph idx="1"/>
          </p:nvPr>
        </p:nvSpPr>
        <p:spPr>
          <a:xfrm>
            <a:off x="519858" y="2024205"/>
            <a:ext cx="4453773" cy="1057114"/>
          </a:xfrm>
        </p:spPr>
        <p:txBody>
          <a:bodyPr/>
          <a:lstStyle/>
          <a:p>
            <a:r>
              <a:rPr lang="it-IT" sz="2400"/>
              <a:t>Permette di restituire all'utente un pool di risultati più specifico!</a:t>
            </a:r>
            <a:endParaRPr lang="it-IT" sz="2400">
              <a:cs typeface="Dubai"/>
            </a:endParaRPr>
          </a:p>
          <a:p>
            <a:endParaRPr lang="it-IT"/>
          </a:p>
        </p:txBody>
      </p:sp>
      <p:sp>
        <p:nvSpPr>
          <p:cNvPr id="23" name="Segnaposto contenuto 7">
            <a:extLst>
              <a:ext uri="{FF2B5EF4-FFF2-40B4-BE49-F238E27FC236}">
                <a16:creationId xmlns:a16="http://schemas.microsoft.com/office/drawing/2014/main" id="{2D64102B-0795-48E1-A1EC-C97E9D59D628}"/>
              </a:ext>
            </a:extLst>
          </p:cNvPr>
          <p:cNvSpPr txBox="1">
            <a:spLocks/>
          </p:cNvSpPr>
          <p:nvPr/>
        </p:nvSpPr>
        <p:spPr>
          <a:xfrm>
            <a:off x="519857" y="4140315"/>
            <a:ext cx="4453773" cy="1057114"/>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it-IT" sz="2400">
                <a:cs typeface="Dubai"/>
              </a:rPr>
              <a:t>Viene invocato solo quando viene effettuata una ricerca su entrambi gli indici.</a:t>
            </a:r>
          </a:p>
        </p:txBody>
      </p:sp>
    </p:spTree>
    <p:extLst>
      <p:ext uri="{BB962C8B-B14F-4D97-AF65-F5344CB8AC3E}">
        <p14:creationId xmlns:p14="http://schemas.microsoft.com/office/powerpoint/2010/main" val="3685285560"/>
      </p:ext>
    </p:extLst>
  </p:cSld>
  <p:clrMapOvr>
    <a:masterClrMapping/>
  </p:clrMapOvr>
  <mc:AlternateContent xmlns:mc="http://schemas.openxmlformats.org/markup-compatibility/2006" xmlns:p14="http://schemas.microsoft.com/office/powerpoint/2010/main">
    <mc:Choice Requires="p14">
      <p:transition spd="slow" p14:dur="2000" advTm="18691"/>
    </mc:Choice>
    <mc:Fallback xmlns="">
      <p:transition spd="slow" advTm="1869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CCE87B-4A46-48F7-A9B0-BF70CE47DB5C}"/>
              </a:ext>
            </a:extLst>
          </p:cNvPr>
          <p:cNvSpPr>
            <a:spLocks noGrp="1"/>
          </p:cNvSpPr>
          <p:nvPr>
            <p:ph type="title"/>
          </p:nvPr>
        </p:nvSpPr>
        <p:spPr>
          <a:xfrm>
            <a:off x="988319" y="103444"/>
            <a:ext cx="10353762" cy="1257300"/>
          </a:xfrm>
        </p:spPr>
        <p:txBody>
          <a:bodyPr/>
          <a:lstStyle/>
          <a:p>
            <a:r>
              <a:rPr lang="it-IT" err="1"/>
              <a:t>Threshold</a:t>
            </a:r>
            <a:endParaRPr lang="it-IT"/>
          </a:p>
        </p:txBody>
      </p:sp>
      <p:sp>
        <p:nvSpPr>
          <p:cNvPr id="4" name="Segnaposto piè di pagina 3">
            <a:extLst>
              <a:ext uri="{FF2B5EF4-FFF2-40B4-BE49-F238E27FC236}">
                <a16:creationId xmlns:a16="http://schemas.microsoft.com/office/drawing/2014/main" id="{C4B0E81A-C7BB-4895-886F-96A53552C779}"/>
              </a:ext>
            </a:extLst>
          </p:cNvPr>
          <p:cNvSpPr>
            <a:spLocks noGrp="1"/>
          </p:cNvSpPr>
          <p:nvPr>
            <p:ph type="ftr" sz="quarter" idx="11"/>
          </p:nvPr>
        </p:nvSpPr>
        <p:spPr/>
        <p:txBody>
          <a:bodyPr/>
          <a:lstStyle/>
          <a:p>
            <a:r>
              <a:rPr lang="it-IT"/>
              <a:t>Gestione Avanzata dell’Informazione – UNIMORE- 2019/2020</a:t>
            </a:r>
            <a:endParaRPr lang="en-US"/>
          </a:p>
        </p:txBody>
      </p:sp>
      <p:sp>
        <p:nvSpPr>
          <p:cNvPr id="5" name="Segnaposto numero diapositiva 4">
            <a:extLst>
              <a:ext uri="{FF2B5EF4-FFF2-40B4-BE49-F238E27FC236}">
                <a16:creationId xmlns:a16="http://schemas.microsoft.com/office/drawing/2014/main" id="{A70778E9-C667-4301-84F9-1F2241093A71}"/>
              </a:ext>
            </a:extLst>
          </p:cNvPr>
          <p:cNvSpPr>
            <a:spLocks noGrp="1"/>
          </p:cNvSpPr>
          <p:nvPr>
            <p:ph type="sldNum" sz="quarter" idx="12"/>
          </p:nvPr>
        </p:nvSpPr>
        <p:spPr/>
        <p:txBody>
          <a:bodyPr/>
          <a:lstStyle/>
          <a:p>
            <a:fld id="{3A98EE3D-8CD1-4C3F-BD1C-C98C9596463C}" type="slidenum">
              <a:rPr lang="en-US" smtClean="0"/>
              <a:t>22</a:t>
            </a:fld>
            <a:endParaRPr lang="en-US"/>
          </a:p>
        </p:txBody>
      </p:sp>
      <p:sp>
        <p:nvSpPr>
          <p:cNvPr id="6" name="Ovale 5">
            <a:extLst>
              <a:ext uri="{FF2B5EF4-FFF2-40B4-BE49-F238E27FC236}">
                <a16:creationId xmlns:a16="http://schemas.microsoft.com/office/drawing/2014/main" id="{70190462-C5BA-4BBC-AC62-350339C08E7F}"/>
              </a:ext>
            </a:extLst>
          </p:cNvPr>
          <p:cNvSpPr/>
          <p:nvPr/>
        </p:nvSpPr>
        <p:spPr>
          <a:xfrm>
            <a:off x="404130" y="279329"/>
            <a:ext cx="891578" cy="891578"/>
          </a:xfrm>
          <a:prstGeom prst="ellipse">
            <a:avLst/>
          </a:prstGeom>
        </p:spPr>
        <p:style>
          <a:lnRef idx="0">
            <a:schemeClr val="lt1">
              <a:alpha val="0"/>
              <a:hueOff val="0"/>
              <a:satOff val="0"/>
              <a:lumOff val="0"/>
              <a:alphaOff val="0"/>
            </a:schemeClr>
          </a:lnRef>
          <a:fillRef idx="1">
            <a:schemeClr val="accent5">
              <a:hueOff val="1202285"/>
              <a:satOff val="-14157"/>
              <a:lumOff val="9412"/>
              <a:alphaOff val="0"/>
            </a:schemeClr>
          </a:fillRef>
          <a:effectRef idx="0">
            <a:schemeClr val="accent5">
              <a:hueOff val="1202285"/>
              <a:satOff val="-14157"/>
              <a:lumOff val="9412"/>
              <a:alphaOff val="0"/>
            </a:schemeClr>
          </a:effectRef>
          <a:fontRef idx="minor"/>
        </p:style>
      </p:sp>
      <p:sp>
        <p:nvSpPr>
          <p:cNvPr id="7" name="Rettangolo 6" descr="Magnifying glass">
            <a:extLst>
              <a:ext uri="{FF2B5EF4-FFF2-40B4-BE49-F238E27FC236}">
                <a16:creationId xmlns:a16="http://schemas.microsoft.com/office/drawing/2014/main" id="{5B109802-FB19-41F9-A2AA-27E1AB9AFA13}"/>
              </a:ext>
            </a:extLst>
          </p:cNvPr>
          <p:cNvSpPr/>
          <p:nvPr/>
        </p:nvSpPr>
        <p:spPr>
          <a:xfrm>
            <a:off x="591361" y="466561"/>
            <a:ext cx="517115" cy="51711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aphicFrame>
        <p:nvGraphicFramePr>
          <p:cNvPr id="3" name="Tabella 8">
            <a:extLst>
              <a:ext uri="{FF2B5EF4-FFF2-40B4-BE49-F238E27FC236}">
                <a16:creationId xmlns:a16="http://schemas.microsoft.com/office/drawing/2014/main" id="{278B79B4-5267-45A5-98B0-1F62AC309D98}"/>
              </a:ext>
            </a:extLst>
          </p:cNvPr>
          <p:cNvGraphicFramePr>
            <a:graphicFrameLocks noGrp="1"/>
          </p:cNvGraphicFramePr>
          <p:nvPr>
            <p:extLst>
              <p:ext uri="{D42A27DB-BD31-4B8C-83A1-F6EECF244321}">
                <p14:modId xmlns:p14="http://schemas.microsoft.com/office/powerpoint/2010/main" val="661612746"/>
              </p:ext>
            </p:extLst>
          </p:nvPr>
        </p:nvGraphicFramePr>
        <p:xfrm>
          <a:off x="4458759" y="2055627"/>
          <a:ext cx="3412882" cy="3242927"/>
        </p:xfrm>
        <a:graphic>
          <a:graphicData uri="http://schemas.openxmlformats.org/drawingml/2006/table">
            <a:tbl>
              <a:tblPr firstRow="1" bandRow="1">
                <a:tableStyleId>{5C22544A-7EE6-4342-B048-85BDC9FD1C3A}</a:tableStyleId>
              </a:tblPr>
              <a:tblGrid>
                <a:gridCol w="1706441">
                  <a:extLst>
                    <a:ext uri="{9D8B030D-6E8A-4147-A177-3AD203B41FA5}">
                      <a16:colId xmlns:a16="http://schemas.microsoft.com/office/drawing/2014/main" val="4061613692"/>
                    </a:ext>
                  </a:extLst>
                </a:gridCol>
                <a:gridCol w="1706441">
                  <a:extLst>
                    <a:ext uri="{9D8B030D-6E8A-4147-A177-3AD203B41FA5}">
                      <a16:colId xmlns:a16="http://schemas.microsoft.com/office/drawing/2014/main" val="848437678"/>
                    </a:ext>
                  </a:extLst>
                </a:gridCol>
              </a:tblGrid>
              <a:tr h="470891">
                <a:tc>
                  <a:txBody>
                    <a:bodyPr/>
                    <a:lstStyle/>
                    <a:p>
                      <a:pPr algn="ctr"/>
                      <a:r>
                        <a:rPr lang="it-IT" sz="1600">
                          <a:latin typeface="Cambria Math"/>
                        </a:rPr>
                        <a:t>score</a:t>
                      </a:r>
                    </a:p>
                  </a:txBody>
                  <a:tcPr/>
                </a:tc>
                <a:tc>
                  <a:txBody>
                    <a:bodyPr/>
                    <a:lstStyle/>
                    <a:p>
                      <a:pPr algn="ctr"/>
                      <a:r>
                        <a:rPr lang="it-IT" sz="1600">
                          <a:latin typeface="Cambria Math"/>
                        </a:rPr>
                        <a:t>crossref</a:t>
                      </a:r>
                      <a:endParaRPr lang="it-IT" sz="1600" err="1">
                        <a:latin typeface="Cambria Math"/>
                      </a:endParaRPr>
                    </a:p>
                  </a:txBody>
                  <a:tcPr/>
                </a:tc>
                <a:extLst>
                  <a:ext uri="{0D108BD9-81ED-4DB2-BD59-A6C34878D82A}">
                    <a16:rowId xmlns:a16="http://schemas.microsoft.com/office/drawing/2014/main" val="804552698"/>
                  </a:ext>
                </a:extLst>
              </a:tr>
              <a:tr h="462006">
                <a:tc>
                  <a:txBody>
                    <a:bodyPr/>
                    <a:lstStyle/>
                    <a:p>
                      <a:pPr algn="ctr"/>
                      <a:r>
                        <a:rPr lang="it-IT" sz="1600">
                          <a:highlight>
                            <a:srgbClr val="FFFF00"/>
                          </a:highlight>
                          <a:latin typeface="Cambria Math"/>
                        </a:rPr>
                        <a:t>pub score 1</a:t>
                      </a:r>
                    </a:p>
                  </a:txBody>
                  <a:tcPr/>
                </a:tc>
                <a:tc>
                  <a:txBody>
                    <a:bodyPr/>
                    <a:lstStyle/>
                    <a:p>
                      <a:pPr algn="ctr"/>
                      <a:r>
                        <a:rPr lang="it-IT" sz="1600">
                          <a:highlight>
                            <a:srgbClr val="FF0000"/>
                          </a:highlight>
                          <a:latin typeface="Cambria Math"/>
                        </a:rPr>
                        <a:t>pub crossref 1</a:t>
                      </a:r>
                    </a:p>
                  </a:txBody>
                  <a:tcPr/>
                </a:tc>
                <a:extLst>
                  <a:ext uri="{0D108BD9-81ED-4DB2-BD59-A6C34878D82A}">
                    <a16:rowId xmlns:a16="http://schemas.microsoft.com/office/drawing/2014/main" val="2357873251"/>
                  </a:ext>
                </a:extLst>
              </a:tr>
              <a:tr h="462006">
                <a:tc>
                  <a:txBody>
                    <a:bodyPr/>
                    <a:lstStyle/>
                    <a:p>
                      <a:pPr algn="ctr"/>
                      <a:r>
                        <a:rPr lang="it-IT" sz="1600">
                          <a:latin typeface="Cambria Math"/>
                        </a:rPr>
                        <a:t>pub score 2</a:t>
                      </a:r>
                    </a:p>
                  </a:txBody>
                  <a:tcPr/>
                </a:tc>
                <a:tc>
                  <a:txBody>
                    <a:bodyPr/>
                    <a:lstStyle/>
                    <a:p>
                      <a:pPr algn="ctr"/>
                      <a:r>
                        <a:rPr lang="it-IT" sz="1600">
                          <a:latin typeface="Cambria Math"/>
                        </a:rPr>
                        <a:t>pub crossref 2</a:t>
                      </a:r>
                    </a:p>
                  </a:txBody>
                  <a:tcPr/>
                </a:tc>
                <a:extLst>
                  <a:ext uri="{0D108BD9-81ED-4DB2-BD59-A6C34878D82A}">
                    <a16:rowId xmlns:a16="http://schemas.microsoft.com/office/drawing/2014/main" val="1856802124"/>
                  </a:ext>
                </a:extLst>
              </a:tr>
              <a:tr h="462006">
                <a:tc>
                  <a:txBody>
                    <a:bodyPr/>
                    <a:lstStyle/>
                    <a:p>
                      <a:pPr algn="ctr"/>
                      <a:r>
                        <a:rPr lang="it-IT" sz="1600">
                          <a:latin typeface="Cambria Math"/>
                        </a:rPr>
                        <a:t>pub score 3</a:t>
                      </a:r>
                    </a:p>
                  </a:txBody>
                  <a:tcPr/>
                </a:tc>
                <a:tc>
                  <a:txBody>
                    <a:bodyPr/>
                    <a:lstStyle/>
                    <a:p>
                      <a:pPr lvl="0" algn="ctr">
                        <a:buNone/>
                      </a:pPr>
                      <a:r>
                        <a:rPr lang="it-IT" sz="1600" b="0" i="0" u="none" strike="noStrike" noProof="0">
                          <a:latin typeface="Cambria Math"/>
                        </a:rPr>
                        <a:t>pub </a:t>
                      </a:r>
                      <a:r>
                        <a:rPr lang="it-IT" sz="1600" b="0" i="0" u="none" strike="noStrike" noProof="0" err="1">
                          <a:latin typeface="Cambria Math"/>
                        </a:rPr>
                        <a:t>crossref</a:t>
                      </a:r>
                      <a:r>
                        <a:rPr lang="it-IT" sz="1600" b="0" i="0" u="none" strike="noStrike" noProof="0">
                          <a:latin typeface="Cambria Math"/>
                        </a:rPr>
                        <a:t> 3</a:t>
                      </a:r>
                      <a:endParaRPr lang="it-IT">
                        <a:latin typeface="Cambria Math"/>
                      </a:endParaRPr>
                    </a:p>
                  </a:txBody>
                  <a:tcPr/>
                </a:tc>
                <a:extLst>
                  <a:ext uri="{0D108BD9-81ED-4DB2-BD59-A6C34878D82A}">
                    <a16:rowId xmlns:a16="http://schemas.microsoft.com/office/drawing/2014/main" val="4071850423"/>
                  </a:ext>
                </a:extLst>
              </a:tr>
              <a:tr h="462006">
                <a:tc>
                  <a:txBody>
                    <a:bodyPr/>
                    <a:lstStyle/>
                    <a:p>
                      <a:pPr algn="ctr"/>
                      <a:r>
                        <a:rPr lang="it-IT" sz="1600">
                          <a:latin typeface="Cambria Math"/>
                        </a:rPr>
                        <a:t>pub score 4</a:t>
                      </a:r>
                    </a:p>
                  </a:txBody>
                  <a:tcPr/>
                </a:tc>
                <a:tc>
                  <a:txBody>
                    <a:bodyPr/>
                    <a:lstStyle/>
                    <a:p>
                      <a:pPr lvl="0" algn="ctr">
                        <a:buNone/>
                      </a:pPr>
                      <a:r>
                        <a:rPr lang="it-IT" sz="1600" b="0" i="0" u="none" strike="noStrike" noProof="0">
                          <a:highlight>
                            <a:srgbClr val="00FFFF"/>
                          </a:highlight>
                          <a:latin typeface="Cambria Math"/>
                        </a:rPr>
                        <a:t>pub crossref 4</a:t>
                      </a:r>
                      <a:endParaRPr lang="it-IT">
                        <a:highlight>
                          <a:srgbClr val="00FFFF"/>
                        </a:highlight>
                        <a:latin typeface="Cambria Math"/>
                      </a:endParaRPr>
                    </a:p>
                  </a:txBody>
                  <a:tcPr/>
                </a:tc>
                <a:extLst>
                  <a:ext uri="{0D108BD9-81ED-4DB2-BD59-A6C34878D82A}">
                    <a16:rowId xmlns:a16="http://schemas.microsoft.com/office/drawing/2014/main" val="1786396699"/>
                  </a:ext>
                </a:extLst>
              </a:tr>
              <a:tr h="462006">
                <a:tc>
                  <a:txBody>
                    <a:bodyPr/>
                    <a:lstStyle/>
                    <a:p>
                      <a:pPr algn="ctr"/>
                      <a:r>
                        <a:rPr lang="it-IT" sz="1600">
                          <a:latin typeface="Cambria Math"/>
                        </a:rPr>
                        <a:t>...</a:t>
                      </a:r>
                    </a:p>
                  </a:txBody>
                  <a:tcPr/>
                </a:tc>
                <a:tc>
                  <a:txBody>
                    <a:bodyPr/>
                    <a:lstStyle/>
                    <a:p>
                      <a:pPr algn="ctr"/>
                      <a:r>
                        <a:rPr lang="it-IT" sz="1600">
                          <a:latin typeface="Cambria Math"/>
                        </a:rPr>
                        <a:t>...</a:t>
                      </a:r>
                    </a:p>
                  </a:txBody>
                  <a:tcPr/>
                </a:tc>
                <a:extLst>
                  <a:ext uri="{0D108BD9-81ED-4DB2-BD59-A6C34878D82A}">
                    <a16:rowId xmlns:a16="http://schemas.microsoft.com/office/drawing/2014/main" val="1299263289"/>
                  </a:ext>
                </a:extLst>
              </a:tr>
              <a:tr h="462006">
                <a:tc>
                  <a:txBody>
                    <a:bodyPr/>
                    <a:lstStyle/>
                    <a:p>
                      <a:pPr algn="ctr"/>
                      <a:r>
                        <a:rPr lang="it-IT" sz="1600">
                          <a:latin typeface="Cambria Math"/>
                        </a:rPr>
                        <a:t>pub score N</a:t>
                      </a:r>
                    </a:p>
                  </a:txBody>
                  <a:tcPr/>
                </a:tc>
                <a:tc>
                  <a:txBody>
                    <a:bodyPr/>
                    <a:lstStyle/>
                    <a:p>
                      <a:pPr lvl="0" algn="ctr">
                        <a:buNone/>
                      </a:pPr>
                      <a:r>
                        <a:rPr lang="it-IT" sz="1600" b="0" i="0" u="none" strike="noStrike" noProof="0">
                          <a:latin typeface="Cambria Math"/>
                        </a:rPr>
                        <a:t>pub </a:t>
                      </a:r>
                      <a:r>
                        <a:rPr lang="it-IT" sz="1600" b="0" i="0" u="none" strike="noStrike" noProof="0" err="1">
                          <a:latin typeface="Cambria Math"/>
                        </a:rPr>
                        <a:t>crossref</a:t>
                      </a:r>
                      <a:r>
                        <a:rPr lang="it-IT" sz="1600" b="0" i="0" u="none" strike="noStrike" noProof="0">
                          <a:latin typeface="Cambria Math"/>
                        </a:rPr>
                        <a:t> N</a:t>
                      </a:r>
                      <a:endParaRPr lang="it-IT">
                        <a:latin typeface="Cambria Math"/>
                      </a:endParaRPr>
                    </a:p>
                  </a:txBody>
                  <a:tcPr/>
                </a:tc>
                <a:extLst>
                  <a:ext uri="{0D108BD9-81ED-4DB2-BD59-A6C34878D82A}">
                    <a16:rowId xmlns:a16="http://schemas.microsoft.com/office/drawing/2014/main" val="3360604427"/>
                  </a:ext>
                </a:extLst>
              </a:tr>
            </a:tbl>
          </a:graphicData>
        </a:graphic>
      </p:graphicFrame>
      <p:sp>
        <p:nvSpPr>
          <p:cNvPr id="11" name="CasellaDiTesto 10">
            <a:extLst>
              <a:ext uri="{FF2B5EF4-FFF2-40B4-BE49-F238E27FC236}">
                <a16:creationId xmlns:a16="http://schemas.microsoft.com/office/drawing/2014/main" id="{5B1A127E-7CC4-481B-ACDB-3997AFDD96AB}"/>
              </a:ext>
            </a:extLst>
          </p:cNvPr>
          <p:cNvSpPr txBox="1"/>
          <p:nvPr/>
        </p:nvSpPr>
        <p:spPr>
          <a:xfrm>
            <a:off x="4618723" y="1667539"/>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1400" i="1">
                <a:latin typeface="Cambria Math"/>
                <a:ea typeface="Cambria Math"/>
              </a:rPr>
              <a:t>(a) </a:t>
            </a:r>
            <a:r>
              <a:rPr lang="it-IT" sz="1400" i="1" err="1">
                <a:latin typeface="Cambria Math"/>
                <a:ea typeface="Cambria Math"/>
              </a:rPr>
              <a:t>publications</a:t>
            </a:r>
            <a:endParaRPr lang="it-IT" sz="1400" i="1">
              <a:latin typeface="Cambria Math"/>
              <a:ea typeface="Cambria Math"/>
              <a:cs typeface="Dubai"/>
            </a:endParaRPr>
          </a:p>
        </p:txBody>
      </p:sp>
      <p:sp>
        <p:nvSpPr>
          <p:cNvPr id="16" name="CasellaDiTesto 15">
            <a:extLst>
              <a:ext uri="{FF2B5EF4-FFF2-40B4-BE49-F238E27FC236}">
                <a16:creationId xmlns:a16="http://schemas.microsoft.com/office/drawing/2014/main" id="{E235B4A6-4E36-4024-B337-F6CCB5793DA6}"/>
              </a:ext>
            </a:extLst>
          </p:cNvPr>
          <p:cNvSpPr txBox="1"/>
          <p:nvPr/>
        </p:nvSpPr>
        <p:spPr>
          <a:xfrm>
            <a:off x="8986932" y="1711841"/>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1400" i="1">
                <a:latin typeface="Cambria Math"/>
                <a:ea typeface="Cambria Math"/>
              </a:rPr>
              <a:t>(b) </a:t>
            </a:r>
            <a:r>
              <a:rPr lang="it-IT" sz="1400" i="1" err="1">
                <a:latin typeface="Cambria Math"/>
                <a:ea typeface="Cambria Math"/>
              </a:rPr>
              <a:t>venue</a:t>
            </a:r>
            <a:endParaRPr lang="it-IT" sz="1400" i="1" err="1">
              <a:latin typeface="Cambria Math"/>
              <a:ea typeface="Cambria Math"/>
              <a:cs typeface="Dubai"/>
            </a:endParaRPr>
          </a:p>
        </p:txBody>
      </p:sp>
      <p:graphicFrame>
        <p:nvGraphicFramePr>
          <p:cNvPr id="17" name="Tabella 8">
            <a:extLst>
              <a:ext uri="{FF2B5EF4-FFF2-40B4-BE49-F238E27FC236}">
                <a16:creationId xmlns:a16="http://schemas.microsoft.com/office/drawing/2014/main" id="{8405D449-A3F8-4C5A-9435-69CC34725DCC}"/>
              </a:ext>
            </a:extLst>
          </p:cNvPr>
          <p:cNvGraphicFramePr>
            <a:graphicFrameLocks noGrp="1"/>
          </p:cNvGraphicFramePr>
          <p:nvPr>
            <p:extLst>
              <p:ext uri="{D42A27DB-BD31-4B8C-83A1-F6EECF244321}">
                <p14:modId xmlns:p14="http://schemas.microsoft.com/office/powerpoint/2010/main" val="3508924418"/>
              </p:ext>
            </p:extLst>
          </p:nvPr>
        </p:nvGraphicFramePr>
        <p:xfrm>
          <a:off x="8763648" y="2082209"/>
          <a:ext cx="3314630" cy="3234066"/>
        </p:xfrm>
        <a:graphic>
          <a:graphicData uri="http://schemas.openxmlformats.org/drawingml/2006/table">
            <a:tbl>
              <a:tblPr firstRow="1" bandRow="1">
                <a:tableStyleId>{5C22544A-7EE6-4342-B048-85BDC9FD1C3A}</a:tableStyleId>
              </a:tblPr>
              <a:tblGrid>
                <a:gridCol w="1657315">
                  <a:extLst>
                    <a:ext uri="{9D8B030D-6E8A-4147-A177-3AD203B41FA5}">
                      <a16:colId xmlns:a16="http://schemas.microsoft.com/office/drawing/2014/main" val="4061613692"/>
                    </a:ext>
                  </a:extLst>
                </a:gridCol>
                <a:gridCol w="1657315">
                  <a:extLst>
                    <a:ext uri="{9D8B030D-6E8A-4147-A177-3AD203B41FA5}">
                      <a16:colId xmlns:a16="http://schemas.microsoft.com/office/drawing/2014/main" val="848437678"/>
                    </a:ext>
                  </a:extLst>
                </a:gridCol>
              </a:tblGrid>
              <a:tr h="453292">
                <a:tc>
                  <a:txBody>
                    <a:bodyPr/>
                    <a:lstStyle/>
                    <a:p>
                      <a:pPr algn="ctr"/>
                      <a:r>
                        <a:rPr lang="it-IT" sz="1600">
                          <a:latin typeface="Cambria Math"/>
                        </a:rPr>
                        <a:t>key</a:t>
                      </a:r>
                    </a:p>
                  </a:txBody>
                  <a:tcPr/>
                </a:tc>
                <a:tc>
                  <a:txBody>
                    <a:bodyPr/>
                    <a:lstStyle/>
                    <a:p>
                      <a:pPr lvl="0" algn="ctr">
                        <a:buNone/>
                      </a:pPr>
                      <a:r>
                        <a:rPr lang="it-IT" sz="1600">
                          <a:latin typeface="Cambria Math"/>
                        </a:rPr>
                        <a:t>score</a:t>
                      </a:r>
                      <a:endParaRPr lang="it-IT"/>
                    </a:p>
                  </a:txBody>
                  <a:tcPr/>
                </a:tc>
                <a:extLst>
                  <a:ext uri="{0D108BD9-81ED-4DB2-BD59-A6C34878D82A}">
                    <a16:rowId xmlns:a16="http://schemas.microsoft.com/office/drawing/2014/main" val="804552698"/>
                  </a:ext>
                </a:extLst>
              </a:tr>
              <a:tr h="444575">
                <a:tc>
                  <a:txBody>
                    <a:bodyPr/>
                    <a:lstStyle/>
                    <a:p>
                      <a:pPr lvl="0" algn="ctr">
                        <a:buNone/>
                      </a:pPr>
                      <a:r>
                        <a:rPr lang="it-IT" sz="1600">
                          <a:highlight>
                            <a:srgbClr val="00FFFF"/>
                          </a:highlight>
                          <a:latin typeface="Cambria Math"/>
                        </a:rPr>
                        <a:t>venue key 1</a:t>
                      </a:r>
                    </a:p>
                  </a:txBody>
                  <a:tcPr/>
                </a:tc>
                <a:tc>
                  <a:txBody>
                    <a:bodyPr/>
                    <a:lstStyle/>
                    <a:p>
                      <a:pPr lvl="0" algn="ctr">
                        <a:buNone/>
                      </a:pPr>
                      <a:r>
                        <a:rPr lang="it-IT" sz="1600">
                          <a:highlight>
                            <a:srgbClr val="FFFF00"/>
                          </a:highlight>
                          <a:latin typeface="Cambria Math"/>
                        </a:rPr>
                        <a:t>venue score 1</a:t>
                      </a:r>
                    </a:p>
                  </a:txBody>
                  <a:tcPr/>
                </a:tc>
                <a:extLst>
                  <a:ext uri="{0D108BD9-81ED-4DB2-BD59-A6C34878D82A}">
                    <a16:rowId xmlns:a16="http://schemas.microsoft.com/office/drawing/2014/main" val="2357873251"/>
                  </a:ext>
                </a:extLst>
              </a:tr>
              <a:tr h="444575">
                <a:tc>
                  <a:txBody>
                    <a:bodyPr/>
                    <a:lstStyle/>
                    <a:p>
                      <a:pPr lvl="0" algn="ctr">
                        <a:buNone/>
                      </a:pPr>
                      <a:r>
                        <a:rPr lang="it-IT" sz="1600">
                          <a:latin typeface="Cambria Math"/>
                        </a:rPr>
                        <a:t>venue key 2</a:t>
                      </a:r>
                    </a:p>
                  </a:txBody>
                  <a:tcPr/>
                </a:tc>
                <a:tc>
                  <a:txBody>
                    <a:bodyPr/>
                    <a:lstStyle/>
                    <a:p>
                      <a:pPr lvl="0" algn="ctr">
                        <a:buNone/>
                      </a:pPr>
                      <a:r>
                        <a:rPr lang="it-IT" sz="1600">
                          <a:latin typeface="Cambria Math"/>
                        </a:rPr>
                        <a:t>venue score 2</a:t>
                      </a:r>
                    </a:p>
                  </a:txBody>
                  <a:tcPr/>
                </a:tc>
                <a:extLst>
                  <a:ext uri="{0D108BD9-81ED-4DB2-BD59-A6C34878D82A}">
                    <a16:rowId xmlns:a16="http://schemas.microsoft.com/office/drawing/2014/main" val="1856802124"/>
                  </a:ext>
                </a:extLst>
              </a:tr>
              <a:tr h="444575">
                <a:tc>
                  <a:txBody>
                    <a:bodyPr/>
                    <a:lstStyle/>
                    <a:p>
                      <a:pPr lvl="0" algn="ctr">
                        <a:buNone/>
                      </a:pPr>
                      <a:r>
                        <a:rPr lang="it-IT" sz="1600">
                          <a:highlight>
                            <a:srgbClr val="FF0000"/>
                          </a:highlight>
                          <a:latin typeface="Cambria Math"/>
                        </a:rPr>
                        <a:t>venue key 3</a:t>
                      </a:r>
                    </a:p>
                  </a:txBody>
                  <a:tcPr/>
                </a:tc>
                <a:tc>
                  <a:txBody>
                    <a:bodyPr/>
                    <a:lstStyle/>
                    <a:p>
                      <a:pPr lvl="0" algn="ctr">
                        <a:buNone/>
                      </a:pPr>
                      <a:r>
                        <a:rPr lang="it-IT" sz="1600" b="0" i="0" u="none" strike="noStrike" noProof="0">
                          <a:latin typeface="Cambria Math"/>
                        </a:rPr>
                        <a:t>venue score 3</a:t>
                      </a:r>
                      <a:endParaRPr lang="it-IT"/>
                    </a:p>
                  </a:txBody>
                  <a:tcPr/>
                </a:tc>
                <a:extLst>
                  <a:ext uri="{0D108BD9-81ED-4DB2-BD59-A6C34878D82A}">
                    <a16:rowId xmlns:a16="http://schemas.microsoft.com/office/drawing/2014/main" val="4071850423"/>
                  </a:ext>
                </a:extLst>
              </a:tr>
              <a:tr h="444575">
                <a:tc>
                  <a:txBody>
                    <a:bodyPr/>
                    <a:lstStyle/>
                    <a:p>
                      <a:pPr lvl="0" algn="ctr">
                        <a:buNone/>
                      </a:pPr>
                      <a:r>
                        <a:rPr lang="it-IT" sz="1600">
                          <a:latin typeface="Cambria Math"/>
                        </a:rPr>
                        <a:t>venue key 4</a:t>
                      </a:r>
                    </a:p>
                  </a:txBody>
                  <a:tcPr/>
                </a:tc>
                <a:tc>
                  <a:txBody>
                    <a:bodyPr/>
                    <a:lstStyle/>
                    <a:p>
                      <a:pPr lvl="0" algn="ctr">
                        <a:buNone/>
                      </a:pPr>
                      <a:r>
                        <a:rPr lang="it-IT" sz="1600" b="0" i="0" u="none" strike="noStrike" noProof="0">
                          <a:latin typeface="Cambria Math"/>
                        </a:rPr>
                        <a:t>venue score 4</a:t>
                      </a:r>
                      <a:endParaRPr lang="it-IT"/>
                    </a:p>
                  </a:txBody>
                  <a:tcPr/>
                </a:tc>
                <a:extLst>
                  <a:ext uri="{0D108BD9-81ED-4DB2-BD59-A6C34878D82A}">
                    <a16:rowId xmlns:a16="http://schemas.microsoft.com/office/drawing/2014/main" val="1786396699"/>
                  </a:ext>
                </a:extLst>
              </a:tr>
              <a:tr h="444575">
                <a:tc>
                  <a:txBody>
                    <a:bodyPr/>
                    <a:lstStyle/>
                    <a:p>
                      <a:pPr algn="ctr"/>
                      <a:r>
                        <a:rPr lang="it-IT" sz="1600">
                          <a:latin typeface="Cambria Math"/>
                        </a:rPr>
                        <a:t>...</a:t>
                      </a:r>
                    </a:p>
                  </a:txBody>
                  <a:tcPr/>
                </a:tc>
                <a:tc>
                  <a:txBody>
                    <a:bodyPr/>
                    <a:lstStyle/>
                    <a:p>
                      <a:pPr algn="ctr"/>
                      <a:r>
                        <a:rPr lang="it-IT" sz="1600">
                          <a:latin typeface="Cambria Math"/>
                        </a:rPr>
                        <a:t>...</a:t>
                      </a:r>
                    </a:p>
                  </a:txBody>
                  <a:tcPr/>
                </a:tc>
                <a:extLst>
                  <a:ext uri="{0D108BD9-81ED-4DB2-BD59-A6C34878D82A}">
                    <a16:rowId xmlns:a16="http://schemas.microsoft.com/office/drawing/2014/main" val="1299263289"/>
                  </a:ext>
                </a:extLst>
              </a:tr>
              <a:tr h="557899">
                <a:tc>
                  <a:txBody>
                    <a:bodyPr/>
                    <a:lstStyle/>
                    <a:p>
                      <a:pPr lvl="0" algn="ctr">
                        <a:buNone/>
                      </a:pPr>
                      <a:r>
                        <a:rPr lang="it-IT" sz="1600">
                          <a:latin typeface="Cambria Math"/>
                        </a:rPr>
                        <a:t>venue key N</a:t>
                      </a:r>
                      <a:endParaRPr lang="it-IT"/>
                    </a:p>
                  </a:txBody>
                  <a:tcPr/>
                </a:tc>
                <a:tc>
                  <a:txBody>
                    <a:bodyPr/>
                    <a:lstStyle/>
                    <a:p>
                      <a:pPr lvl="0" algn="ctr">
                        <a:buNone/>
                      </a:pPr>
                      <a:r>
                        <a:rPr lang="it-IT" sz="1600" b="0" i="0" u="none" strike="noStrike" noProof="0">
                          <a:latin typeface="Cambria Math"/>
                        </a:rPr>
                        <a:t>venue score N</a:t>
                      </a:r>
                    </a:p>
                  </a:txBody>
                  <a:tcPr/>
                </a:tc>
                <a:extLst>
                  <a:ext uri="{0D108BD9-81ED-4DB2-BD59-A6C34878D82A}">
                    <a16:rowId xmlns:a16="http://schemas.microsoft.com/office/drawing/2014/main" val="3360604427"/>
                  </a:ext>
                </a:extLst>
              </a:tr>
            </a:tbl>
          </a:graphicData>
        </a:graphic>
      </p:graphicFrame>
      <p:cxnSp>
        <p:nvCxnSpPr>
          <p:cNvPr id="20" name="Connettore 2 19">
            <a:extLst>
              <a:ext uri="{FF2B5EF4-FFF2-40B4-BE49-F238E27FC236}">
                <a16:creationId xmlns:a16="http://schemas.microsoft.com/office/drawing/2014/main" id="{4639C3F0-886C-474B-A11B-ABBECAA1C698}"/>
              </a:ext>
            </a:extLst>
          </p:cNvPr>
          <p:cNvCxnSpPr>
            <a:cxnSpLocks/>
          </p:cNvCxnSpPr>
          <p:nvPr/>
        </p:nvCxnSpPr>
        <p:spPr>
          <a:xfrm>
            <a:off x="7952381" y="2805113"/>
            <a:ext cx="764528" cy="7897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1672DAEC-9A0D-463F-9953-AD3C58167DB0}"/>
              </a:ext>
            </a:extLst>
          </p:cNvPr>
          <p:cNvCxnSpPr>
            <a:cxnSpLocks/>
          </p:cNvCxnSpPr>
          <p:nvPr/>
        </p:nvCxnSpPr>
        <p:spPr>
          <a:xfrm flipH="1">
            <a:off x="7952381" y="2805113"/>
            <a:ext cx="730527" cy="1295832"/>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Segnaposto contenuto 7">
            <a:extLst>
              <a:ext uri="{FF2B5EF4-FFF2-40B4-BE49-F238E27FC236}">
                <a16:creationId xmlns:a16="http://schemas.microsoft.com/office/drawing/2014/main" id="{2587B370-627B-4E68-BC65-970C8ED030E1}"/>
              </a:ext>
            </a:extLst>
          </p:cNvPr>
          <p:cNvSpPr>
            <a:spLocks noGrp="1"/>
          </p:cNvSpPr>
          <p:nvPr>
            <p:ph idx="1"/>
          </p:nvPr>
        </p:nvSpPr>
        <p:spPr>
          <a:xfrm>
            <a:off x="113722" y="1613128"/>
            <a:ext cx="4139623" cy="789831"/>
          </a:xfrm>
        </p:spPr>
        <p:txBody>
          <a:bodyPr>
            <a:normAutofit fontScale="92500" lnSpcReduction="10000"/>
          </a:bodyPr>
          <a:lstStyle/>
          <a:p>
            <a:r>
              <a:rPr lang="it-IT" sz="2400">
                <a:cs typeface="Dubai"/>
              </a:rPr>
              <a:t>Elementi ordinati per punteggio decrescente</a:t>
            </a:r>
          </a:p>
        </p:txBody>
      </p:sp>
      <p:sp>
        <p:nvSpPr>
          <p:cNvPr id="19" name="Segnaposto contenuto 7">
            <a:extLst>
              <a:ext uri="{FF2B5EF4-FFF2-40B4-BE49-F238E27FC236}">
                <a16:creationId xmlns:a16="http://schemas.microsoft.com/office/drawing/2014/main" id="{5FD49E8B-2127-423E-A351-02D20F21D524}"/>
              </a:ext>
            </a:extLst>
          </p:cNvPr>
          <p:cNvSpPr txBox="1">
            <a:spLocks/>
          </p:cNvSpPr>
          <p:nvPr/>
        </p:nvSpPr>
        <p:spPr>
          <a:xfrm>
            <a:off x="112373" y="2436694"/>
            <a:ext cx="4139623" cy="2018346"/>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it-IT" sz="2400"/>
              <a:t>Cerca se tra i risultati di </a:t>
            </a:r>
            <a:r>
              <a:rPr lang="it-IT" sz="2400" err="1"/>
              <a:t>pubblications</a:t>
            </a:r>
            <a:r>
              <a:rPr lang="it-IT" sz="2400"/>
              <a:t> e </a:t>
            </a:r>
            <a:r>
              <a:rPr lang="it-IT" sz="2400" err="1"/>
              <a:t>venue</a:t>
            </a:r>
            <a:r>
              <a:rPr lang="it-IT" sz="2400"/>
              <a:t> esiste qualche collegamento, </a:t>
            </a:r>
            <a:r>
              <a:rPr lang="it-IT" sz="2400">
                <a:ea typeface="+mn-lt"/>
                <a:cs typeface="+mn-lt"/>
              </a:rPr>
              <a:t>cercando la </a:t>
            </a:r>
            <a:r>
              <a:rPr lang="it-IT" sz="2400" err="1">
                <a:ea typeface="+mn-lt"/>
                <a:cs typeface="+mn-lt"/>
              </a:rPr>
              <a:t>crossref</a:t>
            </a:r>
            <a:r>
              <a:rPr lang="it-IT" sz="2400">
                <a:ea typeface="+mn-lt"/>
                <a:cs typeface="+mn-lt"/>
              </a:rPr>
              <a:t> della prima pub nelle key delle </a:t>
            </a:r>
            <a:r>
              <a:rPr lang="it-IT" sz="2400" err="1">
                <a:ea typeface="+mn-lt"/>
                <a:cs typeface="+mn-lt"/>
              </a:rPr>
              <a:t>venue</a:t>
            </a:r>
            <a:r>
              <a:rPr lang="it-IT" sz="2400">
                <a:ea typeface="+mn-lt"/>
                <a:cs typeface="+mn-lt"/>
              </a:rPr>
              <a:t> (e viceversa)</a:t>
            </a:r>
          </a:p>
        </p:txBody>
      </p:sp>
      <p:sp>
        <p:nvSpPr>
          <p:cNvPr id="22" name="Segnaposto contenuto 7">
            <a:extLst>
              <a:ext uri="{FF2B5EF4-FFF2-40B4-BE49-F238E27FC236}">
                <a16:creationId xmlns:a16="http://schemas.microsoft.com/office/drawing/2014/main" id="{04717450-3C98-46AC-8B67-B6BDEC15F489}"/>
              </a:ext>
            </a:extLst>
          </p:cNvPr>
          <p:cNvSpPr txBox="1">
            <a:spLocks/>
          </p:cNvSpPr>
          <p:nvPr/>
        </p:nvSpPr>
        <p:spPr>
          <a:xfrm>
            <a:off x="112374" y="4455041"/>
            <a:ext cx="4139622" cy="1545707"/>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it-IT" sz="2400"/>
              <a:t>Se trova corrispondenza, si crea un unico elemento che ha come score la somma degli score dei due elementi e come key quella di </a:t>
            </a:r>
            <a:r>
              <a:rPr lang="it-IT" sz="2400" err="1"/>
              <a:t>publication</a:t>
            </a:r>
            <a:endParaRPr lang="it-IT" sz="2400">
              <a:cs typeface="Dubai"/>
            </a:endParaRPr>
          </a:p>
        </p:txBody>
      </p:sp>
    </p:spTree>
    <p:extLst>
      <p:ext uri="{BB962C8B-B14F-4D97-AF65-F5344CB8AC3E}">
        <p14:creationId xmlns:p14="http://schemas.microsoft.com/office/powerpoint/2010/main" val="1161372136"/>
      </p:ext>
    </p:extLst>
  </p:cSld>
  <p:clrMapOvr>
    <a:masterClrMapping/>
  </p:clrMapOvr>
  <mc:AlternateContent xmlns:mc="http://schemas.openxmlformats.org/markup-compatibility/2006" xmlns:p14="http://schemas.microsoft.com/office/powerpoint/2010/main">
    <mc:Choice Requires="p14">
      <p:transition spd="slow" p14:dur="2000" advTm="120860"/>
    </mc:Choice>
    <mc:Fallback xmlns="">
      <p:transition spd="slow" advTm="12086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CCE87B-4A46-48F7-A9B0-BF70CE47DB5C}"/>
              </a:ext>
            </a:extLst>
          </p:cNvPr>
          <p:cNvSpPr>
            <a:spLocks noGrp="1"/>
          </p:cNvSpPr>
          <p:nvPr>
            <p:ph type="title"/>
          </p:nvPr>
        </p:nvSpPr>
        <p:spPr>
          <a:xfrm>
            <a:off x="919119" y="15031"/>
            <a:ext cx="10353762" cy="1261872"/>
          </a:xfrm>
        </p:spPr>
        <p:txBody>
          <a:bodyPr/>
          <a:lstStyle/>
          <a:p>
            <a:r>
              <a:rPr lang="it-IT" err="1"/>
              <a:t>Threshold</a:t>
            </a:r>
            <a:endParaRPr lang="it-IT"/>
          </a:p>
        </p:txBody>
      </p:sp>
      <p:sp>
        <p:nvSpPr>
          <p:cNvPr id="17" name="Segnaposto contenuto 7">
            <a:extLst>
              <a:ext uri="{FF2B5EF4-FFF2-40B4-BE49-F238E27FC236}">
                <a16:creationId xmlns:a16="http://schemas.microsoft.com/office/drawing/2014/main" id="{61BDB336-5B06-489A-8BD6-E8E2A14899E5}"/>
              </a:ext>
            </a:extLst>
          </p:cNvPr>
          <p:cNvSpPr>
            <a:spLocks noGrp="1"/>
          </p:cNvSpPr>
          <p:nvPr>
            <p:ph sz="half" idx="1"/>
          </p:nvPr>
        </p:nvSpPr>
        <p:spPr>
          <a:xfrm>
            <a:off x="913795" y="2076450"/>
            <a:ext cx="3602787" cy="2200707"/>
          </a:xfrm>
        </p:spPr>
        <p:txBody>
          <a:bodyPr>
            <a:normAutofit/>
          </a:bodyPr>
          <a:lstStyle/>
          <a:p>
            <a:r>
              <a:rPr lang="it-IT" sz="2400" i="1">
                <a:cs typeface="Dubai"/>
              </a:rPr>
              <a:t>score</a:t>
            </a:r>
            <a:r>
              <a:rPr lang="it-IT" sz="2400">
                <a:cs typeface="Dubai"/>
              </a:rPr>
              <a:t> è dato dalla somma degli score della pubblicazione e della </a:t>
            </a:r>
            <a:r>
              <a:rPr lang="it-IT" sz="2400" i="1" err="1">
                <a:cs typeface="Dubai"/>
              </a:rPr>
              <a:t>venue</a:t>
            </a:r>
            <a:r>
              <a:rPr lang="it-IT" sz="2400">
                <a:cs typeface="Dubai"/>
              </a:rPr>
              <a:t> scelta.</a:t>
            </a:r>
          </a:p>
        </p:txBody>
      </p:sp>
      <p:sp>
        <p:nvSpPr>
          <p:cNvPr id="4" name="Segnaposto piè di pagina 3">
            <a:extLst>
              <a:ext uri="{FF2B5EF4-FFF2-40B4-BE49-F238E27FC236}">
                <a16:creationId xmlns:a16="http://schemas.microsoft.com/office/drawing/2014/main" id="{C4B0E81A-C7BB-4895-886F-96A53552C779}"/>
              </a:ext>
            </a:extLst>
          </p:cNvPr>
          <p:cNvSpPr>
            <a:spLocks noGrp="1"/>
          </p:cNvSpPr>
          <p:nvPr>
            <p:ph type="ftr" sz="quarter" idx="11"/>
          </p:nvPr>
        </p:nvSpPr>
        <p:spPr/>
        <p:txBody>
          <a:bodyPr/>
          <a:lstStyle/>
          <a:p>
            <a:r>
              <a:rPr lang="it-IT"/>
              <a:t>Gestione Avanzata dell’Informazione – UNIMORE- 2019/2020</a:t>
            </a:r>
            <a:endParaRPr lang="en-US"/>
          </a:p>
        </p:txBody>
      </p:sp>
      <p:sp>
        <p:nvSpPr>
          <p:cNvPr id="5" name="Segnaposto numero diapositiva 4">
            <a:extLst>
              <a:ext uri="{FF2B5EF4-FFF2-40B4-BE49-F238E27FC236}">
                <a16:creationId xmlns:a16="http://schemas.microsoft.com/office/drawing/2014/main" id="{A70778E9-C667-4301-84F9-1F2241093A71}"/>
              </a:ext>
            </a:extLst>
          </p:cNvPr>
          <p:cNvSpPr>
            <a:spLocks noGrp="1"/>
          </p:cNvSpPr>
          <p:nvPr>
            <p:ph type="sldNum" sz="quarter" idx="12"/>
          </p:nvPr>
        </p:nvSpPr>
        <p:spPr/>
        <p:txBody>
          <a:bodyPr/>
          <a:lstStyle/>
          <a:p>
            <a:fld id="{3A98EE3D-8CD1-4C3F-BD1C-C98C9596463C}" type="slidenum">
              <a:rPr lang="en-US" smtClean="0"/>
              <a:t>23</a:t>
            </a:fld>
            <a:endParaRPr lang="en-US"/>
          </a:p>
        </p:txBody>
      </p:sp>
      <p:sp>
        <p:nvSpPr>
          <p:cNvPr id="6" name="Ovale 5">
            <a:extLst>
              <a:ext uri="{FF2B5EF4-FFF2-40B4-BE49-F238E27FC236}">
                <a16:creationId xmlns:a16="http://schemas.microsoft.com/office/drawing/2014/main" id="{70190462-C5BA-4BBC-AC62-350339C08E7F}"/>
              </a:ext>
            </a:extLst>
          </p:cNvPr>
          <p:cNvSpPr/>
          <p:nvPr/>
        </p:nvSpPr>
        <p:spPr>
          <a:xfrm>
            <a:off x="303147" y="206126"/>
            <a:ext cx="891578" cy="891578"/>
          </a:xfrm>
          <a:prstGeom prst="ellipse">
            <a:avLst/>
          </a:prstGeom>
        </p:spPr>
        <p:style>
          <a:lnRef idx="0">
            <a:schemeClr val="lt1">
              <a:alpha val="0"/>
              <a:hueOff val="0"/>
              <a:satOff val="0"/>
              <a:lumOff val="0"/>
              <a:alphaOff val="0"/>
            </a:schemeClr>
          </a:lnRef>
          <a:fillRef idx="1">
            <a:schemeClr val="accent5">
              <a:hueOff val="1202285"/>
              <a:satOff val="-14157"/>
              <a:lumOff val="9412"/>
              <a:alphaOff val="0"/>
            </a:schemeClr>
          </a:fillRef>
          <a:effectRef idx="0">
            <a:schemeClr val="accent5">
              <a:hueOff val="1202285"/>
              <a:satOff val="-14157"/>
              <a:lumOff val="9412"/>
              <a:alphaOff val="0"/>
            </a:schemeClr>
          </a:effectRef>
          <a:fontRef idx="minor"/>
        </p:style>
      </p:sp>
      <p:sp>
        <p:nvSpPr>
          <p:cNvPr id="7" name="Rettangolo 6" descr="Magnifying glass">
            <a:extLst>
              <a:ext uri="{FF2B5EF4-FFF2-40B4-BE49-F238E27FC236}">
                <a16:creationId xmlns:a16="http://schemas.microsoft.com/office/drawing/2014/main" id="{5B109802-FB19-41F9-A2AA-27E1AB9AFA13}"/>
              </a:ext>
            </a:extLst>
          </p:cNvPr>
          <p:cNvSpPr/>
          <p:nvPr/>
        </p:nvSpPr>
        <p:spPr>
          <a:xfrm>
            <a:off x="490378" y="393358"/>
            <a:ext cx="517115" cy="51711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aphicFrame>
        <p:nvGraphicFramePr>
          <p:cNvPr id="8" name="Tabella 9">
            <a:extLst>
              <a:ext uri="{FF2B5EF4-FFF2-40B4-BE49-F238E27FC236}">
                <a16:creationId xmlns:a16="http://schemas.microsoft.com/office/drawing/2014/main" id="{8EB11039-1CC5-4CDB-B6E0-A1C9715B45E6}"/>
              </a:ext>
            </a:extLst>
          </p:cNvPr>
          <p:cNvGraphicFramePr>
            <a:graphicFrameLocks noGrp="1"/>
          </p:cNvGraphicFramePr>
          <p:nvPr>
            <p:extLst>
              <p:ext uri="{D42A27DB-BD31-4B8C-83A1-F6EECF244321}">
                <p14:modId xmlns:p14="http://schemas.microsoft.com/office/powerpoint/2010/main" val="2476092918"/>
              </p:ext>
            </p:extLst>
          </p:nvPr>
        </p:nvGraphicFramePr>
        <p:xfrm>
          <a:off x="4940822" y="1692487"/>
          <a:ext cx="2769832" cy="2604973"/>
        </p:xfrm>
        <a:graphic>
          <a:graphicData uri="http://schemas.openxmlformats.org/drawingml/2006/table">
            <a:tbl>
              <a:tblPr firstRow="1" bandRow="1">
                <a:tableStyleId>{5C22544A-7EE6-4342-B048-85BDC9FD1C3A}</a:tableStyleId>
              </a:tblPr>
              <a:tblGrid>
                <a:gridCol w="2769832">
                  <a:extLst>
                    <a:ext uri="{9D8B030D-6E8A-4147-A177-3AD203B41FA5}">
                      <a16:colId xmlns:a16="http://schemas.microsoft.com/office/drawing/2014/main" val="787462381"/>
                    </a:ext>
                  </a:extLst>
                </a:gridCol>
              </a:tblGrid>
              <a:tr h="372139">
                <a:tc>
                  <a:txBody>
                    <a:bodyPr/>
                    <a:lstStyle/>
                    <a:p>
                      <a:pPr algn="ctr"/>
                      <a:r>
                        <a:rPr lang="it-IT" sz="1600">
                          <a:solidFill>
                            <a:schemeClr val="tx1"/>
                          </a:solidFill>
                          <a:latin typeface="Cambria Math"/>
                        </a:rPr>
                        <a:t>Threshold: score</a:t>
                      </a:r>
                      <a:endParaRPr lang="it-IT" sz="1600">
                        <a:latin typeface="Cambria Math"/>
                      </a:endParaRPr>
                    </a:p>
                  </a:txBody>
                  <a:tcPr/>
                </a:tc>
                <a:extLst>
                  <a:ext uri="{0D108BD9-81ED-4DB2-BD59-A6C34878D82A}">
                    <a16:rowId xmlns:a16="http://schemas.microsoft.com/office/drawing/2014/main" val="915952585"/>
                  </a:ext>
                </a:extLst>
              </a:tr>
              <a:tr h="372139">
                <a:tc>
                  <a:txBody>
                    <a:bodyPr/>
                    <a:lstStyle/>
                    <a:p>
                      <a:pPr algn="ctr"/>
                      <a:r>
                        <a:rPr lang="it-IT" sz="1600" b="1">
                          <a:latin typeface="Cambria Math"/>
                        </a:rPr>
                        <a:t>sum_score</a:t>
                      </a:r>
                      <a:endParaRPr lang="it-IT" sz="1600" b="1" err="1">
                        <a:latin typeface="Cambria Math"/>
                      </a:endParaRPr>
                    </a:p>
                  </a:txBody>
                  <a:tcPr/>
                </a:tc>
                <a:extLst>
                  <a:ext uri="{0D108BD9-81ED-4DB2-BD59-A6C34878D82A}">
                    <a16:rowId xmlns:a16="http://schemas.microsoft.com/office/drawing/2014/main" val="1755715164"/>
                  </a:ext>
                </a:extLst>
              </a:tr>
              <a:tr h="372139">
                <a:tc>
                  <a:txBody>
                    <a:bodyPr/>
                    <a:lstStyle/>
                    <a:p>
                      <a:pPr algn="ctr"/>
                      <a:r>
                        <a:rPr lang="it-IT" sz="1600">
                          <a:latin typeface="Cambria Math"/>
                        </a:rPr>
                        <a:t> sum_score1</a:t>
                      </a:r>
                    </a:p>
                  </a:txBody>
                  <a:tcPr/>
                </a:tc>
                <a:extLst>
                  <a:ext uri="{0D108BD9-81ED-4DB2-BD59-A6C34878D82A}">
                    <a16:rowId xmlns:a16="http://schemas.microsoft.com/office/drawing/2014/main" val="412010331"/>
                  </a:ext>
                </a:extLst>
              </a:tr>
              <a:tr h="372139">
                <a:tc>
                  <a:txBody>
                    <a:bodyPr/>
                    <a:lstStyle/>
                    <a:p>
                      <a:pPr lvl="0" algn="ctr">
                        <a:buNone/>
                      </a:pPr>
                      <a:r>
                        <a:rPr lang="it-IT" sz="1600" b="0" i="0" u="none" strike="noStrike" noProof="0">
                          <a:latin typeface="Cambria Math"/>
                        </a:rPr>
                        <a:t> sum_score2</a:t>
                      </a:r>
                      <a:endParaRPr lang="it-IT" sz="1600">
                        <a:latin typeface="Cambria Math"/>
                      </a:endParaRPr>
                    </a:p>
                  </a:txBody>
                  <a:tcPr/>
                </a:tc>
                <a:extLst>
                  <a:ext uri="{0D108BD9-81ED-4DB2-BD59-A6C34878D82A}">
                    <a16:rowId xmlns:a16="http://schemas.microsoft.com/office/drawing/2014/main" val="2347029855"/>
                  </a:ext>
                </a:extLst>
              </a:tr>
              <a:tr h="372139">
                <a:tc>
                  <a:txBody>
                    <a:bodyPr/>
                    <a:lstStyle/>
                    <a:p>
                      <a:pPr lvl="0" algn="ctr">
                        <a:buNone/>
                      </a:pPr>
                      <a:r>
                        <a:rPr lang="it-IT" sz="1600" b="0" i="0" u="none" strike="noStrike" noProof="0">
                          <a:latin typeface="Cambria Math"/>
                        </a:rPr>
                        <a:t> sum_score3</a:t>
                      </a:r>
                      <a:endParaRPr lang="it-IT" sz="1600">
                        <a:latin typeface="Cambria Math"/>
                      </a:endParaRPr>
                    </a:p>
                  </a:txBody>
                  <a:tcPr/>
                </a:tc>
                <a:extLst>
                  <a:ext uri="{0D108BD9-81ED-4DB2-BD59-A6C34878D82A}">
                    <a16:rowId xmlns:a16="http://schemas.microsoft.com/office/drawing/2014/main" val="2355080592"/>
                  </a:ext>
                </a:extLst>
              </a:tr>
              <a:tr h="372139">
                <a:tc>
                  <a:txBody>
                    <a:bodyPr/>
                    <a:lstStyle/>
                    <a:p>
                      <a:pPr lvl="0" algn="ctr">
                        <a:buNone/>
                      </a:pPr>
                      <a:r>
                        <a:rPr lang="it-IT" sz="1600">
                          <a:latin typeface="Cambria Math"/>
                        </a:rPr>
                        <a:t>….</a:t>
                      </a:r>
                      <a:endParaRPr lang="it-IT">
                        <a:latin typeface="Cambria Math"/>
                      </a:endParaRPr>
                    </a:p>
                  </a:txBody>
                  <a:tcPr/>
                </a:tc>
                <a:extLst>
                  <a:ext uri="{0D108BD9-81ED-4DB2-BD59-A6C34878D82A}">
                    <a16:rowId xmlns:a16="http://schemas.microsoft.com/office/drawing/2014/main" val="2652769952"/>
                  </a:ext>
                </a:extLst>
              </a:tr>
              <a:tr h="372139">
                <a:tc>
                  <a:txBody>
                    <a:bodyPr/>
                    <a:lstStyle/>
                    <a:p>
                      <a:pPr lvl="0" algn="ctr">
                        <a:buNone/>
                      </a:pPr>
                      <a:r>
                        <a:rPr lang="it-IT" sz="1600" b="0" i="0" u="none" strike="noStrike" noProof="0">
                          <a:latin typeface="Cambria Math"/>
                        </a:rPr>
                        <a:t> </a:t>
                      </a:r>
                      <a:r>
                        <a:rPr lang="it-IT" sz="1600" b="0" i="0" u="none" strike="noStrike" noProof="0" err="1">
                          <a:latin typeface="Cambria Math"/>
                        </a:rPr>
                        <a:t>sum_scoreN</a:t>
                      </a:r>
                      <a:endParaRPr lang="it-IT" sz="1600">
                        <a:latin typeface="Cambria Math"/>
                      </a:endParaRPr>
                    </a:p>
                  </a:txBody>
                  <a:tcPr/>
                </a:tc>
                <a:extLst>
                  <a:ext uri="{0D108BD9-81ED-4DB2-BD59-A6C34878D82A}">
                    <a16:rowId xmlns:a16="http://schemas.microsoft.com/office/drawing/2014/main" val="1305106599"/>
                  </a:ext>
                </a:extLst>
              </a:tr>
            </a:tbl>
          </a:graphicData>
        </a:graphic>
      </p:graphicFrame>
      <p:sp>
        <p:nvSpPr>
          <p:cNvPr id="13" name="CasellaDiTesto 12">
            <a:extLst>
              <a:ext uri="{FF2B5EF4-FFF2-40B4-BE49-F238E27FC236}">
                <a16:creationId xmlns:a16="http://schemas.microsoft.com/office/drawing/2014/main" id="{A6F86912-7B5F-42C1-BA97-9C13550F91B5}"/>
              </a:ext>
            </a:extLst>
          </p:cNvPr>
          <p:cNvSpPr txBox="1"/>
          <p:nvPr/>
        </p:nvSpPr>
        <p:spPr>
          <a:xfrm>
            <a:off x="8134894" y="2506352"/>
            <a:ext cx="3071037" cy="646331"/>
          </a:xfrm>
          <a:prstGeom prst="rect">
            <a:avLst/>
          </a:prstGeom>
          <a:solidFill>
            <a:schemeClr val="accent5"/>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err="1">
                <a:latin typeface="Cambria Math"/>
                <a:ea typeface="Cambria Math"/>
                <a:cs typeface="Dubai"/>
              </a:rPr>
              <a:t>if</a:t>
            </a:r>
            <a:r>
              <a:rPr lang="it-IT">
                <a:latin typeface="Cambria Math"/>
                <a:ea typeface="Cambria Math"/>
                <a:cs typeface="Dubai"/>
              </a:rPr>
              <a:t> </a:t>
            </a:r>
            <a:r>
              <a:rPr lang="it-IT" i="1" err="1">
                <a:latin typeface="Cambria Math"/>
                <a:ea typeface="Cambria Math"/>
                <a:cs typeface="Dubai"/>
              </a:rPr>
              <a:t>Threshold</a:t>
            </a:r>
            <a:r>
              <a:rPr lang="it-IT" i="1">
                <a:latin typeface="Cambria Math"/>
                <a:ea typeface="Cambria Math"/>
                <a:cs typeface="Dubai"/>
              </a:rPr>
              <a:t> &lt; sum_score1</a:t>
            </a:r>
          </a:p>
          <a:p>
            <a:r>
              <a:rPr lang="it-IT">
                <a:latin typeface="Cambria Math"/>
                <a:ea typeface="Cambria Math"/>
                <a:cs typeface="Dubai"/>
              </a:rPr>
              <a:t>    l'algoritmo termina</a:t>
            </a:r>
          </a:p>
        </p:txBody>
      </p:sp>
      <p:sp>
        <p:nvSpPr>
          <p:cNvPr id="3" name="CasellaDiTesto 2">
            <a:extLst>
              <a:ext uri="{FF2B5EF4-FFF2-40B4-BE49-F238E27FC236}">
                <a16:creationId xmlns:a16="http://schemas.microsoft.com/office/drawing/2014/main" id="{981BB9E5-A395-4BB2-B42F-8F28433EAD5E}"/>
              </a:ext>
            </a:extLst>
          </p:cNvPr>
          <p:cNvSpPr txBox="1"/>
          <p:nvPr/>
        </p:nvSpPr>
        <p:spPr>
          <a:xfrm>
            <a:off x="4917140" y="130729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1400" i="1">
                <a:latin typeface="Cambria Math"/>
                <a:ea typeface="Cambria Math"/>
              </a:rPr>
              <a:t>(c) threshold</a:t>
            </a:r>
            <a:endParaRPr lang="it-IT" sz="1400" i="1" err="1">
              <a:latin typeface="Cambria Math"/>
              <a:ea typeface="Cambria Math"/>
              <a:cs typeface="Dubai"/>
            </a:endParaRPr>
          </a:p>
        </p:txBody>
      </p:sp>
      <p:sp>
        <p:nvSpPr>
          <p:cNvPr id="19" name="Segnaposto contenuto 7">
            <a:extLst>
              <a:ext uri="{FF2B5EF4-FFF2-40B4-BE49-F238E27FC236}">
                <a16:creationId xmlns:a16="http://schemas.microsoft.com/office/drawing/2014/main" id="{92B3A9A1-5576-4EB1-AC33-C8D5C0DF39EE}"/>
              </a:ext>
            </a:extLst>
          </p:cNvPr>
          <p:cNvSpPr txBox="1">
            <a:spLocks/>
          </p:cNvSpPr>
          <p:nvPr/>
        </p:nvSpPr>
        <p:spPr>
          <a:xfrm>
            <a:off x="5375563" y="4661415"/>
            <a:ext cx="6154017" cy="157341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it-IT" sz="2400">
                <a:effectLst>
                  <a:outerShdw blurRad="38100" dist="38100" dir="2700000" algn="tl">
                    <a:srgbClr val="000000">
                      <a:alpha val="43137"/>
                    </a:srgbClr>
                  </a:outerShdw>
                </a:effectLst>
                <a:cs typeface="Dubai"/>
              </a:rPr>
              <a:t>Questo processo si itera finche' non si giunge a verificare la condizione!!!</a:t>
            </a:r>
          </a:p>
        </p:txBody>
      </p:sp>
    </p:spTree>
    <p:extLst>
      <p:ext uri="{BB962C8B-B14F-4D97-AF65-F5344CB8AC3E}">
        <p14:creationId xmlns:p14="http://schemas.microsoft.com/office/powerpoint/2010/main" val="1765018480"/>
      </p:ext>
    </p:extLst>
  </p:cSld>
  <p:clrMapOvr>
    <a:masterClrMapping/>
  </p:clrMapOvr>
  <mc:AlternateContent xmlns:mc="http://schemas.openxmlformats.org/markup-compatibility/2006" xmlns:p14="http://schemas.microsoft.com/office/powerpoint/2010/main">
    <mc:Choice Requires="p14">
      <p:transition spd="slow" p14:dur="2000" advTm="74433"/>
    </mc:Choice>
    <mc:Fallback xmlns="">
      <p:transition spd="slow" advTm="74433"/>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E12CBB-841D-4A05-AC3A-D35456CC855E}"/>
              </a:ext>
            </a:extLst>
          </p:cNvPr>
          <p:cNvSpPr>
            <a:spLocks noGrp="1"/>
          </p:cNvSpPr>
          <p:nvPr>
            <p:ph type="title"/>
          </p:nvPr>
        </p:nvSpPr>
        <p:spPr>
          <a:xfrm>
            <a:off x="923320" y="13848"/>
            <a:ext cx="10353762" cy="1257300"/>
          </a:xfrm>
        </p:spPr>
        <p:txBody>
          <a:bodyPr/>
          <a:lstStyle/>
          <a:p>
            <a:r>
              <a:rPr lang="it-IT"/>
              <a:t>Gestione dei risultati</a:t>
            </a:r>
          </a:p>
        </p:txBody>
      </p:sp>
      <p:sp>
        <p:nvSpPr>
          <p:cNvPr id="4" name="Segnaposto piè di pagina 3">
            <a:extLst>
              <a:ext uri="{FF2B5EF4-FFF2-40B4-BE49-F238E27FC236}">
                <a16:creationId xmlns:a16="http://schemas.microsoft.com/office/drawing/2014/main" id="{45C7D66D-84CB-4CB1-B855-CF0806A40623}"/>
              </a:ext>
            </a:extLst>
          </p:cNvPr>
          <p:cNvSpPr>
            <a:spLocks noGrp="1"/>
          </p:cNvSpPr>
          <p:nvPr>
            <p:ph type="ftr" sz="quarter" idx="11"/>
          </p:nvPr>
        </p:nvSpPr>
        <p:spPr/>
        <p:txBody>
          <a:bodyPr/>
          <a:lstStyle/>
          <a:p>
            <a:r>
              <a:rPr lang="it-IT"/>
              <a:t>Gestione Avanzata dell’Informazione – UNIMORE- 2019/2020</a:t>
            </a:r>
            <a:endParaRPr lang="en-US"/>
          </a:p>
        </p:txBody>
      </p:sp>
      <p:sp>
        <p:nvSpPr>
          <p:cNvPr id="5" name="Segnaposto numero diapositiva 4">
            <a:extLst>
              <a:ext uri="{FF2B5EF4-FFF2-40B4-BE49-F238E27FC236}">
                <a16:creationId xmlns:a16="http://schemas.microsoft.com/office/drawing/2014/main" id="{B13CB847-4E82-4371-86E3-B664D4E1CCBD}"/>
              </a:ext>
            </a:extLst>
          </p:cNvPr>
          <p:cNvSpPr>
            <a:spLocks noGrp="1"/>
          </p:cNvSpPr>
          <p:nvPr>
            <p:ph type="sldNum" sz="quarter" idx="12"/>
          </p:nvPr>
        </p:nvSpPr>
        <p:spPr/>
        <p:txBody>
          <a:bodyPr/>
          <a:lstStyle/>
          <a:p>
            <a:fld id="{3A98EE3D-8CD1-4C3F-BD1C-C98C9596463C}" type="slidenum">
              <a:rPr lang="en-US" smtClean="0"/>
              <a:t>24</a:t>
            </a:fld>
            <a:endParaRPr lang="en-US"/>
          </a:p>
        </p:txBody>
      </p:sp>
      <p:sp>
        <p:nvSpPr>
          <p:cNvPr id="6" name="Ovale 5">
            <a:extLst>
              <a:ext uri="{FF2B5EF4-FFF2-40B4-BE49-F238E27FC236}">
                <a16:creationId xmlns:a16="http://schemas.microsoft.com/office/drawing/2014/main" id="{72B1BED0-117E-4148-9AB2-6A4622CEF91F}"/>
              </a:ext>
            </a:extLst>
          </p:cNvPr>
          <p:cNvSpPr/>
          <p:nvPr/>
        </p:nvSpPr>
        <p:spPr>
          <a:xfrm>
            <a:off x="346691" y="249739"/>
            <a:ext cx="891578" cy="891578"/>
          </a:xfrm>
          <a:prstGeom prst="ellipse">
            <a:avLst/>
          </a:prstGeom>
        </p:spPr>
        <p:style>
          <a:lnRef idx="0">
            <a:schemeClr val="lt1">
              <a:alpha val="0"/>
              <a:hueOff val="0"/>
              <a:satOff val="0"/>
              <a:lumOff val="0"/>
              <a:alphaOff val="0"/>
            </a:schemeClr>
          </a:lnRef>
          <a:fillRef idx="1">
            <a:schemeClr val="accent5">
              <a:hueOff val="1603047"/>
              <a:satOff val="-18876"/>
              <a:lumOff val="12549"/>
              <a:alphaOff val="0"/>
            </a:schemeClr>
          </a:fillRef>
          <a:effectRef idx="0">
            <a:schemeClr val="accent5">
              <a:hueOff val="1603047"/>
              <a:satOff val="-18876"/>
              <a:lumOff val="12549"/>
              <a:alphaOff val="0"/>
            </a:schemeClr>
          </a:effectRef>
          <a:fontRef idx="minor"/>
        </p:style>
      </p:sp>
      <p:sp>
        <p:nvSpPr>
          <p:cNvPr id="7" name="Rettangolo 6" descr="Aula">
            <a:extLst>
              <a:ext uri="{FF2B5EF4-FFF2-40B4-BE49-F238E27FC236}">
                <a16:creationId xmlns:a16="http://schemas.microsoft.com/office/drawing/2014/main" id="{E50E1A71-01E5-4FAF-A362-84AB3C9B97F7}"/>
              </a:ext>
            </a:extLst>
          </p:cNvPr>
          <p:cNvSpPr/>
          <p:nvPr/>
        </p:nvSpPr>
        <p:spPr>
          <a:xfrm>
            <a:off x="533923" y="436971"/>
            <a:ext cx="517115" cy="517115"/>
          </a:xfrm>
          <a:prstGeom prst="rect">
            <a:avLst/>
          </a:prstGeom>
          <a:blipFill>
            <a:blip r:embed="rId2">
              <a:extLst>
                <a:ext uri="{96DAC541-7B7A-43D3-8B79-37D633B846F1}">
                  <asvg:svgBlip xmlns:asvg="http://schemas.microsoft.com/office/drawing/2016/SVG/main" r:embed="rId3"/>
                </a:ext>
              </a:extLst>
            </a:blip>
            <a:srcRect/>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0" name="CasellaDiTesto 9">
            <a:extLst>
              <a:ext uri="{FF2B5EF4-FFF2-40B4-BE49-F238E27FC236}">
                <a16:creationId xmlns:a16="http://schemas.microsoft.com/office/drawing/2014/main" id="{7BBE3F92-FCF9-4F0A-8EF4-6662A54C5687}"/>
              </a:ext>
            </a:extLst>
          </p:cNvPr>
          <p:cNvSpPr txBox="1"/>
          <p:nvPr/>
        </p:nvSpPr>
        <p:spPr>
          <a:xfrm>
            <a:off x="4391025" y="158115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a:t>3 livelli di output:</a:t>
            </a:r>
          </a:p>
        </p:txBody>
      </p:sp>
      <p:sp>
        <p:nvSpPr>
          <p:cNvPr id="11" name="CasellaDiTesto 10">
            <a:extLst>
              <a:ext uri="{FF2B5EF4-FFF2-40B4-BE49-F238E27FC236}">
                <a16:creationId xmlns:a16="http://schemas.microsoft.com/office/drawing/2014/main" id="{9B0C522E-5B2C-4847-B5B8-BE9891B3FC2E}"/>
              </a:ext>
            </a:extLst>
          </p:cNvPr>
          <p:cNvSpPr txBox="1"/>
          <p:nvPr/>
        </p:nvSpPr>
        <p:spPr>
          <a:xfrm>
            <a:off x="1238250" y="25241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1: minimal</a:t>
            </a:r>
            <a:endParaRPr lang="it-IT">
              <a:cs typeface="Dubai"/>
            </a:endParaRPr>
          </a:p>
        </p:txBody>
      </p:sp>
      <p:sp>
        <p:nvSpPr>
          <p:cNvPr id="12" name="CasellaDiTesto 11">
            <a:extLst>
              <a:ext uri="{FF2B5EF4-FFF2-40B4-BE49-F238E27FC236}">
                <a16:creationId xmlns:a16="http://schemas.microsoft.com/office/drawing/2014/main" id="{7004641C-FE29-4D16-8BC4-1FAC80176972}"/>
              </a:ext>
            </a:extLst>
          </p:cNvPr>
          <p:cNvSpPr txBox="1"/>
          <p:nvPr/>
        </p:nvSpPr>
        <p:spPr>
          <a:xfrm>
            <a:off x="6354762" y="259228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2: default</a:t>
            </a:r>
          </a:p>
        </p:txBody>
      </p:sp>
      <p:sp>
        <p:nvSpPr>
          <p:cNvPr id="13" name="CasellaDiTesto 12">
            <a:extLst>
              <a:ext uri="{FF2B5EF4-FFF2-40B4-BE49-F238E27FC236}">
                <a16:creationId xmlns:a16="http://schemas.microsoft.com/office/drawing/2014/main" id="{EF499FA8-0196-436C-BE09-7BAD06F75128}"/>
              </a:ext>
            </a:extLst>
          </p:cNvPr>
          <p:cNvSpPr txBox="1"/>
          <p:nvPr/>
        </p:nvSpPr>
        <p:spPr>
          <a:xfrm>
            <a:off x="3275515" y="46386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3: verbose</a:t>
            </a:r>
          </a:p>
        </p:txBody>
      </p:sp>
      <p:cxnSp>
        <p:nvCxnSpPr>
          <p:cNvPr id="14" name="Connettore 2 13">
            <a:extLst>
              <a:ext uri="{FF2B5EF4-FFF2-40B4-BE49-F238E27FC236}">
                <a16:creationId xmlns:a16="http://schemas.microsoft.com/office/drawing/2014/main" id="{C08FB682-634C-44F6-A8AD-5BF2FFCAC6D6}"/>
              </a:ext>
            </a:extLst>
          </p:cNvPr>
          <p:cNvCxnSpPr/>
          <p:nvPr/>
        </p:nvCxnSpPr>
        <p:spPr>
          <a:xfrm flipV="1">
            <a:off x="2524125" y="2447925"/>
            <a:ext cx="733425" cy="2667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Connettore 2 16">
            <a:extLst>
              <a:ext uri="{FF2B5EF4-FFF2-40B4-BE49-F238E27FC236}">
                <a16:creationId xmlns:a16="http://schemas.microsoft.com/office/drawing/2014/main" id="{EE326465-030E-496F-94DE-AA11B37C0BA5}"/>
              </a:ext>
            </a:extLst>
          </p:cNvPr>
          <p:cNvCxnSpPr/>
          <p:nvPr/>
        </p:nvCxnSpPr>
        <p:spPr>
          <a:xfrm>
            <a:off x="2524125" y="2752725"/>
            <a:ext cx="733425" cy="3238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CasellaDiTesto 17">
            <a:extLst>
              <a:ext uri="{FF2B5EF4-FFF2-40B4-BE49-F238E27FC236}">
                <a16:creationId xmlns:a16="http://schemas.microsoft.com/office/drawing/2014/main" id="{941F7D2D-D105-4629-9CA2-13929127EC98}"/>
              </a:ext>
            </a:extLst>
          </p:cNvPr>
          <p:cNvSpPr txBox="1"/>
          <p:nvPr/>
        </p:nvSpPr>
        <p:spPr>
          <a:xfrm rot="1440000">
            <a:off x="2524125" y="2857500"/>
            <a:ext cx="55245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200"/>
              <a:t>venue</a:t>
            </a:r>
          </a:p>
        </p:txBody>
      </p:sp>
      <p:sp>
        <p:nvSpPr>
          <p:cNvPr id="19" name="CasellaDiTesto 18">
            <a:extLst>
              <a:ext uri="{FF2B5EF4-FFF2-40B4-BE49-F238E27FC236}">
                <a16:creationId xmlns:a16="http://schemas.microsoft.com/office/drawing/2014/main" id="{01C6241D-5AD4-47A2-9889-D11D2027C0B0}"/>
              </a:ext>
            </a:extLst>
          </p:cNvPr>
          <p:cNvSpPr txBox="1"/>
          <p:nvPr/>
        </p:nvSpPr>
        <p:spPr>
          <a:xfrm rot="20460000">
            <a:off x="2590800" y="2362200"/>
            <a:ext cx="4191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200"/>
              <a:t>pub</a:t>
            </a:r>
          </a:p>
        </p:txBody>
      </p:sp>
      <p:sp>
        <p:nvSpPr>
          <p:cNvPr id="20" name="CasellaDiTesto 19">
            <a:extLst>
              <a:ext uri="{FF2B5EF4-FFF2-40B4-BE49-F238E27FC236}">
                <a16:creationId xmlns:a16="http://schemas.microsoft.com/office/drawing/2014/main" id="{11CC5E79-4F6A-4E23-B20E-C8D42B61E5B3}"/>
              </a:ext>
            </a:extLst>
          </p:cNvPr>
          <p:cNvSpPr txBox="1"/>
          <p:nvPr/>
        </p:nvSpPr>
        <p:spPr>
          <a:xfrm>
            <a:off x="3276600" y="291465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600"/>
              <a:t>title | publisher</a:t>
            </a:r>
          </a:p>
        </p:txBody>
      </p:sp>
      <p:sp>
        <p:nvSpPr>
          <p:cNvPr id="21" name="CasellaDiTesto 20">
            <a:extLst>
              <a:ext uri="{FF2B5EF4-FFF2-40B4-BE49-F238E27FC236}">
                <a16:creationId xmlns:a16="http://schemas.microsoft.com/office/drawing/2014/main" id="{6F1AFBB4-F880-4D1E-80AF-81CE3C72C766}"/>
              </a:ext>
            </a:extLst>
          </p:cNvPr>
          <p:cNvSpPr txBox="1"/>
          <p:nvPr/>
        </p:nvSpPr>
        <p:spPr>
          <a:xfrm>
            <a:off x="3276600" y="226695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600"/>
              <a:t>title | author</a:t>
            </a:r>
            <a:endParaRPr lang="it-IT" sz="1600">
              <a:cs typeface="Dubai"/>
            </a:endParaRPr>
          </a:p>
        </p:txBody>
      </p:sp>
      <p:cxnSp>
        <p:nvCxnSpPr>
          <p:cNvPr id="23" name="Connettore 2 22">
            <a:extLst>
              <a:ext uri="{FF2B5EF4-FFF2-40B4-BE49-F238E27FC236}">
                <a16:creationId xmlns:a16="http://schemas.microsoft.com/office/drawing/2014/main" id="{B02C6E08-16E9-43CC-9F2F-46F02485B48E}"/>
              </a:ext>
            </a:extLst>
          </p:cNvPr>
          <p:cNvCxnSpPr>
            <a:cxnSpLocks/>
            <a:endCxn id="26" idx="1"/>
          </p:cNvCxnSpPr>
          <p:nvPr/>
        </p:nvCxnSpPr>
        <p:spPr>
          <a:xfrm flipV="1">
            <a:off x="4619625" y="2436227"/>
            <a:ext cx="3035300" cy="116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31BBA475-293F-4040-99A3-E19E3D0B7A3A}"/>
              </a:ext>
            </a:extLst>
          </p:cNvPr>
          <p:cNvCxnSpPr>
            <a:cxnSpLocks/>
          </p:cNvCxnSpPr>
          <p:nvPr/>
        </p:nvCxnSpPr>
        <p:spPr>
          <a:xfrm>
            <a:off x="4752975" y="3094295"/>
            <a:ext cx="289951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B426F6FB-2CE7-4CCF-A72B-7B201B94E8B1}"/>
              </a:ext>
            </a:extLst>
          </p:cNvPr>
          <p:cNvSpPr txBox="1"/>
          <p:nvPr/>
        </p:nvSpPr>
        <p:spPr>
          <a:xfrm>
            <a:off x="7654925" y="2266950"/>
            <a:ext cx="288607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600">
                <a:cs typeface="Dubai"/>
              </a:rPr>
              <a:t>pubtype | year | journal | url | ee</a:t>
            </a:r>
            <a:endParaRPr lang="it-IT">
              <a:cs typeface="Dubai"/>
            </a:endParaRPr>
          </a:p>
        </p:txBody>
      </p:sp>
      <p:sp>
        <p:nvSpPr>
          <p:cNvPr id="27" name="CasellaDiTesto 26">
            <a:extLst>
              <a:ext uri="{FF2B5EF4-FFF2-40B4-BE49-F238E27FC236}">
                <a16:creationId xmlns:a16="http://schemas.microsoft.com/office/drawing/2014/main" id="{7157FF24-10DE-4C20-8DB9-C3EC7CD7E0F3}"/>
              </a:ext>
            </a:extLst>
          </p:cNvPr>
          <p:cNvSpPr txBox="1"/>
          <p:nvPr/>
        </p:nvSpPr>
        <p:spPr>
          <a:xfrm>
            <a:off x="7654925" y="291465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600"/>
              <a:t>pubtype | isbn | url | ee</a:t>
            </a:r>
            <a:endParaRPr lang="it-IT" sz="1600">
              <a:cs typeface="Dubai"/>
            </a:endParaRPr>
          </a:p>
        </p:txBody>
      </p:sp>
      <p:cxnSp>
        <p:nvCxnSpPr>
          <p:cNvPr id="31" name="Connettore 2 30">
            <a:extLst>
              <a:ext uri="{FF2B5EF4-FFF2-40B4-BE49-F238E27FC236}">
                <a16:creationId xmlns:a16="http://schemas.microsoft.com/office/drawing/2014/main" id="{FFC7CB75-8974-484B-8135-3FE4F2D2684C}"/>
              </a:ext>
            </a:extLst>
          </p:cNvPr>
          <p:cNvCxnSpPr>
            <a:cxnSpLocks/>
          </p:cNvCxnSpPr>
          <p:nvPr/>
        </p:nvCxnSpPr>
        <p:spPr>
          <a:xfrm flipV="1">
            <a:off x="10502900" y="2447925"/>
            <a:ext cx="50306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Connettore 2 31">
            <a:extLst>
              <a:ext uri="{FF2B5EF4-FFF2-40B4-BE49-F238E27FC236}">
                <a16:creationId xmlns:a16="http://schemas.microsoft.com/office/drawing/2014/main" id="{0E6A35C3-F66C-4383-8F5C-7072F378A22A}"/>
              </a:ext>
            </a:extLst>
          </p:cNvPr>
          <p:cNvCxnSpPr>
            <a:cxnSpLocks/>
          </p:cNvCxnSpPr>
          <p:nvPr/>
        </p:nvCxnSpPr>
        <p:spPr>
          <a:xfrm>
            <a:off x="9807575" y="3095625"/>
            <a:ext cx="11938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Connettore 2 32">
            <a:extLst>
              <a:ext uri="{FF2B5EF4-FFF2-40B4-BE49-F238E27FC236}">
                <a16:creationId xmlns:a16="http://schemas.microsoft.com/office/drawing/2014/main" id="{E0ACBD4A-D29A-4097-A209-A11E62EE99E4}"/>
              </a:ext>
            </a:extLst>
          </p:cNvPr>
          <p:cNvCxnSpPr>
            <a:cxnSpLocks/>
            <a:endCxn id="35" idx="1"/>
          </p:cNvCxnSpPr>
          <p:nvPr/>
        </p:nvCxnSpPr>
        <p:spPr>
          <a:xfrm>
            <a:off x="1409700" y="4549854"/>
            <a:ext cx="3136719" cy="104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Connettore 2 33">
            <a:extLst>
              <a:ext uri="{FF2B5EF4-FFF2-40B4-BE49-F238E27FC236}">
                <a16:creationId xmlns:a16="http://schemas.microsoft.com/office/drawing/2014/main" id="{A07BAFDD-3A60-41A9-8984-AA255A1EB6DC}"/>
              </a:ext>
            </a:extLst>
          </p:cNvPr>
          <p:cNvCxnSpPr>
            <a:cxnSpLocks/>
            <a:endCxn id="36" idx="1"/>
          </p:cNvCxnSpPr>
          <p:nvPr/>
        </p:nvCxnSpPr>
        <p:spPr>
          <a:xfrm>
            <a:off x="1409700" y="5124451"/>
            <a:ext cx="3136719" cy="132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CasellaDiTesto 34">
            <a:extLst>
              <a:ext uri="{FF2B5EF4-FFF2-40B4-BE49-F238E27FC236}">
                <a16:creationId xmlns:a16="http://schemas.microsoft.com/office/drawing/2014/main" id="{2D125497-A2BC-470D-A2F1-1C6ABEDAD66F}"/>
              </a:ext>
            </a:extLst>
          </p:cNvPr>
          <p:cNvSpPr txBox="1"/>
          <p:nvPr/>
        </p:nvSpPr>
        <p:spPr>
          <a:xfrm>
            <a:off x="4546419" y="4391025"/>
            <a:ext cx="233770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600" dirty="0"/>
              <a:t>volume | </a:t>
            </a:r>
            <a:r>
              <a:rPr lang="it-IT" sz="1600" dirty="0" err="1"/>
              <a:t>number</a:t>
            </a:r>
            <a:r>
              <a:rPr lang="it-IT" sz="1600" dirty="0"/>
              <a:t> | pages</a:t>
            </a:r>
          </a:p>
        </p:txBody>
      </p:sp>
      <p:sp>
        <p:nvSpPr>
          <p:cNvPr id="36" name="CasellaDiTesto 35">
            <a:extLst>
              <a:ext uri="{FF2B5EF4-FFF2-40B4-BE49-F238E27FC236}">
                <a16:creationId xmlns:a16="http://schemas.microsoft.com/office/drawing/2014/main" id="{1C11233B-CA6A-4BE3-8D6E-CBF4934AF1E5}"/>
              </a:ext>
            </a:extLst>
          </p:cNvPr>
          <p:cNvSpPr txBox="1"/>
          <p:nvPr/>
        </p:nvSpPr>
        <p:spPr>
          <a:xfrm>
            <a:off x="4546419" y="4953000"/>
            <a:ext cx="14722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author | year </a:t>
            </a:r>
          </a:p>
        </p:txBody>
      </p:sp>
      <p:cxnSp>
        <p:nvCxnSpPr>
          <p:cNvPr id="37" name="Connettore 2 36">
            <a:extLst>
              <a:ext uri="{FF2B5EF4-FFF2-40B4-BE49-F238E27FC236}">
                <a16:creationId xmlns:a16="http://schemas.microsoft.com/office/drawing/2014/main" id="{0A585981-7CA5-4EB2-A451-DE44E9B4C9B5}"/>
              </a:ext>
            </a:extLst>
          </p:cNvPr>
          <p:cNvCxnSpPr>
            <a:cxnSpLocks/>
            <a:stCxn id="35" idx="3"/>
          </p:cNvCxnSpPr>
          <p:nvPr/>
        </p:nvCxnSpPr>
        <p:spPr>
          <a:xfrm flipV="1">
            <a:off x="6884126" y="4560301"/>
            <a:ext cx="4117249" cy="1"/>
          </a:xfrm>
          <a:prstGeom prst="straightConnector1">
            <a:avLst/>
          </a:prstGeom>
          <a:ln w="28575"/>
        </p:spPr>
        <p:style>
          <a:lnRef idx="1">
            <a:schemeClr val="accent1"/>
          </a:lnRef>
          <a:fillRef idx="0">
            <a:schemeClr val="accent1"/>
          </a:fillRef>
          <a:effectRef idx="0">
            <a:schemeClr val="accent1"/>
          </a:effectRef>
          <a:fontRef idx="minor">
            <a:schemeClr val="tx1"/>
          </a:fontRef>
        </p:style>
      </p:cxnSp>
      <p:cxnSp>
        <p:nvCxnSpPr>
          <p:cNvPr id="38" name="Connettore 2 37">
            <a:extLst>
              <a:ext uri="{FF2B5EF4-FFF2-40B4-BE49-F238E27FC236}">
                <a16:creationId xmlns:a16="http://schemas.microsoft.com/office/drawing/2014/main" id="{8D1EC0AA-B3D8-4F89-AFD7-4765DA54FC4A}"/>
              </a:ext>
            </a:extLst>
          </p:cNvPr>
          <p:cNvCxnSpPr>
            <a:cxnSpLocks/>
            <a:stCxn id="36" idx="3"/>
          </p:cNvCxnSpPr>
          <p:nvPr/>
        </p:nvCxnSpPr>
        <p:spPr>
          <a:xfrm flipV="1">
            <a:off x="6018715" y="5124452"/>
            <a:ext cx="4982660" cy="13214"/>
          </a:xfrm>
          <a:prstGeom prst="straightConnector1">
            <a:avLst/>
          </a:prstGeom>
          <a:ln w="28575"/>
        </p:spPr>
        <p:style>
          <a:lnRef idx="1">
            <a:schemeClr val="accent1"/>
          </a:lnRef>
          <a:fillRef idx="0">
            <a:schemeClr val="accent1"/>
          </a:fillRef>
          <a:effectRef idx="0">
            <a:schemeClr val="accent1"/>
          </a:effectRef>
          <a:fontRef idx="minor">
            <a:schemeClr val="tx1"/>
          </a:fontRef>
        </p:style>
      </p:cxnSp>
      <p:sp>
        <p:nvSpPr>
          <p:cNvPr id="3" name="CasellaDiTesto 2">
            <a:extLst>
              <a:ext uri="{FF2B5EF4-FFF2-40B4-BE49-F238E27FC236}">
                <a16:creationId xmlns:a16="http://schemas.microsoft.com/office/drawing/2014/main" id="{2E21D7D1-8762-46FF-93D7-DEEC06A5CD4B}"/>
              </a:ext>
            </a:extLst>
          </p:cNvPr>
          <p:cNvSpPr txBox="1"/>
          <p:nvPr/>
        </p:nvSpPr>
        <p:spPr>
          <a:xfrm>
            <a:off x="6819902" y="466352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dirty="0" err="1"/>
              <a:t>find_correlations</a:t>
            </a:r>
            <a:r>
              <a:rPr lang="it-IT" dirty="0"/>
              <a:t>()</a:t>
            </a:r>
          </a:p>
        </p:txBody>
      </p:sp>
    </p:spTree>
    <p:extLst>
      <p:ext uri="{BB962C8B-B14F-4D97-AF65-F5344CB8AC3E}">
        <p14:creationId xmlns:p14="http://schemas.microsoft.com/office/powerpoint/2010/main" val="1117767733"/>
      </p:ext>
    </p:extLst>
  </p:cSld>
  <p:clrMapOvr>
    <a:masterClrMapping/>
  </p:clrMapOvr>
  <mc:AlternateContent xmlns:mc="http://schemas.openxmlformats.org/markup-compatibility/2006" xmlns:p14="http://schemas.microsoft.com/office/powerpoint/2010/main">
    <mc:Choice Requires="p14">
      <p:transition spd="slow" p14:dur="2000" advTm="26093"/>
    </mc:Choice>
    <mc:Fallback xmlns="">
      <p:transition spd="slow" advTm="26093"/>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E12CBB-841D-4A05-AC3A-D35456CC855E}"/>
              </a:ext>
            </a:extLst>
          </p:cNvPr>
          <p:cNvSpPr>
            <a:spLocks noGrp="1"/>
          </p:cNvSpPr>
          <p:nvPr>
            <p:ph type="title"/>
          </p:nvPr>
        </p:nvSpPr>
        <p:spPr/>
        <p:txBody>
          <a:bodyPr/>
          <a:lstStyle/>
          <a:p>
            <a:r>
              <a:rPr lang="it-IT"/>
              <a:t>Gestione dei risultati</a:t>
            </a:r>
          </a:p>
        </p:txBody>
      </p:sp>
      <p:sp>
        <p:nvSpPr>
          <p:cNvPr id="4" name="Segnaposto piè di pagina 3">
            <a:extLst>
              <a:ext uri="{FF2B5EF4-FFF2-40B4-BE49-F238E27FC236}">
                <a16:creationId xmlns:a16="http://schemas.microsoft.com/office/drawing/2014/main" id="{45C7D66D-84CB-4CB1-B855-CF0806A40623}"/>
              </a:ext>
            </a:extLst>
          </p:cNvPr>
          <p:cNvSpPr>
            <a:spLocks noGrp="1"/>
          </p:cNvSpPr>
          <p:nvPr>
            <p:ph type="ftr" sz="quarter" idx="11"/>
          </p:nvPr>
        </p:nvSpPr>
        <p:spPr/>
        <p:txBody>
          <a:bodyPr/>
          <a:lstStyle/>
          <a:p>
            <a:r>
              <a:rPr lang="it-IT"/>
              <a:t>Gestione Avanzata dell’Informazione – UNIMORE- 2019/2020</a:t>
            </a:r>
            <a:endParaRPr lang="en-US"/>
          </a:p>
        </p:txBody>
      </p:sp>
      <p:sp>
        <p:nvSpPr>
          <p:cNvPr id="5" name="Segnaposto numero diapositiva 4">
            <a:extLst>
              <a:ext uri="{FF2B5EF4-FFF2-40B4-BE49-F238E27FC236}">
                <a16:creationId xmlns:a16="http://schemas.microsoft.com/office/drawing/2014/main" id="{B13CB847-4E82-4371-86E3-B664D4E1CCBD}"/>
              </a:ext>
            </a:extLst>
          </p:cNvPr>
          <p:cNvSpPr>
            <a:spLocks noGrp="1"/>
          </p:cNvSpPr>
          <p:nvPr>
            <p:ph type="sldNum" sz="quarter" idx="12"/>
          </p:nvPr>
        </p:nvSpPr>
        <p:spPr/>
        <p:txBody>
          <a:bodyPr/>
          <a:lstStyle/>
          <a:p>
            <a:fld id="{3A98EE3D-8CD1-4C3F-BD1C-C98C9596463C}" type="slidenum">
              <a:rPr lang="en-US" smtClean="0"/>
              <a:t>25</a:t>
            </a:fld>
            <a:endParaRPr lang="en-US"/>
          </a:p>
        </p:txBody>
      </p:sp>
      <p:sp>
        <p:nvSpPr>
          <p:cNvPr id="6" name="Ovale 5">
            <a:extLst>
              <a:ext uri="{FF2B5EF4-FFF2-40B4-BE49-F238E27FC236}">
                <a16:creationId xmlns:a16="http://schemas.microsoft.com/office/drawing/2014/main" id="{72B1BED0-117E-4148-9AB2-6A4622CEF91F}"/>
              </a:ext>
            </a:extLst>
          </p:cNvPr>
          <p:cNvSpPr/>
          <p:nvPr/>
        </p:nvSpPr>
        <p:spPr>
          <a:xfrm>
            <a:off x="346691" y="693091"/>
            <a:ext cx="891578" cy="891578"/>
          </a:xfrm>
          <a:prstGeom prst="ellipse">
            <a:avLst/>
          </a:prstGeom>
        </p:spPr>
        <p:style>
          <a:lnRef idx="0">
            <a:schemeClr val="lt1">
              <a:alpha val="0"/>
              <a:hueOff val="0"/>
              <a:satOff val="0"/>
              <a:lumOff val="0"/>
              <a:alphaOff val="0"/>
            </a:schemeClr>
          </a:lnRef>
          <a:fillRef idx="1">
            <a:schemeClr val="accent5">
              <a:hueOff val="1603047"/>
              <a:satOff val="-18876"/>
              <a:lumOff val="12549"/>
              <a:alphaOff val="0"/>
            </a:schemeClr>
          </a:fillRef>
          <a:effectRef idx="0">
            <a:schemeClr val="accent5">
              <a:hueOff val="1603047"/>
              <a:satOff val="-18876"/>
              <a:lumOff val="12549"/>
              <a:alphaOff val="0"/>
            </a:schemeClr>
          </a:effectRef>
          <a:fontRef idx="minor"/>
        </p:style>
      </p:sp>
      <p:sp>
        <p:nvSpPr>
          <p:cNvPr id="7" name="Rettangolo 6" descr="Aula">
            <a:extLst>
              <a:ext uri="{FF2B5EF4-FFF2-40B4-BE49-F238E27FC236}">
                <a16:creationId xmlns:a16="http://schemas.microsoft.com/office/drawing/2014/main" id="{E50E1A71-01E5-4FAF-A362-84AB3C9B97F7}"/>
              </a:ext>
            </a:extLst>
          </p:cNvPr>
          <p:cNvSpPr/>
          <p:nvPr/>
        </p:nvSpPr>
        <p:spPr>
          <a:xfrm>
            <a:off x="533923" y="880323"/>
            <a:ext cx="517115" cy="517115"/>
          </a:xfrm>
          <a:prstGeom prst="rect">
            <a:avLst/>
          </a:prstGeom>
          <a:blipFill>
            <a:blip r:embed="rId2">
              <a:extLst>
                <a:ext uri="{96DAC541-7B7A-43D3-8B79-37D633B846F1}">
                  <asvg:svgBlip xmlns:asvg="http://schemas.microsoft.com/office/drawing/2016/SVG/main" r:embed="rId3"/>
                </a:ext>
              </a:extLst>
            </a:blip>
            <a:srcRect/>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pic>
        <p:nvPicPr>
          <p:cNvPr id="12" name="Immagine 12">
            <a:extLst>
              <a:ext uri="{FF2B5EF4-FFF2-40B4-BE49-F238E27FC236}">
                <a16:creationId xmlns:a16="http://schemas.microsoft.com/office/drawing/2014/main" id="{5EB5E85C-E9E3-4670-ADF7-549B32667BEF}"/>
              </a:ext>
            </a:extLst>
          </p:cNvPr>
          <p:cNvPicPr>
            <a:picLocks noChangeAspect="1"/>
          </p:cNvPicPr>
          <p:nvPr/>
        </p:nvPicPr>
        <p:blipFill>
          <a:blip r:embed="rId4"/>
          <a:stretch>
            <a:fillRect/>
          </a:stretch>
        </p:blipFill>
        <p:spPr>
          <a:xfrm>
            <a:off x="241005" y="2210787"/>
            <a:ext cx="7129130" cy="1692146"/>
          </a:xfrm>
          <a:prstGeom prst="rect">
            <a:avLst/>
          </a:prstGeom>
        </p:spPr>
      </p:pic>
      <p:pic>
        <p:nvPicPr>
          <p:cNvPr id="14" name="Immagine 14" descr="Immagine che contiene fiore, uccello&#10;&#10;Descrizione generata con affidabilità molto elevata">
            <a:extLst>
              <a:ext uri="{FF2B5EF4-FFF2-40B4-BE49-F238E27FC236}">
                <a16:creationId xmlns:a16="http://schemas.microsoft.com/office/drawing/2014/main" id="{78100166-8C6A-40C9-AE54-14766D3B4B8B}"/>
              </a:ext>
            </a:extLst>
          </p:cNvPr>
          <p:cNvPicPr>
            <a:picLocks noChangeAspect="1"/>
          </p:cNvPicPr>
          <p:nvPr/>
        </p:nvPicPr>
        <p:blipFill>
          <a:blip r:embed="rId5"/>
          <a:stretch>
            <a:fillRect/>
          </a:stretch>
        </p:blipFill>
        <p:spPr>
          <a:xfrm>
            <a:off x="214425" y="4634657"/>
            <a:ext cx="8130362" cy="1389827"/>
          </a:xfrm>
          <a:prstGeom prst="rect">
            <a:avLst/>
          </a:prstGeom>
        </p:spPr>
      </p:pic>
      <p:sp>
        <p:nvSpPr>
          <p:cNvPr id="16" name="CasellaDiTesto 15">
            <a:extLst>
              <a:ext uri="{FF2B5EF4-FFF2-40B4-BE49-F238E27FC236}">
                <a16:creationId xmlns:a16="http://schemas.microsoft.com/office/drawing/2014/main" id="{64817AF1-DC63-4382-B231-60F1D402CD85}"/>
              </a:ext>
            </a:extLst>
          </p:cNvPr>
          <p:cNvSpPr txBox="1"/>
          <p:nvPr/>
        </p:nvSpPr>
        <p:spPr>
          <a:xfrm>
            <a:off x="3226982" y="4139609"/>
            <a:ext cx="820479"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Venue:</a:t>
            </a:r>
          </a:p>
        </p:txBody>
      </p:sp>
      <p:sp>
        <p:nvSpPr>
          <p:cNvPr id="17" name="CasellaDiTesto 16">
            <a:extLst>
              <a:ext uri="{FF2B5EF4-FFF2-40B4-BE49-F238E27FC236}">
                <a16:creationId xmlns:a16="http://schemas.microsoft.com/office/drawing/2014/main" id="{778A8D08-0C5A-4427-AA79-4D6BEA41D9EE}"/>
              </a:ext>
            </a:extLst>
          </p:cNvPr>
          <p:cNvSpPr txBox="1"/>
          <p:nvPr/>
        </p:nvSpPr>
        <p:spPr>
          <a:xfrm>
            <a:off x="3228089" y="1712949"/>
            <a:ext cx="7052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Pub</a:t>
            </a:r>
            <a:r>
              <a:rPr lang="it-IT" sz="1600"/>
              <a:t>:</a:t>
            </a:r>
            <a:endParaRPr lang="it-IT" sz="1600">
              <a:cs typeface="Dubai"/>
            </a:endParaRPr>
          </a:p>
        </p:txBody>
      </p:sp>
      <p:sp>
        <p:nvSpPr>
          <p:cNvPr id="18" name="CasellaDiTesto 17">
            <a:extLst>
              <a:ext uri="{FF2B5EF4-FFF2-40B4-BE49-F238E27FC236}">
                <a16:creationId xmlns:a16="http://schemas.microsoft.com/office/drawing/2014/main" id="{EBFBF776-8476-4B72-BA34-770D3730F5E7}"/>
              </a:ext>
            </a:extLst>
          </p:cNvPr>
          <p:cNvSpPr txBox="1"/>
          <p:nvPr/>
        </p:nvSpPr>
        <p:spPr>
          <a:xfrm>
            <a:off x="7907522" y="2777313"/>
            <a:ext cx="4036827" cy="369332"/>
          </a:xfrm>
          <a:prstGeom prst="rect">
            <a:avLst/>
          </a:prstGeom>
          <a:solidFill>
            <a:srgbClr val="00206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i="1">
                <a:ea typeface="+mn-lt"/>
                <a:cs typeface="+mn-lt"/>
              </a:rPr>
              <a:t>publication.</a:t>
            </a:r>
            <a:r>
              <a:rPr lang="it-IT" i="1" err="1">
                <a:ea typeface="+mn-lt"/>
                <a:cs typeface="+mn-lt"/>
              </a:rPr>
              <a:t>author</a:t>
            </a:r>
            <a:r>
              <a:rPr lang="it-IT" i="1">
                <a:ea typeface="+mn-lt"/>
                <a:cs typeface="+mn-lt"/>
              </a:rPr>
              <a:t>:"Francesco De Pretis"</a:t>
            </a:r>
            <a:endParaRPr lang="it-IT" i="1"/>
          </a:p>
        </p:txBody>
      </p:sp>
      <p:sp>
        <p:nvSpPr>
          <p:cNvPr id="19" name="CasellaDiTesto 18">
            <a:extLst>
              <a:ext uri="{FF2B5EF4-FFF2-40B4-BE49-F238E27FC236}">
                <a16:creationId xmlns:a16="http://schemas.microsoft.com/office/drawing/2014/main" id="{E4F6B313-954E-4CCD-A3D4-47A717ACFEB7}"/>
              </a:ext>
            </a:extLst>
          </p:cNvPr>
          <p:cNvSpPr txBox="1"/>
          <p:nvPr/>
        </p:nvSpPr>
        <p:spPr>
          <a:xfrm>
            <a:off x="9503514" y="1688583"/>
            <a:ext cx="8470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Query:</a:t>
            </a:r>
          </a:p>
        </p:txBody>
      </p:sp>
      <p:sp>
        <p:nvSpPr>
          <p:cNvPr id="20" name="CasellaDiTesto 19">
            <a:extLst>
              <a:ext uri="{FF2B5EF4-FFF2-40B4-BE49-F238E27FC236}">
                <a16:creationId xmlns:a16="http://schemas.microsoft.com/office/drawing/2014/main" id="{3D077505-FF5F-4069-8807-0CDCFB0A80FE}"/>
              </a:ext>
            </a:extLst>
          </p:cNvPr>
          <p:cNvSpPr txBox="1"/>
          <p:nvPr/>
        </p:nvSpPr>
        <p:spPr>
          <a:xfrm>
            <a:off x="9245452" y="5010150"/>
            <a:ext cx="2114106" cy="369332"/>
          </a:xfrm>
          <a:prstGeom prst="rect">
            <a:avLst/>
          </a:prstGeom>
          <a:solidFill>
            <a:srgbClr val="00206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i="1" err="1">
                <a:cs typeface="Dubai"/>
              </a:rPr>
              <a:t>venue.title:quantum</a:t>
            </a:r>
            <a:endParaRPr lang="it-IT" i="1">
              <a:cs typeface="Dubai"/>
            </a:endParaRPr>
          </a:p>
        </p:txBody>
      </p:sp>
    </p:spTree>
    <p:extLst>
      <p:ext uri="{BB962C8B-B14F-4D97-AF65-F5344CB8AC3E}">
        <p14:creationId xmlns:p14="http://schemas.microsoft.com/office/powerpoint/2010/main" val="452133118"/>
      </p:ext>
    </p:extLst>
  </p:cSld>
  <p:clrMapOvr>
    <a:masterClrMapping/>
  </p:clrMapOvr>
  <mc:AlternateContent xmlns:mc="http://schemas.openxmlformats.org/markup-compatibility/2006" xmlns:p14="http://schemas.microsoft.com/office/powerpoint/2010/main">
    <mc:Choice Requires="p14">
      <p:transition spd="slow" p14:dur="2000" advTm="125046"/>
    </mc:Choice>
    <mc:Fallback xmlns="">
      <p:transition spd="slow" advTm="12504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E12CBB-841D-4A05-AC3A-D35456CC855E}"/>
              </a:ext>
            </a:extLst>
          </p:cNvPr>
          <p:cNvSpPr>
            <a:spLocks noGrp="1"/>
          </p:cNvSpPr>
          <p:nvPr>
            <p:ph type="title"/>
          </p:nvPr>
        </p:nvSpPr>
        <p:spPr>
          <a:xfrm>
            <a:off x="547264" y="1929"/>
            <a:ext cx="10353762" cy="1257300"/>
          </a:xfrm>
        </p:spPr>
        <p:txBody>
          <a:bodyPr/>
          <a:lstStyle/>
          <a:p>
            <a:r>
              <a:rPr lang="it-IT"/>
              <a:t>Gestione dei risultati</a:t>
            </a:r>
          </a:p>
        </p:txBody>
      </p:sp>
      <p:sp>
        <p:nvSpPr>
          <p:cNvPr id="4" name="Segnaposto piè di pagina 3">
            <a:extLst>
              <a:ext uri="{FF2B5EF4-FFF2-40B4-BE49-F238E27FC236}">
                <a16:creationId xmlns:a16="http://schemas.microsoft.com/office/drawing/2014/main" id="{45C7D66D-84CB-4CB1-B855-CF0806A40623}"/>
              </a:ext>
            </a:extLst>
          </p:cNvPr>
          <p:cNvSpPr>
            <a:spLocks noGrp="1"/>
          </p:cNvSpPr>
          <p:nvPr>
            <p:ph type="ftr" sz="quarter" idx="11"/>
          </p:nvPr>
        </p:nvSpPr>
        <p:spPr/>
        <p:txBody>
          <a:bodyPr/>
          <a:lstStyle/>
          <a:p>
            <a:r>
              <a:rPr lang="it-IT"/>
              <a:t>Gestione Avanzata dell’Informazione – UNIMORE- 2019/2020</a:t>
            </a:r>
            <a:endParaRPr lang="en-US"/>
          </a:p>
        </p:txBody>
      </p:sp>
      <p:sp>
        <p:nvSpPr>
          <p:cNvPr id="5" name="Segnaposto numero diapositiva 4">
            <a:extLst>
              <a:ext uri="{FF2B5EF4-FFF2-40B4-BE49-F238E27FC236}">
                <a16:creationId xmlns:a16="http://schemas.microsoft.com/office/drawing/2014/main" id="{B13CB847-4E82-4371-86E3-B664D4E1CCBD}"/>
              </a:ext>
            </a:extLst>
          </p:cNvPr>
          <p:cNvSpPr>
            <a:spLocks noGrp="1"/>
          </p:cNvSpPr>
          <p:nvPr>
            <p:ph type="sldNum" sz="quarter" idx="12"/>
          </p:nvPr>
        </p:nvSpPr>
        <p:spPr/>
        <p:txBody>
          <a:bodyPr/>
          <a:lstStyle/>
          <a:p>
            <a:fld id="{3A98EE3D-8CD1-4C3F-BD1C-C98C9596463C}" type="slidenum">
              <a:rPr lang="en-US" smtClean="0"/>
              <a:t>26</a:t>
            </a:fld>
            <a:endParaRPr lang="en-US"/>
          </a:p>
        </p:txBody>
      </p:sp>
      <p:sp>
        <p:nvSpPr>
          <p:cNvPr id="6" name="Ovale 5">
            <a:extLst>
              <a:ext uri="{FF2B5EF4-FFF2-40B4-BE49-F238E27FC236}">
                <a16:creationId xmlns:a16="http://schemas.microsoft.com/office/drawing/2014/main" id="{72B1BED0-117E-4148-9AB2-6A4622CEF91F}"/>
              </a:ext>
            </a:extLst>
          </p:cNvPr>
          <p:cNvSpPr/>
          <p:nvPr/>
        </p:nvSpPr>
        <p:spPr>
          <a:xfrm>
            <a:off x="327400" y="143293"/>
            <a:ext cx="872287" cy="891578"/>
          </a:xfrm>
          <a:prstGeom prst="ellipse">
            <a:avLst/>
          </a:prstGeom>
        </p:spPr>
        <p:style>
          <a:lnRef idx="0">
            <a:schemeClr val="lt1">
              <a:alpha val="0"/>
              <a:hueOff val="0"/>
              <a:satOff val="0"/>
              <a:lumOff val="0"/>
              <a:alphaOff val="0"/>
            </a:schemeClr>
          </a:lnRef>
          <a:fillRef idx="1">
            <a:schemeClr val="accent5">
              <a:hueOff val="1603047"/>
              <a:satOff val="-18876"/>
              <a:lumOff val="12549"/>
              <a:alphaOff val="0"/>
            </a:schemeClr>
          </a:fillRef>
          <a:effectRef idx="0">
            <a:schemeClr val="accent5">
              <a:hueOff val="1603047"/>
              <a:satOff val="-18876"/>
              <a:lumOff val="12549"/>
              <a:alphaOff val="0"/>
            </a:schemeClr>
          </a:effectRef>
          <a:fontRef idx="minor"/>
        </p:style>
      </p:sp>
      <p:sp>
        <p:nvSpPr>
          <p:cNvPr id="7" name="Rettangolo 6" descr="Aula">
            <a:extLst>
              <a:ext uri="{FF2B5EF4-FFF2-40B4-BE49-F238E27FC236}">
                <a16:creationId xmlns:a16="http://schemas.microsoft.com/office/drawing/2014/main" id="{E50E1A71-01E5-4FAF-A362-84AB3C9B97F7}"/>
              </a:ext>
            </a:extLst>
          </p:cNvPr>
          <p:cNvSpPr/>
          <p:nvPr/>
        </p:nvSpPr>
        <p:spPr>
          <a:xfrm>
            <a:off x="514632" y="330525"/>
            <a:ext cx="507470" cy="517115"/>
          </a:xfrm>
          <a:prstGeom prst="rect">
            <a:avLst/>
          </a:prstGeom>
          <a:blipFill>
            <a:blip r:embed="rId2">
              <a:extLst>
                <a:ext uri="{96DAC541-7B7A-43D3-8B79-37D633B846F1}">
                  <asvg:svgBlip xmlns:asvg="http://schemas.microsoft.com/office/drawing/2016/SVG/main" r:embed="rId3"/>
                </a:ext>
              </a:extLst>
            </a:blip>
            <a:srcRect/>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pic>
        <p:nvPicPr>
          <p:cNvPr id="10" name="Immagine 10" descr="Immagine che contiene uccello&#10;&#10;Descrizione generata con affidabilità molto elevata">
            <a:extLst>
              <a:ext uri="{FF2B5EF4-FFF2-40B4-BE49-F238E27FC236}">
                <a16:creationId xmlns:a16="http://schemas.microsoft.com/office/drawing/2014/main" id="{E1DC4A6C-4BD1-41FE-98C8-6C0B7EC4C9ED}"/>
              </a:ext>
            </a:extLst>
          </p:cNvPr>
          <p:cNvPicPr>
            <a:picLocks noChangeAspect="1"/>
          </p:cNvPicPr>
          <p:nvPr/>
        </p:nvPicPr>
        <p:blipFill>
          <a:blip r:embed="rId4"/>
          <a:stretch>
            <a:fillRect/>
          </a:stretch>
        </p:blipFill>
        <p:spPr>
          <a:xfrm>
            <a:off x="211732" y="1938261"/>
            <a:ext cx="7739041" cy="3853054"/>
          </a:xfrm>
          <a:prstGeom prst="rect">
            <a:avLst/>
          </a:prstGeom>
        </p:spPr>
      </p:pic>
      <p:sp>
        <p:nvSpPr>
          <p:cNvPr id="12" name="CasellaDiTesto 11">
            <a:extLst>
              <a:ext uri="{FF2B5EF4-FFF2-40B4-BE49-F238E27FC236}">
                <a16:creationId xmlns:a16="http://schemas.microsoft.com/office/drawing/2014/main" id="{46778BEF-58A5-4ACD-A1E6-11F5AEEE6C95}"/>
              </a:ext>
            </a:extLst>
          </p:cNvPr>
          <p:cNvSpPr txBox="1"/>
          <p:nvPr/>
        </p:nvSpPr>
        <p:spPr>
          <a:xfrm>
            <a:off x="1366284" y="144602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Venue con pub(s) rilevanti</a:t>
            </a:r>
            <a:endParaRPr lang="it-IT">
              <a:cs typeface="Dubai"/>
            </a:endParaRPr>
          </a:p>
        </p:txBody>
      </p:sp>
      <p:sp>
        <p:nvSpPr>
          <p:cNvPr id="13" name="CasellaDiTesto 12">
            <a:extLst>
              <a:ext uri="{FF2B5EF4-FFF2-40B4-BE49-F238E27FC236}">
                <a16:creationId xmlns:a16="http://schemas.microsoft.com/office/drawing/2014/main" id="{9FF38FEE-B0D5-4494-A0B9-62C1705F91E8}"/>
              </a:ext>
            </a:extLst>
          </p:cNvPr>
          <p:cNvSpPr txBox="1"/>
          <p:nvPr/>
        </p:nvSpPr>
        <p:spPr>
          <a:xfrm>
            <a:off x="8606391" y="144713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cs typeface="Dubai"/>
              </a:rPr>
              <a:t>Query:</a:t>
            </a:r>
          </a:p>
        </p:txBody>
      </p:sp>
      <p:sp>
        <p:nvSpPr>
          <p:cNvPr id="16" name="CasellaDiTesto 15">
            <a:extLst>
              <a:ext uri="{FF2B5EF4-FFF2-40B4-BE49-F238E27FC236}">
                <a16:creationId xmlns:a16="http://schemas.microsoft.com/office/drawing/2014/main" id="{81CF1991-2F21-49FA-81A4-020AD8987458}"/>
              </a:ext>
            </a:extLst>
          </p:cNvPr>
          <p:cNvSpPr txBox="1"/>
          <p:nvPr/>
        </p:nvSpPr>
        <p:spPr>
          <a:xfrm>
            <a:off x="8129033" y="2812755"/>
            <a:ext cx="3691269" cy="1477328"/>
          </a:xfrm>
          <a:prstGeom prst="rect">
            <a:avLst/>
          </a:prstGeom>
          <a:solidFill>
            <a:srgbClr val="00206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i="1">
                <a:ea typeface="+mn-lt"/>
                <a:cs typeface="+mn-lt"/>
              </a:rPr>
              <a:t>inproceedings.title: "Database Systems 2.0" </a:t>
            </a:r>
          </a:p>
          <a:p>
            <a:r>
              <a:rPr lang="it-IT" i="1">
                <a:ea typeface="+mn-lt"/>
                <a:cs typeface="+mn-lt"/>
              </a:rPr>
              <a:t>inproceedings.title: "Structured Data Meets News" </a:t>
            </a:r>
          </a:p>
          <a:p>
            <a:r>
              <a:rPr lang="it-IT" i="1">
                <a:ea typeface="+mn-lt"/>
                <a:cs typeface="+mn-lt"/>
              </a:rPr>
              <a:t>venue:VLDB</a:t>
            </a:r>
            <a:endParaRPr lang="it-IT">
              <a:cs typeface="Dubai"/>
            </a:endParaRPr>
          </a:p>
        </p:txBody>
      </p:sp>
    </p:spTree>
    <p:extLst>
      <p:ext uri="{BB962C8B-B14F-4D97-AF65-F5344CB8AC3E}">
        <p14:creationId xmlns:p14="http://schemas.microsoft.com/office/powerpoint/2010/main" val="538733867"/>
      </p:ext>
    </p:extLst>
  </p:cSld>
  <p:clrMapOvr>
    <a:masterClrMapping/>
  </p:clrMapOvr>
  <mc:AlternateContent xmlns:mc="http://schemas.openxmlformats.org/markup-compatibility/2006" xmlns:p14="http://schemas.microsoft.com/office/powerpoint/2010/main">
    <mc:Choice Requires="p14">
      <p:transition spd="slow" p14:dur="2000" advTm="112585"/>
    </mc:Choice>
    <mc:Fallback xmlns="">
      <p:transition spd="slow" advTm="112585"/>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E12CBB-841D-4A05-AC3A-D35456CC855E}"/>
              </a:ext>
            </a:extLst>
          </p:cNvPr>
          <p:cNvSpPr>
            <a:spLocks noGrp="1"/>
          </p:cNvSpPr>
          <p:nvPr>
            <p:ph type="title"/>
          </p:nvPr>
        </p:nvSpPr>
        <p:spPr>
          <a:xfrm>
            <a:off x="923441" y="339524"/>
            <a:ext cx="10353762" cy="1257300"/>
          </a:xfrm>
        </p:spPr>
        <p:txBody>
          <a:bodyPr/>
          <a:lstStyle/>
          <a:p>
            <a:r>
              <a:rPr lang="it-IT"/>
              <a:t>Gestione dei risultati</a:t>
            </a:r>
          </a:p>
        </p:txBody>
      </p:sp>
      <p:sp>
        <p:nvSpPr>
          <p:cNvPr id="4" name="Segnaposto piè di pagina 3">
            <a:extLst>
              <a:ext uri="{FF2B5EF4-FFF2-40B4-BE49-F238E27FC236}">
                <a16:creationId xmlns:a16="http://schemas.microsoft.com/office/drawing/2014/main" id="{45C7D66D-84CB-4CB1-B855-CF0806A40623}"/>
              </a:ext>
            </a:extLst>
          </p:cNvPr>
          <p:cNvSpPr>
            <a:spLocks noGrp="1"/>
          </p:cNvSpPr>
          <p:nvPr>
            <p:ph type="ftr" sz="quarter" idx="11"/>
          </p:nvPr>
        </p:nvSpPr>
        <p:spPr/>
        <p:txBody>
          <a:bodyPr/>
          <a:lstStyle/>
          <a:p>
            <a:r>
              <a:rPr lang="it-IT"/>
              <a:t>Gestione Avanzata dell’Informazione – UNIMORE- 2019/2020</a:t>
            </a:r>
            <a:endParaRPr lang="en-US"/>
          </a:p>
        </p:txBody>
      </p:sp>
      <p:sp>
        <p:nvSpPr>
          <p:cNvPr id="5" name="Segnaposto numero diapositiva 4">
            <a:extLst>
              <a:ext uri="{FF2B5EF4-FFF2-40B4-BE49-F238E27FC236}">
                <a16:creationId xmlns:a16="http://schemas.microsoft.com/office/drawing/2014/main" id="{B13CB847-4E82-4371-86E3-B664D4E1CCBD}"/>
              </a:ext>
            </a:extLst>
          </p:cNvPr>
          <p:cNvSpPr>
            <a:spLocks noGrp="1"/>
          </p:cNvSpPr>
          <p:nvPr>
            <p:ph type="sldNum" sz="quarter" idx="12"/>
          </p:nvPr>
        </p:nvSpPr>
        <p:spPr/>
        <p:txBody>
          <a:bodyPr/>
          <a:lstStyle/>
          <a:p>
            <a:fld id="{3A98EE3D-8CD1-4C3F-BD1C-C98C9596463C}" type="slidenum">
              <a:rPr lang="en-US" smtClean="0"/>
              <a:t>27</a:t>
            </a:fld>
            <a:endParaRPr lang="en-US"/>
          </a:p>
        </p:txBody>
      </p:sp>
      <p:sp>
        <p:nvSpPr>
          <p:cNvPr id="6" name="Ovale 5">
            <a:extLst>
              <a:ext uri="{FF2B5EF4-FFF2-40B4-BE49-F238E27FC236}">
                <a16:creationId xmlns:a16="http://schemas.microsoft.com/office/drawing/2014/main" id="{72B1BED0-117E-4148-9AB2-6A4622CEF91F}"/>
              </a:ext>
            </a:extLst>
          </p:cNvPr>
          <p:cNvSpPr/>
          <p:nvPr/>
        </p:nvSpPr>
        <p:spPr>
          <a:xfrm>
            <a:off x="356337" y="442306"/>
            <a:ext cx="891578" cy="891578"/>
          </a:xfrm>
          <a:prstGeom prst="ellipse">
            <a:avLst/>
          </a:prstGeom>
        </p:spPr>
        <p:style>
          <a:lnRef idx="0">
            <a:schemeClr val="lt1">
              <a:alpha val="0"/>
              <a:hueOff val="0"/>
              <a:satOff val="0"/>
              <a:lumOff val="0"/>
              <a:alphaOff val="0"/>
            </a:schemeClr>
          </a:lnRef>
          <a:fillRef idx="1">
            <a:schemeClr val="accent5">
              <a:hueOff val="1603047"/>
              <a:satOff val="-18876"/>
              <a:lumOff val="12549"/>
              <a:alphaOff val="0"/>
            </a:schemeClr>
          </a:fillRef>
          <a:effectRef idx="0">
            <a:schemeClr val="accent5">
              <a:hueOff val="1603047"/>
              <a:satOff val="-18876"/>
              <a:lumOff val="12549"/>
              <a:alphaOff val="0"/>
            </a:schemeClr>
          </a:effectRef>
          <a:fontRef idx="minor"/>
        </p:style>
      </p:sp>
      <p:sp>
        <p:nvSpPr>
          <p:cNvPr id="7" name="Rettangolo 6" descr="Aula">
            <a:extLst>
              <a:ext uri="{FF2B5EF4-FFF2-40B4-BE49-F238E27FC236}">
                <a16:creationId xmlns:a16="http://schemas.microsoft.com/office/drawing/2014/main" id="{E50E1A71-01E5-4FAF-A362-84AB3C9B97F7}"/>
              </a:ext>
            </a:extLst>
          </p:cNvPr>
          <p:cNvSpPr/>
          <p:nvPr/>
        </p:nvSpPr>
        <p:spPr>
          <a:xfrm>
            <a:off x="543569" y="629538"/>
            <a:ext cx="517115" cy="517115"/>
          </a:xfrm>
          <a:prstGeom prst="rect">
            <a:avLst/>
          </a:prstGeom>
          <a:blipFill>
            <a:blip r:embed="rId2">
              <a:extLst>
                <a:ext uri="{96DAC541-7B7A-43D3-8B79-37D633B846F1}">
                  <asvg:svgBlip xmlns:asvg="http://schemas.microsoft.com/office/drawing/2016/SVG/main" r:embed="rId3"/>
                </a:ext>
              </a:extLst>
            </a:blip>
            <a:srcRect/>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pic>
        <p:nvPicPr>
          <p:cNvPr id="3" name="Immagine 8" descr="Immagine che contiene screenshot&#10;&#10;Descrizione generata con affidabilità molto elevata">
            <a:extLst>
              <a:ext uri="{FF2B5EF4-FFF2-40B4-BE49-F238E27FC236}">
                <a16:creationId xmlns:a16="http://schemas.microsoft.com/office/drawing/2014/main" id="{2194F374-430C-4FCD-A6A4-6FDD9508AEFD}"/>
              </a:ext>
            </a:extLst>
          </p:cNvPr>
          <p:cNvPicPr>
            <a:picLocks noChangeAspect="1"/>
          </p:cNvPicPr>
          <p:nvPr/>
        </p:nvPicPr>
        <p:blipFill>
          <a:blip r:embed="rId4"/>
          <a:stretch>
            <a:fillRect/>
          </a:stretch>
        </p:blipFill>
        <p:spPr>
          <a:xfrm>
            <a:off x="1210273" y="2844807"/>
            <a:ext cx="4923098" cy="2091892"/>
          </a:xfrm>
          <a:prstGeom prst="rect">
            <a:avLst/>
          </a:prstGeom>
        </p:spPr>
      </p:pic>
      <p:sp>
        <p:nvSpPr>
          <p:cNvPr id="11" name="CasellaDiTesto 10">
            <a:extLst>
              <a:ext uri="{FF2B5EF4-FFF2-40B4-BE49-F238E27FC236}">
                <a16:creationId xmlns:a16="http://schemas.microsoft.com/office/drawing/2014/main" id="{9E0CAD6E-CE7E-42A0-94EA-4BF7A18C28F2}"/>
              </a:ext>
            </a:extLst>
          </p:cNvPr>
          <p:cNvSpPr txBox="1"/>
          <p:nvPr/>
        </p:nvSpPr>
        <p:spPr>
          <a:xfrm>
            <a:off x="7060139" y="2773769"/>
            <a:ext cx="4036827" cy="646331"/>
          </a:xfrm>
          <a:prstGeom prst="rect">
            <a:avLst/>
          </a:prstGeom>
          <a:solidFill>
            <a:srgbClr val="00206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i="1">
                <a:ea typeface="+mn-lt"/>
                <a:cs typeface="+mn-lt"/>
              </a:rPr>
              <a:t>publication.</a:t>
            </a:r>
            <a:r>
              <a:rPr lang="it-IT" i="1" err="1">
                <a:ea typeface="+mn-lt"/>
                <a:cs typeface="+mn-lt"/>
              </a:rPr>
              <a:t>title</a:t>
            </a:r>
            <a:r>
              <a:rPr lang="it-IT" i="1">
                <a:ea typeface="+mn-lt"/>
                <a:cs typeface="+mn-lt"/>
              </a:rPr>
              <a:t>:"computer </a:t>
            </a:r>
            <a:r>
              <a:rPr lang="it-IT" i="1" err="1">
                <a:ea typeface="+mn-lt"/>
                <a:cs typeface="+mn-lt"/>
              </a:rPr>
              <a:t>vision</a:t>
            </a:r>
            <a:r>
              <a:rPr lang="it-IT" i="1">
                <a:ea typeface="+mn-lt"/>
                <a:cs typeface="+mn-lt"/>
              </a:rPr>
              <a:t>" </a:t>
            </a:r>
            <a:r>
              <a:rPr lang="it-IT" i="1" err="1">
                <a:ea typeface="+mn-lt"/>
                <a:cs typeface="+mn-lt"/>
              </a:rPr>
              <a:t>venue:image</a:t>
            </a:r>
            <a:endParaRPr lang="it-IT" i="1">
              <a:cs typeface="Dubai"/>
            </a:endParaRPr>
          </a:p>
        </p:txBody>
      </p:sp>
      <p:sp>
        <p:nvSpPr>
          <p:cNvPr id="13" name="CasellaDiTesto 12">
            <a:extLst>
              <a:ext uri="{FF2B5EF4-FFF2-40B4-BE49-F238E27FC236}">
                <a16:creationId xmlns:a16="http://schemas.microsoft.com/office/drawing/2014/main" id="{9E058B4E-8901-4D3E-84A5-F6AD8FD88FC6}"/>
              </a:ext>
            </a:extLst>
          </p:cNvPr>
          <p:cNvSpPr txBox="1"/>
          <p:nvPr/>
        </p:nvSpPr>
        <p:spPr>
          <a:xfrm>
            <a:off x="2057399" y="2199166"/>
            <a:ext cx="31419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Pub con venue rilevante</a:t>
            </a:r>
          </a:p>
        </p:txBody>
      </p:sp>
      <p:sp>
        <p:nvSpPr>
          <p:cNvPr id="15" name="CasellaDiTesto 14">
            <a:extLst>
              <a:ext uri="{FF2B5EF4-FFF2-40B4-BE49-F238E27FC236}">
                <a16:creationId xmlns:a16="http://schemas.microsoft.com/office/drawing/2014/main" id="{7358A852-5F51-4DC7-ADD1-74AEE1C5CFF2}"/>
              </a:ext>
            </a:extLst>
          </p:cNvPr>
          <p:cNvSpPr txBox="1"/>
          <p:nvPr/>
        </p:nvSpPr>
        <p:spPr>
          <a:xfrm>
            <a:off x="8436934" y="2199166"/>
            <a:ext cx="31419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Query</a:t>
            </a:r>
          </a:p>
        </p:txBody>
      </p:sp>
    </p:spTree>
    <p:extLst>
      <p:ext uri="{BB962C8B-B14F-4D97-AF65-F5344CB8AC3E}">
        <p14:creationId xmlns:p14="http://schemas.microsoft.com/office/powerpoint/2010/main" val="4235261359"/>
      </p:ext>
    </p:extLst>
  </p:cSld>
  <p:clrMapOvr>
    <a:masterClrMapping/>
  </p:clrMapOvr>
  <mc:AlternateContent xmlns:mc="http://schemas.openxmlformats.org/markup-compatibility/2006" xmlns:p14="http://schemas.microsoft.com/office/powerpoint/2010/main">
    <mc:Choice Requires="p14">
      <p:transition spd="slow" p14:dur="2000" advTm="422"/>
    </mc:Choice>
    <mc:Fallback xmlns="">
      <p:transition spd="slow" advTm="422"/>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E12CBB-841D-4A05-AC3A-D35456CC855E}"/>
              </a:ext>
            </a:extLst>
          </p:cNvPr>
          <p:cNvSpPr>
            <a:spLocks noGrp="1"/>
          </p:cNvSpPr>
          <p:nvPr>
            <p:ph type="title"/>
          </p:nvPr>
        </p:nvSpPr>
        <p:spPr>
          <a:xfrm>
            <a:off x="923441" y="339524"/>
            <a:ext cx="10353762" cy="1257300"/>
          </a:xfrm>
        </p:spPr>
        <p:txBody>
          <a:bodyPr/>
          <a:lstStyle/>
          <a:p>
            <a:r>
              <a:rPr lang="it-IT"/>
              <a:t>Gestione dei risultati</a:t>
            </a:r>
          </a:p>
        </p:txBody>
      </p:sp>
      <p:sp>
        <p:nvSpPr>
          <p:cNvPr id="4" name="Segnaposto piè di pagina 3">
            <a:extLst>
              <a:ext uri="{FF2B5EF4-FFF2-40B4-BE49-F238E27FC236}">
                <a16:creationId xmlns:a16="http://schemas.microsoft.com/office/drawing/2014/main" id="{45C7D66D-84CB-4CB1-B855-CF0806A40623}"/>
              </a:ext>
            </a:extLst>
          </p:cNvPr>
          <p:cNvSpPr>
            <a:spLocks noGrp="1"/>
          </p:cNvSpPr>
          <p:nvPr>
            <p:ph type="ftr" sz="quarter" idx="11"/>
          </p:nvPr>
        </p:nvSpPr>
        <p:spPr/>
        <p:txBody>
          <a:bodyPr/>
          <a:lstStyle/>
          <a:p>
            <a:r>
              <a:rPr lang="it-IT"/>
              <a:t>Gestione Avanzata dell’Informazione – UNIMORE- 2019/2020</a:t>
            </a:r>
            <a:endParaRPr lang="en-US"/>
          </a:p>
        </p:txBody>
      </p:sp>
      <p:sp>
        <p:nvSpPr>
          <p:cNvPr id="5" name="Segnaposto numero diapositiva 4">
            <a:extLst>
              <a:ext uri="{FF2B5EF4-FFF2-40B4-BE49-F238E27FC236}">
                <a16:creationId xmlns:a16="http://schemas.microsoft.com/office/drawing/2014/main" id="{B13CB847-4E82-4371-86E3-B664D4E1CCBD}"/>
              </a:ext>
            </a:extLst>
          </p:cNvPr>
          <p:cNvSpPr>
            <a:spLocks noGrp="1"/>
          </p:cNvSpPr>
          <p:nvPr>
            <p:ph type="sldNum" sz="quarter" idx="12"/>
          </p:nvPr>
        </p:nvSpPr>
        <p:spPr/>
        <p:txBody>
          <a:bodyPr/>
          <a:lstStyle/>
          <a:p>
            <a:fld id="{3A98EE3D-8CD1-4C3F-BD1C-C98C9596463C}" type="slidenum">
              <a:rPr lang="en-US" smtClean="0"/>
              <a:t>28</a:t>
            </a:fld>
            <a:endParaRPr lang="en-US"/>
          </a:p>
        </p:txBody>
      </p:sp>
      <p:sp>
        <p:nvSpPr>
          <p:cNvPr id="6" name="Ovale 5">
            <a:extLst>
              <a:ext uri="{FF2B5EF4-FFF2-40B4-BE49-F238E27FC236}">
                <a16:creationId xmlns:a16="http://schemas.microsoft.com/office/drawing/2014/main" id="{72B1BED0-117E-4148-9AB2-6A4622CEF91F}"/>
              </a:ext>
            </a:extLst>
          </p:cNvPr>
          <p:cNvSpPr/>
          <p:nvPr/>
        </p:nvSpPr>
        <p:spPr>
          <a:xfrm>
            <a:off x="356337" y="442306"/>
            <a:ext cx="891578" cy="891578"/>
          </a:xfrm>
          <a:prstGeom prst="ellipse">
            <a:avLst/>
          </a:prstGeom>
        </p:spPr>
        <p:style>
          <a:lnRef idx="0">
            <a:schemeClr val="lt1">
              <a:alpha val="0"/>
              <a:hueOff val="0"/>
              <a:satOff val="0"/>
              <a:lumOff val="0"/>
              <a:alphaOff val="0"/>
            </a:schemeClr>
          </a:lnRef>
          <a:fillRef idx="1">
            <a:schemeClr val="accent5">
              <a:hueOff val="1603047"/>
              <a:satOff val="-18876"/>
              <a:lumOff val="12549"/>
              <a:alphaOff val="0"/>
            </a:schemeClr>
          </a:fillRef>
          <a:effectRef idx="0">
            <a:schemeClr val="accent5">
              <a:hueOff val="1603047"/>
              <a:satOff val="-18876"/>
              <a:lumOff val="12549"/>
              <a:alphaOff val="0"/>
            </a:schemeClr>
          </a:effectRef>
          <a:fontRef idx="minor"/>
        </p:style>
      </p:sp>
      <p:sp>
        <p:nvSpPr>
          <p:cNvPr id="7" name="Rettangolo 6" descr="Aula">
            <a:extLst>
              <a:ext uri="{FF2B5EF4-FFF2-40B4-BE49-F238E27FC236}">
                <a16:creationId xmlns:a16="http://schemas.microsoft.com/office/drawing/2014/main" id="{E50E1A71-01E5-4FAF-A362-84AB3C9B97F7}"/>
              </a:ext>
            </a:extLst>
          </p:cNvPr>
          <p:cNvSpPr/>
          <p:nvPr/>
        </p:nvSpPr>
        <p:spPr>
          <a:xfrm>
            <a:off x="543569" y="629538"/>
            <a:ext cx="517115" cy="517115"/>
          </a:xfrm>
          <a:prstGeom prst="rect">
            <a:avLst/>
          </a:prstGeom>
          <a:blipFill>
            <a:blip r:embed="rId2">
              <a:extLst>
                <a:ext uri="{96DAC541-7B7A-43D3-8B79-37D633B846F1}">
                  <asvg:svgBlip xmlns:asvg="http://schemas.microsoft.com/office/drawing/2016/SVG/main" r:embed="rId3"/>
                </a:ext>
              </a:extLst>
            </a:blip>
            <a:srcRect/>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3" name="CasellaDiTesto 2">
            <a:extLst>
              <a:ext uri="{FF2B5EF4-FFF2-40B4-BE49-F238E27FC236}">
                <a16:creationId xmlns:a16="http://schemas.microsoft.com/office/drawing/2014/main" id="{839A2538-A70B-4199-B05E-AFF2625F19D1}"/>
              </a:ext>
            </a:extLst>
          </p:cNvPr>
          <p:cNvSpPr txBox="1"/>
          <p:nvPr/>
        </p:nvSpPr>
        <p:spPr>
          <a:xfrm>
            <a:off x="2154865" y="2199167"/>
            <a:ext cx="31419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Pub con venue non rilevante</a:t>
            </a:r>
          </a:p>
        </p:txBody>
      </p:sp>
      <p:sp>
        <p:nvSpPr>
          <p:cNvPr id="9" name="CasellaDiTesto 8">
            <a:extLst>
              <a:ext uri="{FF2B5EF4-FFF2-40B4-BE49-F238E27FC236}">
                <a16:creationId xmlns:a16="http://schemas.microsoft.com/office/drawing/2014/main" id="{1C3216AB-7411-4334-9DF8-FCF9905F490A}"/>
              </a:ext>
            </a:extLst>
          </p:cNvPr>
          <p:cNvSpPr txBox="1"/>
          <p:nvPr/>
        </p:nvSpPr>
        <p:spPr>
          <a:xfrm>
            <a:off x="8658446" y="2199167"/>
            <a:ext cx="10774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Query:</a:t>
            </a:r>
          </a:p>
        </p:txBody>
      </p:sp>
      <p:sp>
        <p:nvSpPr>
          <p:cNvPr id="11" name="CasellaDiTesto 10">
            <a:extLst>
              <a:ext uri="{FF2B5EF4-FFF2-40B4-BE49-F238E27FC236}">
                <a16:creationId xmlns:a16="http://schemas.microsoft.com/office/drawing/2014/main" id="{D10FF914-7779-4E1C-B6E8-2F1F59778C78}"/>
              </a:ext>
            </a:extLst>
          </p:cNvPr>
          <p:cNvSpPr txBox="1"/>
          <p:nvPr/>
        </p:nvSpPr>
        <p:spPr>
          <a:xfrm>
            <a:off x="7134448" y="2676678"/>
            <a:ext cx="3691269" cy="646331"/>
          </a:xfrm>
          <a:prstGeom prst="rect">
            <a:avLst/>
          </a:prstGeom>
          <a:solidFill>
            <a:srgbClr val="00206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i="1">
                <a:ea typeface="+mn-lt"/>
                <a:cs typeface="+mn-lt"/>
              </a:rPr>
              <a:t>publication.</a:t>
            </a:r>
            <a:r>
              <a:rPr lang="it-IT" i="1" err="1">
                <a:ea typeface="+mn-lt"/>
                <a:cs typeface="+mn-lt"/>
              </a:rPr>
              <a:t>title</a:t>
            </a:r>
            <a:r>
              <a:rPr lang="it-IT" i="1">
                <a:ea typeface="+mn-lt"/>
                <a:cs typeface="+mn-lt"/>
              </a:rPr>
              <a:t>:"computer </a:t>
            </a:r>
            <a:r>
              <a:rPr lang="it-IT" i="1" err="1">
                <a:ea typeface="+mn-lt"/>
                <a:cs typeface="+mn-lt"/>
              </a:rPr>
              <a:t>vision</a:t>
            </a:r>
            <a:r>
              <a:rPr lang="it-IT" i="1">
                <a:ea typeface="+mn-lt"/>
                <a:cs typeface="+mn-lt"/>
              </a:rPr>
              <a:t>" venue:3D</a:t>
            </a:r>
            <a:endParaRPr lang="it-IT" i="1">
              <a:cs typeface="Dubai"/>
            </a:endParaRPr>
          </a:p>
        </p:txBody>
      </p:sp>
      <p:pic>
        <p:nvPicPr>
          <p:cNvPr id="12" name="Immagine 12" descr="Immagine che contiene screenshot, sedendo, portatile, schermo&#10;&#10;Descrizione generata con affidabilità molto elevata">
            <a:extLst>
              <a:ext uri="{FF2B5EF4-FFF2-40B4-BE49-F238E27FC236}">
                <a16:creationId xmlns:a16="http://schemas.microsoft.com/office/drawing/2014/main" id="{BD70CE07-EBD9-43B5-ADD1-C75190232D2A}"/>
              </a:ext>
            </a:extLst>
          </p:cNvPr>
          <p:cNvPicPr>
            <a:picLocks noChangeAspect="1"/>
          </p:cNvPicPr>
          <p:nvPr/>
        </p:nvPicPr>
        <p:blipFill>
          <a:blip r:embed="rId4"/>
          <a:stretch>
            <a:fillRect/>
          </a:stretch>
        </p:blipFill>
        <p:spPr>
          <a:xfrm>
            <a:off x="1366283" y="2676678"/>
            <a:ext cx="4692502" cy="2948899"/>
          </a:xfrm>
          <a:prstGeom prst="rect">
            <a:avLst/>
          </a:prstGeom>
        </p:spPr>
      </p:pic>
      <p:sp>
        <p:nvSpPr>
          <p:cNvPr id="14" name="CasellaDiTesto 13">
            <a:extLst>
              <a:ext uri="{FF2B5EF4-FFF2-40B4-BE49-F238E27FC236}">
                <a16:creationId xmlns:a16="http://schemas.microsoft.com/office/drawing/2014/main" id="{AD830462-979B-4077-837B-AC5E171AEA1E}"/>
              </a:ext>
            </a:extLst>
          </p:cNvPr>
          <p:cNvSpPr txBox="1"/>
          <p:nvPr/>
        </p:nvSpPr>
        <p:spPr>
          <a:xfrm>
            <a:off x="4910470" y="1339702"/>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a:cs typeface="Dubai"/>
              </a:rPr>
              <a:t>find</a:t>
            </a:r>
            <a:r>
              <a:rPr lang="it-IT">
                <a:cs typeface="Dubai"/>
              </a:rPr>
              <a:t>_correlations()</a:t>
            </a:r>
          </a:p>
        </p:txBody>
      </p:sp>
      <p:sp>
        <p:nvSpPr>
          <p:cNvPr id="17" name="CasellaDiTesto 16">
            <a:extLst>
              <a:ext uri="{FF2B5EF4-FFF2-40B4-BE49-F238E27FC236}">
                <a16:creationId xmlns:a16="http://schemas.microsoft.com/office/drawing/2014/main" id="{F903A526-26C2-4119-A1D8-6BA706BA7BB7}"/>
              </a:ext>
            </a:extLst>
          </p:cNvPr>
          <p:cNvSpPr txBox="1"/>
          <p:nvPr/>
        </p:nvSpPr>
        <p:spPr>
          <a:xfrm>
            <a:off x="6558516" y="4662377"/>
            <a:ext cx="489629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Data una </a:t>
            </a:r>
            <a:r>
              <a:rPr lang="it-IT" i="1"/>
              <a:t>pub </a:t>
            </a:r>
            <a:r>
              <a:rPr lang="it-IT"/>
              <a:t>mostra a quale </a:t>
            </a:r>
            <a:r>
              <a:rPr lang="it-IT" i="1"/>
              <a:t>venue </a:t>
            </a:r>
            <a:r>
              <a:rPr lang="it-IT"/>
              <a:t>appartiene se questa non è stata precedentemente accoppiata!</a:t>
            </a:r>
            <a:endParaRPr lang="it-IT">
              <a:cs typeface="Dubai"/>
            </a:endParaRPr>
          </a:p>
        </p:txBody>
      </p:sp>
    </p:spTree>
    <p:extLst>
      <p:ext uri="{BB962C8B-B14F-4D97-AF65-F5344CB8AC3E}">
        <p14:creationId xmlns:p14="http://schemas.microsoft.com/office/powerpoint/2010/main" val="58028432"/>
      </p:ext>
    </p:extLst>
  </p:cSld>
  <p:clrMapOvr>
    <a:masterClrMapping/>
  </p:clrMapOvr>
  <mc:AlternateContent xmlns:mc="http://schemas.openxmlformats.org/markup-compatibility/2006" xmlns:p14="http://schemas.microsoft.com/office/powerpoint/2010/main">
    <mc:Choice Requires="p14">
      <p:transition spd="slow" p14:dur="2000" advTm="60671"/>
    </mc:Choice>
    <mc:Fallback xmlns="">
      <p:transition spd="slow" advTm="60671"/>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E12CBB-841D-4A05-AC3A-D35456CC855E}"/>
              </a:ext>
            </a:extLst>
          </p:cNvPr>
          <p:cNvSpPr>
            <a:spLocks noGrp="1"/>
          </p:cNvSpPr>
          <p:nvPr>
            <p:ph type="title"/>
          </p:nvPr>
        </p:nvSpPr>
        <p:spPr>
          <a:xfrm>
            <a:off x="923441" y="339524"/>
            <a:ext cx="10353762" cy="1257300"/>
          </a:xfrm>
        </p:spPr>
        <p:txBody>
          <a:bodyPr/>
          <a:lstStyle/>
          <a:p>
            <a:r>
              <a:rPr lang="it-IT"/>
              <a:t>Gestione dei risultati</a:t>
            </a:r>
          </a:p>
        </p:txBody>
      </p:sp>
      <p:sp>
        <p:nvSpPr>
          <p:cNvPr id="4" name="Segnaposto piè di pagina 3">
            <a:extLst>
              <a:ext uri="{FF2B5EF4-FFF2-40B4-BE49-F238E27FC236}">
                <a16:creationId xmlns:a16="http://schemas.microsoft.com/office/drawing/2014/main" id="{45C7D66D-84CB-4CB1-B855-CF0806A40623}"/>
              </a:ext>
            </a:extLst>
          </p:cNvPr>
          <p:cNvSpPr>
            <a:spLocks noGrp="1"/>
          </p:cNvSpPr>
          <p:nvPr>
            <p:ph type="ftr" sz="quarter" idx="11"/>
          </p:nvPr>
        </p:nvSpPr>
        <p:spPr/>
        <p:txBody>
          <a:bodyPr/>
          <a:lstStyle/>
          <a:p>
            <a:r>
              <a:rPr lang="it-IT"/>
              <a:t>Gestione Avanzata dell’Informazione – UNIMORE- 2019/2020</a:t>
            </a:r>
            <a:endParaRPr lang="en-US"/>
          </a:p>
        </p:txBody>
      </p:sp>
      <p:sp>
        <p:nvSpPr>
          <p:cNvPr id="5" name="Segnaposto numero diapositiva 4">
            <a:extLst>
              <a:ext uri="{FF2B5EF4-FFF2-40B4-BE49-F238E27FC236}">
                <a16:creationId xmlns:a16="http://schemas.microsoft.com/office/drawing/2014/main" id="{B13CB847-4E82-4371-86E3-B664D4E1CCBD}"/>
              </a:ext>
            </a:extLst>
          </p:cNvPr>
          <p:cNvSpPr>
            <a:spLocks noGrp="1"/>
          </p:cNvSpPr>
          <p:nvPr>
            <p:ph type="sldNum" sz="quarter" idx="12"/>
          </p:nvPr>
        </p:nvSpPr>
        <p:spPr/>
        <p:txBody>
          <a:bodyPr/>
          <a:lstStyle/>
          <a:p>
            <a:fld id="{3A98EE3D-8CD1-4C3F-BD1C-C98C9596463C}" type="slidenum">
              <a:rPr lang="en-US" smtClean="0"/>
              <a:t>29</a:t>
            </a:fld>
            <a:endParaRPr lang="en-US"/>
          </a:p>
        </p:txBody>
      </p:sp>
      <p:sp>
        <p:nvSpPr>
          <p:cNvPr id="6" name="Ovale 5">
            <a:extLst>
              <a:ext uri="{FF2B5EF4-FFF2-40B4-BE49-F238E27FC236}">
                <a16:creationId xmlns:a16="http://schemas.microsoft.com/office/drawing/2014/main" id="{72B1BED0-117E-4148-9AB2-6A4622CEF91F}"/>
              </a:ext>
            </a:extLst>
          </p:cNvPr>
          <p:cNvSpPr/>
          <p:nvPr/>
        </p:nvSpPr>
        <p:spPr>
          <a:xfrm>
            <a:off x="356337" y="442306"/>
            <a:ext cx="891578" cy="891578"/>
          </a:xfrm>
          <a:prstGeom prst="ellipse">
            <a:avLst/>
          </a:prstGeom>
        </p:spPr>
        <p:style>
          <a:lnRef idx="0">
            <a:schemeClr val="lt1">
              <a:alpha val="0"/>
              <a:hueOff val="0"/>
              <a:satOff val="0"/>
              <a:lumOff val="0"/>
              <a:alphaOff val="0"/>
            </a:schemeClr>
          </a:lnRef>
          <a:fillRef idx="1">
            <a:schemeClr val="accent5">
              <a:hueOff val="1603047"/>
              <a:satOff val="-18876"/>
              <a:lumOff val="12549"/>
              <a:alphaOff val="0"/>
            </a:schemeClr>
          </a:fillRef>
          <a:effectRef idx="0">
            <a:schemeClr val="accent5">
              <a:hueOff val="1603047"/>
              <a:satOff val="-18876"/>
              <a:lumOff val="12549"/>
              <a:alphaOff val="0"/>
            </a:schemeClr>
          </a:effectRef>
          <a:fontRef idx="minor"/>
        </p:style>
      </p:sp>
      <p:sp>
        <p:nvSpPr>
          <p:cNvPr id="7" name="Rettangolo 6" descr="Aula">
            <a:extLst>
              <a:ext uri="{FF2B5EF4-FFF2-40B4-BE49-F238E27FC236}">
                <a16:creationId xmlns:a16="http://schemas.microsoft.com/office/drawing/2014/main" id="{E50E1A71-01E5-4FAF-A362-84AB3C9B97F7}"/>
              </a:ext>
            </a:extLst>
          </p:cNvPr>
          <p:cNvSpPr/>
          <p:nvPr/>
        </p:nvSpPr>
        <p:spPr>
          <a:xfrm>
            <a:off x="543569" y="629538"/>
            <a:ext cx="517115" cy="517115"/>
          </a:xfrm>
          <a:prstGeom prst="rect">
            <a:avLst/>
          </a:prstGeom>
          <a:blipFill>
            <a:blip r:embed="rId2">
              <a:extLst>
                <a:ext uri="{96DAC541-7B7A-43D3-8B79-37D633B846F1}">
                  <asvg:svgBlip xmlns:asvg="http://schemas.microsoft.com/office/drawing/2016/SVG/main" r:embed="rId3"/>
                </a:ext>
              </a:extLst>
            </a:blip>
            <a:srcRect/>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3" name="CasellaDiTesto 2">
            <a:extLst>
              <a:ext uri="{FF2B5EF4-FFF2-40B4-BE49-F238E27FC236}">
                <a16:creationId xmlns:a16="http://schemas.microsoft.com/office/drawing/2014/main" id="{839A2538-A70B-4199-B05E-AFF2625F19D1}"/>
              </a:ext>
            </a:extLst>
          </p:cNvPr>
          <p:cNvSpPr txBox="1"/>
          <p:nvPr/>
        </p:nvSpPr>
        <p:spPr>
          <a:xfrm>
            <a:off x="2154865" y="2199167"/>
            <a:ext cx="31419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Venue con pubs non rilevanti</a:t>
            </a:r>
          </a:p>
        </p:txBody>
      </p:sp>
      <p:sp>
        <p:nvSpPr>
          <p:cNvPr id="9" name="CasellaDiTesto 8">
            <a:extLst>
              <a:ext uri="{FF2B5EF4-FFF2-40B4-BE49-F238E27FC236}">
                <a16:creationId xmlns:a16="http://schemas.microsoft.com/office/drawing/2014/main" id="{1C3216AB-7411-4334-9DF8-FCF9905F490A}"/>
              </a:ext>
            </a:extLst>
          </p:cNvPr>
          <p:cNvSpPr txBox="1"/>
          <p:nvPr/>
        </p:nvSpPr>
        <p:spPr>
          <a:xfrm>
            <a:off x="8658446" y="2199167"/>
            <a:ext cx="10774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Query:</a:t>
            </a:r>
          </a:p>
        </p:txBody>
      </p:sp>
      <p:sp>
        <p:nvSpPr>
          <p:cNvPr id="11" name="CasellaDiTesto 10">
            <a:extLst>
              <a:ext uri="{FF2B5EF4-FFF2-40B4-BE49-F238E27FC236}">
                <a16:creationId xmlns:a16="http://schemas.microsoft.com/office/drawing/2014/main" id="{D10FF914-7779-4E1C-B6E8-2F1F59778C78}"/>
              </a:ext>
            </a:extLst>
          </p:cNvPr>
          <p:cNvSpPr txBox="1"/>
          <p:nvPr/>
        </p:nvSpPr>
        <p:spPr>
          <a:xfrm>
            <a:off x="8281876" y="3433162"/>
            <a:ext cx="1467292" cy="369332"/>
          </a:xfrm>
          <a:prstGeom prst="rect">
            <a:avLst/>
          </a:prstGeom>
          <a:solidFill>
            <a:srgbClr val="00206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i="1" err="1">
                <a:ea typeface="+mn-lt"/>
                <a:cs typeface="+mn-lt"/>
              </a:rPr>
              <a:t>venue:VLDB</a:t>
            </a:r>
            <a:endParaRPr lang="it-IT" i="1" err="1">
              <a:cs typeface="Dubai"/>
            </a:endParaRPr>
          </a:p>
        </p:txBody>
      </p:sp>
      <p:sp>
        <p:nvSpPr>
          <p:cNvPr id="14" name="CasellaDiTesto 13">
            <a:extLst>
              <a:ext uri="{FF2B5EF4-FFF2-40B4-BE49-F238E27FC236}">
                <a16:creationId xmlns:a16="http://schemas.microsoft.com/office/drawing/2014/main" id="{AD830462-979B-4077-837B-AC5E171AEA1E}"/>
              </a:ext>
            </a:extLst>
          </p:cNvPr>
          <p:cNvSpPr txBox="1"/>
          <p:nvPr/>
        </p:nvSpPr>
        <p:spPr>
          <a:xfrm>
            <a:off x="4910470" y="1339702"/>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a:cs typeface="Dubai"/>
              </a:rPr>
              <a:t>find</a:t>
            </a:r>
            <a:r>
              <a:rPr lang="it-IT">
                <a:cs typeface="Dubai"/>
              </a:rPr>
              <a:t>_correlations()</a:t>
            </a:r>
          </a:p>
        </p:txBody>
      </p:sp>
      <p:sp>
        <p:nvSpPr>
          <p:cNvPr id="17" name="CasellaDiTesto 16">
            <a:extLst>
              <a:ext uri="{FF2B5EF4-FFF2-40B4-BE49-F238E27FC236}">
                <a16:creationId xmlns:a16="http://schemas.microsoft.com/office/drawing/2014/main" id="{F903A526-26C2-4119-A1D8-6BA706BA7BB7}"/>
              </a:ext>
            </a:extLst>
          </p:cNvPr>
          <p:cNvSpPr txBox="1"/>
          <p:nvPr/>
        </p:nvSpPr>
        <p:spPr>
          <a:xfrm>
            <a:off x="6930656" y="4591493"/>
            <a:ext cx="489629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Data una </a:t>
            </a:r>
            <a:r>
              <a:rPr lang="it-IT" i="1" err="1"/>
              <a:t>venue</a:t>
            </a:r>
            <a:r>
              <a:rPr lang="it-IT" i="1"/>
              <a:t> </a:t>
            </a:r>
            <a:r>
              <a:rPr lang="it-IT"/>
              <a:t>mostra alcune delle </a:t>
            </a:r>
            <a:r>
              <a:rPr lang="it-IT" i="1"/>
              <a:t>pubs </a:t>
            </a:r>
            <a:r>
              <a:rPr lang="it-IT"/>
              <a:t>in esse contenute, se questa non è già stata precedentemente accoppiata</a:t>
            </a:r>
            <a:endParaRPr lang="it-IT">
              <a:cs typeface="Dubai"/>
            </a:endParaRPr>
          </a:p>
        </p:txBody>
      </p:sp>
      <p:pic>
        <p:nvPicPr>
          <p:cNvPr id="8" name="Immagine 9">
            <a:extLst>
              <a:ext uri="{FF2B5EF4-FFF2-40B4-BE49-F238E27FC236}">
                <a16:creationId xmlns:a16="http://schemas.microsoft.com/office/drawing/2014/main" id="{6F06A9FF-C48C-4957-9820-C576F461549D}"/>
              </a:ext>
            </a:extLst>
          </p:cNvPr>
          <p:cNvPicPr>
            <a:picLocks noChangeAspect="1"/>
          </p:cNvPicPr>
          <p:nvPr/>
        </p:nvPicPr>
        <p:blipFill>
          <a:blip r:embed="rId4"/>
          <a:stretch>
            <a:fillRect/>
          </a:stretch>
        </p:blipFill>
        <p:spPr>
          <a:xfrm>
            <a:off x="382772" y="2868127"/>
            <a:ext cx="6438013" cy="2707770"/>
          </a:xfrm>
          <a:prstGeom prst="rect">
            <a:avLst/>
          </a:prstGeom>
        </p:spPr>
      </p:pic>
    </p:spTree>
    <p:extLst>
      <p:ext uri="{BB962C8B-B14F-4D97-AF65-F5344CB8AC3E}">
        <p14:creationId xmlns:p14="http://schemas.microsoft.com/office/powerpoint/2010/main" val="1800440410"/>
      </p:ext>
    </p:extLst>
  </p:cSld>
  <p:clrMapOvr>
    <a:masterClrMapping/>
  </p:clrMapOvr>
  <mc:AlternateContent xmlns:mc="http://schemas.openxmlformats.org/markup-compatibility/2006" xmlns:p14="http://schemas.microsoft.com/office/powerpoint/2010/main">
    <mc:Choice Requires="p14">
      <p:transition spd="slow" p14:dur="2000" advTm="102662"/>
    </mc:Choice>
    <mc:Fallback xmlns="">
      <p:transition spd="slow" advTm="10266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0CB63FC-ABEE-4875-9440-BF56720D6C94}"/>
              </a:ext>
            </a:extLst>
          </p:cNvPr>
          <p:cNvSpPr>
            <a:spLocks noGrp="1"/>
          </p:cNvSpPr>
          <p:nvPr>
            <p:ph type="title"/>
          </p:nvPr>
        </p:nvSpPr>
        <p:spPr>
          <a:xfrm>
            <a:off x="633743" y="965201"/>
            <a:ext cx="3413156" cy="4562472"/>
          </a:xfrm>
        </p:spPr>
        <p:txBody>
          <a:bodyPr anchor="ctr">
            <a:normAutofit/>
          </a:bodyPr>
          <a:lstStyle/>
          <a:p>
            <a:pPr algn="l"/>
            <a:r>
              <a:rPr lang="it-IT" sz="3600"/>
              <a:t>Sintassi del linguaggio di ricerca</a:t>
            </a:r>
          </a:p>
        </p:txBody>
      </p:sp>
      <p:pic>
        <p:nvPicPr>
          <p:cNvPr id="10" name="Picture 9">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4" name="Segnaposto piè di pagina 3">
            <a:extLst>
              <a:ext uri="{FF2B5EF4-FFF2-40B4-BE49-F238E27FC236}">
                <a16:creationId xmlns:a16="http://schemas.microsoft.com/office/drawing/2014/main" id="{F8E065BB-97BC-4066-8356-AE139F21BCCF}"/>
              </a:ext>
            </a:extLst>
          </p:cNvPr>
          <p:cNvSpPr>
            <a:spLocks noGrp="1"/>
          </p:cNvSpPr>
          <p:nvPr>
            <p:ph type="ftr" sz="quarter" idx="11"/>
          </p:nvPr>
        </p:nvSpPr>
        <p:spPr>
          <a:xfrm>
            <a:off x="913795" y="6000749"/>
            <a:ext cx="6672865" cy="365125"/>
          </a:xfrm>
        </p:spPr>
        <p:txBody>
          <a:bodyPr/>
          <a:lstStyle/>
          <a:p>
            <a:r>
              <a:rPr lang="it-IT"/>
              <a:t>Gestione Avanzata dell’Informazione – UNIMORE- 2019/2020</a:t>
            </a:r>
            <a:endParaRPr lang="en-US"/>
          </a:p>
        </p:txBody>
      </p:sp>
      <p:sp>
        <p:nvSpPr>
          <p:cNvPr id="5" name="Segnaposto numero diapositiva 4">
            <a:extLst>
              <a:ext uri="{FF2B5EF4-FFF2-40B4-BE49-F238E27FC236}">
                <a16:creationId xmlns:a16="http://schemas.microsoft.com/office/drawing/2014/main" id="{65D84721-D54C-468C-9A6E-D2D5FCC491C0}"/>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t>3</a:t>
            </a:fld>
            <a:endParaRPr lang="en-US"/>
          </a:p>
        </p:txBody>
      </p:sp>
      <p:pic>
        <p:nvPicPr>
          <p:cNvPr id="16" name="Immagine 15" descr="Immagine che contiene screenshot, via&#10;&#10;Descrizione generata automaticamente">
            <a:extLst>
              <a:ext uri="{FF2B5EF4-FFF2-40B4-BE49-F238E27FC236}">
                <a16:creationId xmlns:a16="http://schemas.microsoft.com/office/drawing/2014/main" id="{E6B4AD5A-BB5D-4C3D-8ECA-68A414A18A37}"/>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342028" y="0"/>
            <a:ext cx="6147000" cy="6858000"/>
          </a:xfrm>
          <a:prstGeom prst="rect">
            <a:avLst/>
          </a:prstGeom>
          <a:effectLst>
            <a:outerShdw blurRad="50800" dist="38100" dir="2700000" algn="tl" rotWithShape="0">
              <a:prstClr val="black">
                <a:alpha val="40000"/>
              </a:prstClr>
            </a:outerShdw>
          </a:effectLst>
        </p:spPr>
      </p:pic>
      <p:cxnSp>
        <p:nvCxnSpPr>
          <p:cNvPr id="9" name="Connettore diritto 8">
            <a:extLst>
              <a:ext uri="{FF2B5EF4-FFF2-40B4-BE49-F238E27FC236}">
                <a16:creationId xmlns:a16="http://schemas.microsoft.com/office/drawing/2014/main" id="{8EF8DF33-4FB4-4115-A804-D50D111D900A}"/>
              </a:ext>
            </a:extLst>
          </p:cNvPr>
          <p:cNvCxnSpPr>
            <a:cxnSpLocks/>
          </p:cNvCxnSpPr>
          <p:nvPr/>
        </p:nvCxnSpPr>
        <p:spPr>
          <a:xfrm>
            <a:off x="4671912" y="866553"/>
            <a:ext cx="0" cy="5214425"/>
          </a:xfrm>
          <a:prstGeom prst="line">
            <a:avLst/>
          </a:prstGeom>
          <a:ln w="28575">
            <a:solidFill>
              <a:srgbClr val="CF4A0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51441"/>
      </p:ext>
    </p:extLst>
  </p:cSld>
  <p:clrMapOvr>
    <a:masterClrMapping/>
  </p:clrMapOvr>
  <mc:AlternateContent xmlns:mc="http://schemas.openxmlformats.org/markup-compatibility/2006" xmlns:p14="http://schemas.microsoft.com/office/powerpoint/2010/main">
    <mc:Choice Requires="p14">
      <p:transition spd="slow" p14:dur="2000" advTm="59067"/>
    </mc:Choice>
    <mc:Fallback xmlns="">
      <p:transition spd="slow" advTm="59067"/>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descr="Immagine che contiene screenshot, sedendo&#10;&#10;Descrizione generata automaticamente">
            <a:extLst>
              <a:ext uri="{FF2B5EF4-FFF2-40B4-BE49-F238E27FC236}">
                <a16:creationId xmlns:a16="http://schemas.microsoft.com/office/drawing/2014/main" id="{27E36CCA-B7B7-4AC1-9B6F-A82C682CA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567" y="977848"/>
            <a:ext cx="5122860" cy="5135570"/>
          </a:xfrm>
          <a:prstGeom prst="rect">
            <a:avLst/>
          </a:prstGeom>
        </p:spPr>
      </p:pic>
      <p:sp>
        <p:nvSpPr>
          <p:cNvPr id="2" name="Titolo 1">
            <a:extLst>
              <a:ext uri="{FF2B5EF4-FFF2-40B4-BE49-F238E27FC236}">
                <a16:creationId xmlns:a16="http://schemas.microsoft.com/office/drawing/2014/main" id="{72E12CBB-841D-4A05-AC3A-D35456CC855E}"/>
              </a:ext>
            </a:extLst>
          </p:cNvPr>
          <p:cNvSpPr>
            <a:spLocks noGrp="1"/>
          </p:cNvSpPr>
          <p:nvPr>
            <p:ph type="title"/>
          </p:nvPr>
        </p:nvSpPr>
        <p:spPr>
          <a:xfrm>
            <a:off x="923441" y="339524"/>
            <a:ext cx="10353762" cy="1257300"/>
          </a:xfrm>
        </p:spPr>
        <p:txBody>
          <a:bodyPr/>
          <a:lstStyle/>
          <a:p>
            <a:r>
              <a:rPr lang="it-IT"/>
              <a:t>Gestione dei risultati</a:t>
            </a:r>
          </a:p>
        </p:txBody>
      </p:sp>
      <p:sp>
        <p:nvSpPr>
          <p:cNvPr id="4" name="Segnaposto piè di pagina 3">
            <a:extLst>
              <a:ext uri="{FF2B5EF4-FFF2-40B4-BE49-F238E27FC236}">
                <a16:creationId xmlns:a16="http://schemas.microsoft.com/office/drawing/2014/main" id="{45C7D66D-84CB-4CB1-B855-CF0806A40623}"/>
              </a:ext>
            </a:extLst>
          </p:cNvPr>
          <p:cNvSpPr>
            <a:spLocks noGrp="1"/>
          </p:cNvSpPr>
          <p:nvPr>
            <p:ph type="ftr" sz="quarter" idx="11"/>
          </p:nvPr>
        </p:nvSpPr>
        <p:spPr/>
        <p:txBody>
          <a:bodyPr/>
          <a:lstStyle/>
          <a:p>
            <a:r>
              <a:rPr lang="it-IT"/>
              <a:t>Gestione Avanzata dell’Informazione – UNIMORE- 2019/2020</a:t>
            </a:r>
            <a:endParaRPr lang="en-US"/>
          </a:p>
        </p:txBody>
      </p:sp>
      <p:sp>
        <p:nvSpPr>
          <p:cNvPr id="5" name="Segnaposto numero diapositiva 4">
            <a:extLst>
              <a:ext uri="{FF2B5EF4-FFF2-40B4-BE49-F238E27FC236}">
                <a16:creationId xmlns:a16="http://schemas.microsoft.com/office/drawing/2014/main" id="{B13CB847-4E82-4371-86E3-B664D4E1CCBD}"/>
              </a:ext>
            </a:extLst>
          </p:cNvPr>
          <p:cNvSpPr>
            <a:spLocks noGrp="1"/>
          </p:cNvSpPr>
          <p:nvPr>
            <p:ph type="sldNum" sz="quarter" idx="12"/>
          </p:nvPr>
        </p:nvSpPr>
        <p:spPr/>
        <p:txBody>
          <a:bodyPr/>
          <a:lstStyle/>
          <a:p>
            <a:fld id="{3A98EE3D-8CD1-4C3F-BD1C-C98C9596463C}" type="slidenum">
              <a:rPr lang="en-US" smtClean="0"/>
              <a:t>30</a:t>
            </a:fld>
            <a:endParaRPr lang="en-US"/>
          </a:p>
        </p:txBody>
      </p:sp>
      <p:sp>
        <p:nvSpPr>
          <p:cNvPr id="6" name="Ovale 5">
            <a:extLst>
              <a:ext uri="{FF2B5EF4-FFF2-40B4-BE49-F238E27FC236}">
                <a16:creationId xmlns:a16="http://schemas.microsoft.com/office/drawing/2014/main" id="{72B1BED0-117E-4148-9AB2-6A4622CEF91F}"/>
              </a:ext>
            </a:extLst>
          </p:cNvPr>
          <p:cNvSpPr/>
          <p:nvPr/>
        </p:nvSpPr>
        <p:spPr>
          <a:xfrm>
            <a:off x="356337" y="442306"/>
            <a:ext cx="891578" cy="891578"/>
          </a:xfrm>
          <a:prstGeom prst="ellipse">
            <a:avLst/>
          </a:prstGeom>
        </p:spPr>
        <p:style>
          <a:lnRef idx="0">
            <a:schemeClr val="lt1">
              <a:alpha val="0"/>
              <a:hueOff val="0"/>
              <a:satOff val="0"/>
              <a:lumOff val="0"/>
              <a:alphaOff val="0"/>
            </a:schemeClr>
          </a:lnRef>
          <a:fillRef idx="1">
            <a:schemeClr val="accent5">
              <a:hueOff val="1603047"/>
              <a:satOff val="-18876"/>
              <a:lumOff val="12549"/>
              <a:alphaOff val="0"/>
            </a:schemeClr>
          </a:fillRef>
          <a:effectRef idx="0">
            <a:schemeClr val="accent5">
              <a:hueOff val="1603047"/>
              <a:satOff val="-18876"/>
              <a:lumOff val="12549"/>
              <a:alphaOff val="0"/>
            </a:schemeClr>
          </a:effectRef>
          <a:fontRef idx="minor"/>
        </p:style>
      </p:sp>
      <p:sp>
        <p:nvSpPr>
          <p:cNvPr id="7" name="Rettangolo 6" descr="Aula">
            <a:extLst>
              <a:ext uri="{FF2B5EF4-FFF2-40B4-BE49-F238E27FC236}">
                <a16:creationId xmlns:a16="http://schemas.microsoft.com/office/drawing/2014/main" id="{E50E1A71-01E5-4FAF-A362-84AB3C9B97F7}"/>
              </a:ext>
            </a:extLst>
          </p:cNvPr>
          <p:cNvSpPr/>
          <p:nvPr/>
        </p:nvSpPr>
        <p:spPr>
          <a:xfrm>
            <a:off x="543569" y="629538"/>
            <a:ext cx="517115" cy="517115"/>
          </a:xfrm>
          <a:prstGeom prst="rect">
            <a:avLst/>
          </a:prstGeom>
          <a:blipFill>
            <a:blip r:embed="rId3">
              <a:extLst>
                <a:ext uri="{96DAC541-7B7A-43D3-8B79-37D633B846F1}">
                  <asvg:svgBlip xmlns:asvg="http://schemas.microsoft.com/office/drawing/2016/SVG/main" r:embed="rId4"/>
                </a:ext>
              </a:extLst>
            </a:blip>
            <a:srcRect/>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3" name="CasellaDiTesto 2">
            <a:extLst>
              <a:ext uri="{FF2B5EF4-FFF2-40B4-BE49-F238E27FC236}">
                <a16:creationId xmlns:a16="http://schemas.microsoft.com/office/drawing/2014/main" id="{839A2538-A70B-4199-B05E-AFF2625F19D1}"/>
              </a:ext>
            </a:extLst>
          </p:cNvPr>
          <p:cNvSpPr txBox="1"/>
          <p:nvPr/>
        </p:nvSpPr>
        <p:spPr>
          <a:xfrm>
            <a:off x="7387878" y="1774947"/>
            <a:ext cx="34378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i="1" err="1"/>
              <a:t>Venue</a:t>
            </a:r>
            <a:r>
              <a:rPr lang="it-IT"/>
              <a:t> con </a:t>
            </a:r>
            <a:r>
              <a:rPr lang="it-IT" i="1"/>
              <a:t>pubs</a:t>
            </a:r>
            <a:r>
              <a:rPr lang="it-IT"/>
              <a:t> rilevanti e incluse</a:t>
            </a:r>
          </a:p>
        </p:txBody>
      </p:sp>
      <p:sp>
        <p:nvSpPr>
          <p:cNvPr id="9" name="CasellaDiTesto 8">
            <a:extLst>
              <a:ext uri="{FF2B5EF4-FFF2-40B4-BE49-F238E27FC236}">
                <a16:creationId xmlns:a16="http://schemas.microsoft.com/office/drawing/2014/main" id="{1C3216AB-7411-4334-9DF8-FCF9905F490A}"/>
              </a:ext>
            </a:extLst>
          </p:cNvPr>
          <p:cNvSpPr txBox="1"/>
          <p:nvPr/>
        </p:nvSpPr>
        <p:spPr>
          <a:xfrm>
            <a:off x="8658446" y="3035190"/>
            <a:ext cx="10774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Query:</a:t>
            </a:r>
          </a:p>
        </p:txBody>
      </p:sp>
      <p:sp>
        <p:nvSpPr>
          <p:cNvPr id="11" name="CasellaDiTesto 10">
            <a:extLst>
              <a:ext uri="{FF2B5EF4-FFF2-40B4-BE49-F238E27FC236}">
                <a16:creationId xmlns:a16="http://schemas.microsoft.com/office/drawing/2014/main" id="{D10FF914-7779-4E1C-B6E8-2F1F59778C78}"/>
              </a:ext>
            </a:extLst>
          </p:cNvPr>
          <p:cNvSpPr txBox="1"/>
          <p:nvPr/>
        </p:nvSpPr>
        <p:spPr>
          <a:xfrm>
            <a:off x="7635061" y="3479451"/>
            <a:ext cx="2358025" cy="369332"/>
          </a:xfrm>
          <a:prstGeom prst="rect">
            <a:avLst/>
          </a:prstGeom>
          <a:solidFill>
            <a:srgbClr val="00206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i="1">
                <a:ea typeface="+mn-lt"/>
                <a:cs typeface="+mn-lt"/>
              </a:rPr>
              <a:t>computer science</a:t>
            </a:r>
            <a:endParaRPr lang="it-IT" i="1">
              <a:cs typeface="Dubai"/>
            </a:endParaRPr>
          </a:p>
        </p:txBody>
      </p:sp>
      <p:sp>
        <p:nvSpPr>
          <p:cNvPr id="14" name="CasellaDiTesto 13">
            <a:extLst>
              <a:ext uri="{FF2B5EF4-FFF2-40B4-BE49-F238E27FC236}">
                <a16:creationId xmlns:a16="http://schemas.microsoft.com/office/drawing/2014/main" id="{AD830462-979B-4077-837B-AC5E171AEA1E}"/>
              </a:ext>
            </a:extLst>
          </p:cNvPr>
          <p:cNvSpPr txBox="1"/>
          <p:nvPr/>
        </p:nvSpPr>
        <p:spPr>
          <a:xfrm>
            <a:off x="4998716" y="130269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err="1">
                <a:cs typeface="Dubai"/>
              </a:rPr>
              <a:t>find</a:t>
            </a:r>
            <a:r>
              <a:rPr lang="it-IT" err="1">
                <a:cs typeface="Dubai"/>
              </a:rPr>
              <a:t>_correlations</a:t>
            </a:r>
            <a:r>
              <a:rPr lang="it-IT">
                <a:cs typeface="Dubai"/>
              </a:rPr>
              <a:t>()</a:t>
            </a:r>
          </a:p>
        </p:txBody>
      </p:sp>
      <p:sp>
        <p:nvSpPr>
          <p:cNvPr id="17" name="CasellaDiTesto 16">
            <a:extLst>
              <a:ext uri="{FF2B5EF4-FFF2-40B4-BE49-F238E27FC236}">
                <a16:creationId xmlns:a16="http://schemas.microsoft.com/office/drawing/2014/main" id="{F903A526-26C2-4119-A1D8-6BA706BA7BB7}"/>
              </a:ext>
            </a:extLst>
          </p:cNvPr>
          <p:cNvSpPr txBox="1"/>
          <p:nvPr/>
        </p:nvSpPr>
        <p:spPr>
          <a:xfrm>
            <a:off x="6558516" y="4662377"/>
            <a:ext cx="489629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Data una </a:t>
            </a:r>
            <a:r>
              <a:rPr lang="it-IT" i="1" err="1"/>
              <a:t>venue</a:t>
            </a:r>
            <a:r>
              <a:rPr lang="it-IT"/>
              <a:t> con </a:t>
            </a:r>
            <a:r>
              <a:rPr lang="it-IT" i="1"/>
              <a:t>pubs</a:t>
            </a:r>
            <a:r>
              <a:rPr lang="it-IT"/>
              <a:t> rilevanti mostra alcune pubblicazioni incluse</a:t>
            </a:r>
            <a:endParaRPr lang="it-IT">
              <a:cs typeface="Dubai"/>
            </a:endParaRPr>
          </a:p>
        </p:txBody>
      </p:sp>
    </p:spTree>
    <p:extLst>
      <p:ext uri="{BB962C8B-B14F-4D97-AF65-F5344CB8AC3E}">
        <p14:creationId xmlns:p14="http://schemas.microsoft.com/office/powerpoint/2010/main" val="3010520666"/>
      </p:ext>
    </p:extLst>
  </p:cSld>
  <p:clrMapOvr>
    <a:masterClrMapping/>
  </p:clrMapOvr>
  <mc:AlternateContent xmlns:mc="http://schemas.openxmlformats.org/markup-compatibility/2006" xmlns:p14="http://schemas.microsoft.com/office/powerpoint/2010/main">
    <mc:Choice Requires="p14">
      <p:transition spd="slow" p14:dur="2000" advTm="60671"/>
    </mc:Choice>
    <mc:Fallback xmlns="">
      <p:transition spd="slow" advTm="60671"/>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9521AA4-963E-4798-A3E9-F767321C0031}"/>
              </a:ext>
            </a:extLst>
          </p:cNvPr>
          <p:cNvSpPr>
            <a:spLocks noGrp="1"/>
          </p:cNvSpPr>
          <p:nvPr>
            <p:ph type="title"/>
          </p:nvPr>
        </p:nvSpPr>
        <p:spPr>
          <a:xfrm>
            <a:off x="834013" y="1115568"/>
            <a:ext cx="3487616" cy="4626864"/>
          </a:xfrm>
        </p:spPr>
        <p:txBody>
          <a:bodyPr>
            <a:normAutofit/>
          </a:bodyPr>
          <a:lstStyle/>
          <a:p>
            <a:pPr algn="l"/>
            <a:r>
              <a:rPr lang="it-IT" sz="3600"/>
              <a:t>Menu e opzioni</a:t>
            </a:r>
          </a:p>
        </p:txBody>
      </p:sp>
      <p:cxnSp>
        <p:nvCxnSpPr>
          <p:cNvPr id="12" name="Straight Connector 11">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Segnaposto piè di pagina 3">
            <a:extLst>
              <a:ext uri="{FF2B5EF4-FFF2-40B4-BE49-F238E27FC236}">
                <a16:creationId xmlns:a16="http://schemas.microsoft.com/office/drawing/2014/main" id="{E64CA8A0-D1D9-42C6-A147-E35102295351}"/>
              </a:ext>
            </a:extLst>
          </p:cNvPr>
          <p:cNvSpPr>
            <a:spLocks noGrp="1"/>
          </p:cNvSpPr>
          <p:nvPr>
            <p:ph type="ftr" sz="quarter" idx="11"/>
          </p:nvPr>
        </p:nvSpPr>
        <p:spPr>
          <a:xfrm>
            <a:off x="834013" y="5883275"/>
            <a:ext cx="6752647" cy="365125"/>
          </a:xfrm>
        </p:spPr>
        <p:txBody>
          <a:bodyPr>
            <a:normAutofit/>
          </a:bodyPr>
          <a:lstStyle/>
          <a:p>
            <a:pPr>
              <a:spcAft>
                <a:spcPts val="600"/>
              </a:spcAft>
            </a:pPr>
            <a:r>
              <a:rPr lang="it-IT"/>
              <a:t>Gestione Avanzata dell’Informazione – UNIMORE- 2019/2020</a:t>
            </a:r>
            <a:endParaRPr lang="en-US"/>
          </a:p>
        </p:txBody>
      </p:sp>
      <p:sp>
        <p:nvSpPr>
          <p:cNvPr id="5" name="Segnaposto numero diapositiva 4">
            <a:extLst>
              <a:ext uri="{FF2B5EF4-FFF2-40B4-BE49-F238E27FC236}">
                <a16:creationId xmlns:a16="http://schemas.microsoft.com/office/drawing/2014/main" id="{AE32F703-96A2-485E-B639-F443B793878A}"/>
              </a:ext>
            </a:extLst>
          </p:cNvPr>
          <p:cNvSpPr>
            <a:spLocks noGrp="1"/>
          </p:cNvSpPr>
          <p:nvPr>
            <p:ph type="sldNum" sz="quarter" idx="12"/>
          </p:nvPr>
        </p:nvSpPr>
        <p:spPr>
          <a:xfrm>
            <a:off x="10514011" y="6000749"/>
            <a:ext cx="753545" cy="365125"/>
          </a:xfrm>
        </p:spPr>
        <p:txBody>
          <a:bodyPr>
            <a:normAutofit/>
          </a:bodyPr>
          <a:lstStyle/>
          <a:p>
            <a:pPr>
              <a:spcAft>
                <a:spcPts val="600"/>
              </a:spcAft>
            </a:pPr>
            <a:fld id="{3A98EE3D-8CD1-4C3F-BD1C-C98C9596463C}" type="slidenum">
              <a:rPr lang="en-US" smtClean="0"/>
              <a:pPr>
                <a:spcAft>
                  <a:spcPts val="600"/>
                </a:spcAft>
              </a:pPr>
              <a:t>31</a:t>
            </a:fld>
            <a:endParaRPr lang="en-US"/>
          </a:p>
        </p:txBody>
      </p:sp>
      <p:pic>
        <p:nvPicPr>
          <p:cNvPr id="6" name="Immagine 6" descr="Immagine che contiene nero, tenendo, telefono&#10;&#10;Descrizione generata con affidabilità molto elevata">
            <a:extLst>
              <a:ext uri="{FF2B5EF4-FFF2-40B4-BE49-F238E27FC236}">
                <a16:creationId xmlns:a16="http://schemas.microsoft.com/office/drawing/2014/main" id="{9ACA8681-9C10-4B1D-B577-73CD8D9A4DAE}"/>
              </a:ext>
            </a:extLst>
          </p:cNvPr>
          <p:cNvPicPr>
            <a:picLocks noChangeAspect="1"/>
          </p:cNvPicPr>
          <p:nvPr/>
        </p:nvPicPr>
        <p:blipFill>
          <a:blip r:embed="rId3"/>
          <a:stretch>
            <a:fillRect/>
          </a:stretch>
        </p:blipFill>
        <p:spPr>
          <a:xfrm>
            <a:off x="5163158" y="1415487"/>
            <a:ext cx="2904039" cy="4470721"/>
          </a:xfrm>
          <a:prstGeom prst="rect">
            <a:avLst/>
          </a:prstGeom>
        </p:spPr>
      </p:pic>
      <p:cxnSp>
        <p:nvCxnSpPr>
          <p:cNvPr id="7" name="Connettore 2 6">
            <a:extLst>
              <a:ext uri="{FF2B5EF4-FFF2-40B4-BE49-F238E27FC236}">
                <a16:creationId xmlns:a16="http://schemas.microsoft.com/office/drawing/2014/main" id="{13E3C3EE-FA70-4D08-B838-D9151F02327F}"/>
              </a:ext>
            </a:extLst>
          </p:cNvPr>
          <p:cNvCxnSpPr/>
          <p:nvPr/>
        </p:nvCxnSpPr>
        <p:spPr>
          <a:xfrm>
            <a:off x="7403142" y="4514629"/>
            <a:ext cx="1419445" cy="106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a:extLst>
              <a:ext uri="{FF2B5EF4-FFF2-40B4-BE49-F238E27FC236}">
                <a16:creationId xmlns:a16="http://schemas.microsoft.com/office/drawing/2014/main" id="{40D27A1F-F4DE-440B-AD32-BC18F7887AB8}"/>
              </a:ext>
            </a:extLst>
          </p:cNvPr>
          <p:cNvCxnSpPr>
            <a:cxnSpLocks/>
          </p:cNvCxnSpPr>
          <p:nvPr/>
        </p:nvCxnSpPr>
        <p:spPr>
          <a:xfrm>
            <a:off x="7456305" y="4851326"/>
            <a:ext cx="1366284" cy="17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CasellaDiTesto 8">
            <a:extLst>
              <a:ext uri="{FF2B5EF4-FFF2-40B4-BE49-F238E27FC236}">
                <a16:creationId xmlns:a16="http://schemas.microsoft.com/office/drawing/2014/main" id="{6AEB9103-4BF9-4915-9E4F-A4DEB58D5991}"/>
              </a:ext>
            </a:extLst>
          </p:cNvPr>
          <p:cNvSpPr txBox="1"/>
          <p:nvPr/>
        </p:nvSpPr>
        <p:spPr>
          <a:xfrm>
            <a:off x="7678258" y="4178374"/>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600">
                <a:cs typeface="Dubai"/>
              </a:rPr>
              <a:t>oppure</a:t>
            </a:r>
          </a:p>
        </p:txBody>
      </p:sp>
      <p:sp>
        <p:nvSpPr>
          <p:cNvPr id="13" name="CasellaDiTesto 12">
            <a:extLst>
              <a:ext uri="{FF2B5EF4-FFF2-40B4-BE49-F238E27FC236}">
                <a16:creationId xmlns:a16="http://schemas.microsoft.com/office/drawing/2014/main" id="{D7582924-A3B6-4C47-86E1-7C3CF373438D}"/>
              </a:ext>
            </a:extLst>
          </p:cNvPr>
          <p:cNvSpPr txBox="1"/>
          <p:nvPr/>
        </p:nvSpPr>
        <p:spPr>
          <a:xfrm>
            <a:off x="8937551" y="433010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i="1"/>
              <a:t>frequency</a:t>
            </a:r>
          </a:p>
        </p:txBody>
      </p:sp>
      <p:cxnSp>
        <p:nvCxnSpPr>
          <p:cNvPr id="14" name="Connettore 2 13">
            <a:extLst>
              <a:ext uri="{FF2B5EF4-FFF2-40B4-BE49-F238E27FC236}">
                <a16:creationId xmlns:a16="http://schemas.microsoft.com/office/drawing/2014/main" id="{FFFAF15F-8943-41A5-8739-0E17189D3AFC}"/>
              </a:ext>
            </a:extLst>
          </p:cNvPr>
          <p:cNvCxnSpPr>
            <a:cxnSpLocks/>
          </p:cNvCxnSpPr>
          <p:nvPr/>
        </p:nvCxnSpPr>
        <p:spPr>
          <a:xfrm>
            <a:off x="7403142" y="5143720"/>
            <a:ext cx="1419445" cy="106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CasellaDiTesto 15">
            <a:extLst>
              <a:ext uri="{FF2B5EF4-FFF2-40B4-BE49-F238E27FC236}">
                <a16:creationId xmlns:a16="http://schemas.microsoft.com/office/drawing/2014/main" id="{A2DE451B-C706-4E84-A889-59C16BF527C1}"/>
              </a:ext>
            </a:extLst>
          </p:cNvPr>
          <p:cNvSpPr txBox="1"/>
          <p:nvPr/>
        </p:nvSpPr>
        <p:spPr>
          <a:xfrm>
            <a:off x="8937551" y="466680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i="1"/>
              <a:t>n</a:t>
            </a:r>
          </a:p>
        </p:txBody>
      </p:sp>
      <p:sp>
        <p:nvSpPr>
          <p:cNvPr id="17" name="CasellaDiTesto 16">
            <a:extLst>
              <a:ext uri="{FF2B5EF4-FFF2-40B4-BE49-F238E27FC236}">
                <a16:creationId xmlns:a16="http://schemas.microsoft.com/office/drawing/2014/main" id="{E8377F4B-07A3-4562-9854-0A7F91B2F4A2}"/>
              </a:ext>
            </a:extLst>
          </p:cNvPr>
          <p:cNvSpPr txBox="1"/>
          <p:nvPr/>
        </p:nvSpPr>
        <p:spPr>
          <a:xfrm>
            <a:off x="8902109" y="496806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i="1"/>
              <a:t>True</a:t>
            </a:r>
          </a:p>
        </p:txBody>
      </p:sp>
      <p:cxnSp>
        <p:nvCxnSpPr>
          <p:cNvPr id="19" name="Connettore 2 18">
            <a:extLst>
              <a:ext uri="{FF2B5EF4-FFF2-40B4-BE49-F238E27FC236}">
                <a16:creationId xmlns:a16="http://schemas.microsoft.com/office/drawing/2014/main" id="{8A674E46-E684-4BDE-9064-64F87788D819}"/>
              </a:ext>
            </a:extLst>
          </p:cNvPr>
          <p:cNvCxnSpPr>
            <a:cxnSpLocks/>
          </p:cNvCxnSpPr>
          <p:nvPr/>
        </p:nvCxnSpPr>
        <p:spPr>
          <a:xfrm flipV="1">
            <a:off x="7403142" y="5349282"/>
            <a:ext cx="1454887" cy="15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945998DF-0183-4A26-BE7E-2A9E1E7D5D1E}"/>
              </a:ext>
            </a:extLst>
          </p:cNvPr>
          <p:cNvCxnSpPr>
            <a:cxnSpLocks/>
          </p:cNvCxnSpPr>
          <p:nvPr/>
        </p:nvCxnSpPr>
        <p:spPr>
          <a:xfrm>
            <a:off x="7413896" y="5438592"/>
            <a:ext cx="1357423" cy="2587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CasellaDiTesto 20">
            <a:extLst>
              <a:ext uri="{FF2B5EF4-FFF2-40B4-BE49-F238E27FC236}">
                <a16:creationId xmlns:a16="http://schemas.microsoft.com/office/drawing/2014/main" id="{E65A966E-8EA3-48C1-AC59-D24341FED17F}"/>
              </a:ext>
            </a:extLst>
          </p:cNvPr>
          <p:cNvSpPr txBox="1"/>
          <p:nvPr/>
        </p:nvSpPr>
        <p:spPr>
          <a:xfrm>
            <a:off x="8936444" y="5197327"/>
            <a:ext cx="28885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600">
                <a:cs typeface="Dubai"/>
              </a:rPr>
              <a:t>1</a:t>
            </a:r>
            <a:endParaRPr lang="it-IT"/>
          </a:p>
        </p:txBody>
      </p:sp>
      <p:sp>
        <p:nvSpPr>
          <p:cNvPr id="22" name="CasellaDiTesto 21">
            <a:extLst>
              <a:ext uri="{FF2B5EF4-FFF2-40B4-BE49-F238E27FC236}">
                <a16:creationId xmlns:a16="http://schemas.microsoft.com/office/drawing/2014/main" id="{9B5D85B7-D92F-4BDE-BB2C-9A69D1D4B3B4}"/>
              </a:ext>
            </a:extLst>
          </p:cNvPr>
          <p:cNvSpPr txBox="1"/>
          <p:nvPr/>
        </p:nvSpPr>
        <p:spPr>
          <a:xfrm>
            <a:off x="8927583" y="5569466"/>
            <a:ext cx="31543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600">
                <a:cs typeface="Dubai"/>
              </a:rPr>
              <a:t>3</a:t>
            </a:r>
          </a:p>
        </p:txBody>
      </p:sp>
    </p:spTree>
    <p:extLst>
      <p:ext uri="{BB962C8B-B14F-4D97-AF65-F5344CB8AC3E}">
        <p14:creationId xmlns:p14="http://schemas.microsoft.com/office/powerpoint/2010/main" val="4217355036"/>
      </p:ext>
    </p:extLst>
  </p:cSld>
  <p:clrMapOvr>
    <a:masterClrMapping/>
  </p:clrMapOvr>
  <mc:AlternateContent xmlns:mc="http://schemas.openxmlformats.org/markup-compatibility/2006" xmlns:p14="http://schemas.microsoft.com/office/powerpoint/2010/main">
    <mc:Choice Requires="p14">
      <p:transition spd="slow" p14:dur="2000" advTm="122413"/>
    </mc:Choice>
    <mc:Fallback xmlns="">
      <p:transition spd="slow" advTm="12241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4DE916-77F1-4721-B6A7-919D6CEBC5E6}"/>
              </a:ext>
            </a:extLst>
          </p:cNvPr>
          <p:cNvSpPr>
            <a:spLocks noGrp="1"/>
          </p:cNvSpPr>
          <p:nvPr>
            <p:ph type="title"/>
          </p:nvPr>
        </p:nvSpPr>
        <p:spPr>
          <a:xfrm>
            <a:off x="633743" y="609599"/>
            <a:ext cx="3413156" cy="5273675"/>
          </a:xfrm>
        </p:spPr>
        <p:txBody>
          <a:bodyPr>
            <a:normAutofit/>
          </a:bodyPr>
          <a:lstStyle/>
          <a:p>
            <a:r>
              <a:rPr lang="it-IT"/>
              <a:t>Fasi di sviluppo</a:t>
            </a:r>
          </a:p>
        </p:txBody>
      </p:sp>
      <p:pic>
        <p:nvPicPr>
          <p:cNvPr id="7"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Segnaposto piè di pagina 2">
            <a:extLst>
              <a:ext uri="{FF2B5EF4-FFF2-40B4-BE49-F238E27FC236}">
                <a16:creationId xmlns:a16="http://schemas.microsoft.com/office/drawing/2014/main" id="{A9422D18-5F9C-428B-A9D2-267F8A2C5FE7}"/>
              </a:ext>
            </a:extLst>
          </p:cNvPr>
          <p:cNvSpPr>
            <a:spLocks noGrp="1"/>
          </p:cNvSpPr>
          <p:nvPr>
            <p:ph type="ftr" sz="quarter" idx="11"/>
          </p:nvPr>
        </p:nvSpPr>
        <p:spPr>
          <a:xfrm>
            <a:off x="913795" y="6000749"/>
            <a:ext cx="6672865" cy="365125"/>
          </a:xfrm>
        </p:spPr>
        <p:txBody>
          <a:bodyPr>
            <a:normAutofit/>
          </a:bodyPr>
          <a:lstStyle/>
          <a:p>
            <a:pPr>
              <a:spcAft>
                <a:spcPts val="600"/>
              </a:spcAft>
            </a:pPr>
            <a:r>
              <a:rPr lang="it-IT"/>
              <a:t>Gestione Avanzata dell’Informazione – UNIMORE- 2019/2020</a:t>
            </a:r>
            <a:endParaRPr lang="en-US"/>
          </a:p>
        </p:txBody>
      </p:sp>
      <p:sp>
        <p:nvSpPr>
          <p:cNvPr id="4" name="Segnaposto numero diapositiva 3">
            <a:extLst>
              <a:ext uri="{FF2B5EF4-FFF2-40B4-BE49-F238E27FC236}">
                <a16:creationId xmlns:a16="http://schemas.microsoft.com/office/drawing/2014/main" id="{478BB79E-8481-4221-B5AA-3E5B4E6234E5}"/>
              </a:ext>
            </a:extLst>
          </p:cNvPr>
          <p:cNvSpPr>
            <a:spLocks noGrp="1"/>
          </p:cNvSpPr>
          <p:nvPr>
            <p:ph type="sldNum" sz="quarter" idx="12"/>
          </p:nvPr>
        </p:nvSpPr>
        <p:spPr>
          <a:xfrm>
            <a:off x="10514011" y="6000749"/>
            <a:ext cx="753545" cy="365125"/>
          </a:xfrm>
        </p:spPr>
        <p:txBody>
          <a:bodyPr>
            <a:normAutofit/>
          </a:bodyPr>
          <a:lstStyle/>
          <a:p>
            <a:pPr>
              <a:spcAft>
                <a:spcPts val="600"/>
              </a:spcAft>
            </a:pPr>
            <a:fld id="{3A98EE3D-8CD1-4C3F-BD1C-C98C9596463C}" type="slidenum">
              <a:rPr lang="en-US" smtClean="0"/>
              <a:pPr>
                <a:spcAft>
                  <a:spcPts val="600"/>
                </a:spcAft>
              </a:pPr>
              <a:t>4</a:t>
            </a:fld>
            <a:endParaRPr lang="en-US"/>
          </a:p>
        </p:txBody>
      </p:sp>
      <p:graphicFrame>
        <p:nvGraphicFramePr>
          <p:cNvPr id="5" name="Segnaposto contenuto 2">
            <a:extLst>
              <a:ext uri="{FF2B5EF4-FFF2-40B4-BE49-F238E27FC236}">
                <a16:creationId xmlns:a16="http://schemas.microsoft.com/office/drawing/2014/main" id="{C849AF13-E0EF-43C0-9C10-F173C168BC95}"/>
              </a:ext>
            </a:extLst>
          </p:cNvPr>
          <p:cNvGraphicFramePr>
            <a:graphicFrameLocks noGrp="1"/>
          </p:cNvGraphicFramePr>
          <p:nvPr>
            <p:ph idx="1"/>
            <p:extLst>
              <p:ext uri="{D42A27DB-BD31-4B8C-83A1-F6EECF244321}">
                <p14:modId xmlns:p14="http://schemas.microsoft.com/office/powerpoint/2010/main" val="3845440822"/>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8" name="Connettore diritto 7">
            <a:extLst>
              <a:ext uri="{FF2B5EF4-FFF2-40B4-BE49-F238E27FC236}">
                <a16:creationId xmlns:a16="http://schemas.microsoft.com/office/drawing/2014/main" id="{B5B6A72B-9398-4984-A9BB-7093A141F86E}"/>
              </a:ext>
            </a:extLst>
          </p:cNvPr>
          <p:cNvCxnSpPr>
            <a:cxnSpLocks/>
          </p:cNvCxnSpPr>
          <p:nvPr/>
        </p:nvCxnSpPr>
        <p:spPr>
          <a:xfrm>
            <a:off x="4671912" y="866553"/>
            <a:ext cx="0" cy="5214425"/>
          </a:xfrm>
          <a:prstGeom prst="line">
            <a:avLst/>
          </a:prstGeom>
          <a:ln w="28575">
            <a:solidFill>
              <a:srgbClr val="CF4A0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056496"/>
      </p:ext>
    </p:extLst>
  </p:cSld>
  <p:clrMapOvr>
    <a:masterClrMapping/>
  </p:clrMapOvr>
  <mc:AlternateContent xmlns:mc="http://schemas.openxmlformats.org/markup-compatibility/2006" xmlns:p14="http://schemas.microsoft.com/office/powerpoint/2010/main">
    <mc:Choice Requires="p14">
      <p:transition spd="slow" p14:dur="2000" advTm="129491"/>
    </mc:Choice>
    <mc:Fallback xmlns="">
      <p:transition spd="slow" advTm="12949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0AFD84-8461-4463-A7DF-C0133E94E2CC}"/>
              </a:ext>
            </a:extLst>
          </p:cNvPr>
          <p:cNvSpPr>
            <a:spLocks noGrp="1"/>
          </p:cNvSpPr>
          <p:nvPr>
            <p:ph type="title"/>
          </p:nvPr>
        </p:nvSpPr>
        <p:spPr>
          <a:xfrm>
            <a:off x="852616" y="794777"/>
            <a:ext cx="10353762" cy="970450"/>
          </a:xfrm>
        </p:spPr>
        <p:txBody>
          <a:bodyPr>
            <a:normAutofit/>
          </a:bodyPr>
          <a:lstStyle/>
          <a:p>
            <a:r>
              <a:rPr lang="it-IT" sz="2400"/>
              <a:t>Tipi di documenti</a:t>
            </a:r>
          </a:p>
        </p:txBody>
      </p:sp>
      <p:sp>
        <p:nvSpPr>
          <p:cNvPr id="10" name="Segnaposto testo 9">
            <a:extLst>
              <a:ext uri="{FF2B5EF4-FFF2-40B4-BE49-F238E27FC236}">
                <a16:creationId xmlns:a16="http://schemas.microsoft.com/office/drawing/2014/main" id="{E562F571-2D20-4CD4-AD82-830D2F4379F4}"/>
              </a:ext>
            </a:extLst>
          </p:cNvPr>
          <p:cNvSpPr>
            <a:spLocks noGrp="1"/>
          </p:cNvSpPr>
          <p:nvPr>
            <p:ph type="body" idx="1"/>
          </p:nvPr>
        </p:nvSpPr>
        <p:spPr/>
        <p:txBody>
          <a:bodyPr/>
          <a:lstStyle/>
          <a:p>
            <a:r>
              <a:rPr lang="it-IT" err="1"/>
              <a:t>Venue</a:t>
            </a:r>
            <a:endParaRPr lang="it-IT"/>
          </a:p>
        </p:txBody>
      </p:sp>
      <p:sp>
        <p:nvSpPr>
          <p:cNvPr id="3" name="Segnaposto contenuto 2">
            <a:extLst>
              <a:ext uri="{FF2B5EF4-FFF2-40B4-BE49-F238E27FC236}">
                <a16:creationId xmlns:a16="http://schemas.microsoft.com/office/drawing/2014/main" id="{C53F735F-67A9-47CF-98D0-AF5E0A57ACA2}"/>
              </a:ext>
            </a:extLst>
          </p:cNvPr>
          <p:cNvSpPr>
            <a:spLocks noGrp="1"/>
          </p:cNvSpPr>
          <p:nvPr>
            <p:ph sz="half" idx="2"/>
          </p:nvPr>
        </p:nvSpPr>
        <p:spPr/>
        <p:txBody>
          <a:bodyPr>
            <a:normAutofit lnSpcReduction="10000"/>
          </a:bodyPr>
          <a:lstStyle/>
          <a:p>
            <a:r>
              <a:rPr lang="it-IT"/>
              <a:t>Raccolta di pubblicazioni </a:t>
            </a:r>
          </a:p>
          <a:p>
            <a:pPr marL="36900" indent="0">
              <a:buNone/>
            </a:pPr>
            <a:endParaRPr lang="it-IT"/>
          </a:p>
          <a:p>
            <a:r>
              <a:rPr lang="it-IT"/>
              <a:t>Può essere: </a:t>
            </a:r>
          </a:p>
          <a:p>
            <a:pPr lvl="1"/>
            <a:r>
              <a:rPr lang="it-IT"/>
              <a:t>Conferenza (</a:t>
            </a:r>
            <a:r>
              <a:rPr lang="it-IT" i="1" err="1"/>
              <a:t>proceedings</a:t>
            </a:r>
            <a:r>
              <a:rPr lang="it-IT"/>
              <a:t>)</a:t>
            </a:r>
          </a:p>
          <a:p>
            <a:pPr lvl="1"/>
            <a:r>
              <a:rPr lang="it-IT"/>
              <a:t>Libro (</a:t>
            </a:r>
            <a:r>
              <a:rPr lang="it-IT" i="1"/>
              <a:t>book</a:t>
            </a:r>
            <a:r>
              <a:rPr lang="it-IT"/>
              <a:t>)</a:t>
            </a:r>
          </a:p>
          <a:p>
            <a:pPr lvl="1"/>
            <a:r>
              <a:rPr lang="it-IT"/>
              <a:t>Rivista (</a:t>
            </a:r>
            <a:r>
              <a:rPr lang="it-IT" i="1"/>
              <a:t>journal</a:t>
            </a:r>
            <a:r>
              <a:rPr lang="it-IT"/>
              <a:t>)</a:t>
            </a:r>
          </a:p>
        </p:txBody>
      </p:sp>
      <p:sp>
        <p:nvSpPr>
          <p:cNvPr id="9" name="Segnaposto testo 8">
            <a:extLst>
              <a:ext uri="{FF2B5EF4-FFF2-40B4-BE49-F238E27FC236}">
                <a16:creationId xmlns:a16="http://schemas.microsoft.com/office/drawing/2014/main" id="{E2625F69-9F99-495A-A015-FF1DBAB0FA8A}"/>
              </a:ext>
            </a:extLst>
          </p:cNvPr>
          <p:cNvSpPr>
            <a:spLocks noGrp="1"/>
          </p:cNvSpPr>
          <p:nvPr>
            <p:ph type="body" sz="quarter" idx="3"/>
          </p:nvPr>
        </p:nvSpPr>
        <p:spPr/>
        <p:txBody>
          <a:bodyPr/>
          <a:lstStyle/>
          <a:p>
            <a:r>
              <a:rPr lang="it-IT" err="1"/>
              <a:t>Pubblication</a:t>
            </a:r>
            <a:endParaRPr lang="it-IT"/>
          </a:p>
        </p:txBody>
      </p:sp>
      <p:sp>
        <p:nvSpPr>
          <p:cNvPr id="8" name="Segnaposto contenuto 7">
            <a:extLst>
              <a:ext uri="{FF2B5EF4-FFF2-40B4-BE49-F238E27FC236}">
                <a16:creationId xmlns:a16="http://schemas.microsoft.com/office/drawing/2014/main" id="{B9DAA418-1134-4064-A3F0-2EBD519020D3}"/>
              </a:ext>
            </a:extLst>
          </p:cNvPr>
          <p:cNvSpPr>
            <a:spLocks noGrp="1"/>
          </p:cNvSpPr>
          <p:nvPr>
            <p:ph sz="quarter" idx="4"/>
          </p:nvPr>
        </p:nvSpPr>
        <p:spPr/>
        <p:txBody>
          <a:bodyPr>
            <a:normAutofit lnSpcReduction="10000"/>
          </a:bodyPr>
          <a:lstStyle/>
          <a:p>
            <a:r>
              <a:rPr lang="it-IT"/>
              <a:t>Il documento dello studio pubblicato</a:t>
            </a:r>
          </a:p>
          <a:p>
            <a:pPr marL="36900" indent="0">
              <a:buNone/>
            </a:pPr>
            <a:endParaRPr lang="it-IT"/>
          </a:p>
          <a:p>
            <a:r>
              <a:rPr lang="it-IT"/>
              <a:t>Può essere:</a:t>
            </a:r>
          </a:p>
          <a:p>
            <a:pPr lvl="1"/>
            <a:r>
              <a:rPr lang="it-IT"/>
              <a:t>Articolo (</a:t>
            </a:r>
            <a:r>
              <a:rPr lang="it-IT" i="1" err="1"/>
              <a:t>article</a:t>
            </a:r>
            <a:r>
              <a:rPr lang="it-IT"/>
              <a:t>)</a:t>
            </a:r>
          </a:p>
          <a:p>
            <a:pPr lvl="1"/>
            <a:r>
              <a:rPr lang="it-IT" i="1" err="1"/>
              <a:t>incollection</a:t>
            </a:r>
            <a:endParaRPr lang="it-IT"/>
          </a:p>
          <a:p>
            <a:pPr lvl="1"/>
            <a:r>
              <a:rPr lang="it-IT"/>
              <a:t>Intervento (</a:t>
            </a:r>
            <a:r>
              <a:rPr lang="it-IT" i="1" err="1"/>
              <a:t>inproceedings</a:t>
            </a:r>
            <a:r>
              <a:rPr lang="it-IT"/>
              <a:t>)</a:t>
            </a:r>
          </a:p>
          <a:p>
            <a:pPr lvl="1"/>
            <a:r>
              <a:rPr lang="it-IT"/>
              <a:t>Tesi di dottorato (</a:t>
            </a:r>
            <a:r>
              <a:rPr lang="it-IT" i="1" err="1"/>
              <a:t>ph</a:t>
            </a:r>
            <a:r>
              <a:rPr lang="it-IT" i="1"/>
              <a:t>. </a:t>
            </a:r>
            <a:r>
              <a:rPr lang="it-IT" i="1" err="1"/>
              <a:t>Thesis</a:t>
            </a:r>
            <a:r>
              <a:rPr lang="it-IT"/>
              <a:t>)</a:t>
            </a:r>
          </a:p>
          <a:p>
            <a:pPr lvl="1"/>
            <a:r>
              <a:rPr lang="it-IT"/>
              <a:t>Tesi di laurea (</a:t>
            </a:r>
            <a:r>
              <a:rPr lang="it-IT" i="1"/>
              <a:t>master </a:t>
            </a:r>
            <a:r>
              <a:rPr lang="it-IT" i="1" err="1"/>
              <a:t>thesis</a:t>
            </a:r>
            <a:r>
              <a:rPr lang="it-IT"/>
              <a:t>)</a:t>
            </a:r>
          </a:p>
          <a:p>
            <a:pPr lvl="1"/>
            <a:endParaRPr lang="it-IT"/>
          </a:p>
        </p:txBody>
      </p:sp>
      <p:sp>
        <p:nvSpPr>
          <p:cNvPr id="6" name="Segnaposto piè di pagina 5">
            <a:extLst>
              <a:ext uri="{FF2B5EF4-FFF2-40B4-BE49-F238E27FC236}">
                <a16:creationId xmlns:a16="http://schemas.microsoft.com/office/drawing/2014/main" id="{C3B8C465-BE51-464A-8E3E-372230515749}"/>
              </a:ext>
            </a:extLst>
          </p:cNvPr>
          <p:cNvSpPr>
            <a:spLocks noGrp="1"/>
          </p:cNvSpPr>
          <p:nvPr>
            <p:ph type="ftr" sz="quarter" idx="11"/>
          </p:nvPr>
        </p:nvSpPr>
        <p:spPr/>
        <p:txBody>
          <a:bodyPr/>
          <a:lstStyle/>
          <a:p>
            <a:r>
              <a:rPr lang="it-IT"/>
              <a:t>Gestione Avanzata dell’Informazione – UNIMORE- 2019/2020</a:t>
            </a:r>
            <a:endParaRPr lang="en-US"/>
          </a:p>
        </p:txBody>
      </p:sp>
      <p:sp>
        <p:nvSpPr>
          <p:cNvPr id="7" name="Segnaposto numero diapositiva 6">
            <a:extLst>
              <a:ext uri="{FF2B5EF4-FFF2-40B4-BE49-F238E27FC236}">
                <a16:creationId xmlns:a16="http://schemas.microsoft.com/office/drawing/2014/main" id="{836BF468-01FC-44DB-A0B0-CDB3B01466A3}"/>
              </a:ext>
            </a:extLst>
          </p:cNvPr>
          <p:cNvSpPr>
            <a:spLocks noGrp="1"/>
          </p:cNvSpPr>
          <p:nvPr>
            <p:ph type="sldNum" sz="quarter" idx="12"/>
          </p:nvPr>
        </p:nvSpPr>
        <p:spPr/>
        <p:txBody>
          <a:bodyPr/>
          <a:lstStyle/>
          <a:p>
            <a:fld id="{3A98EE3D-8CD1-4C3F-BD1C-C98C9596463C}" type="slidenum">
              <a:rPr lang="en-US" smtClean="0"/>
              <a:t>5</a:t>
            </a:fld>
            <a:endParaRPr lang="en-US"/>
          </a:p>
        </p:txBody>
      </p:sp>
      <p:sp>
        <p:nvSpPr>
          <p:cNvPr id="4" name="Ovale 3">
            <a:extLst>
              <a:ext uri="{FF2B5EF4-FFF2-40B4-BE49-F238E27FC236}">
                <a16:creationId xmlns:a16="http://schemas.microsoft.com/office/drawing/2014/main" id="{DD16CC5A-7F1D-4DA5-8818-4036D2CD316D}"/>
              </a:ext>
            </a:extLst>
          </p:cNvPr>
          <p:cNvSpPr/>
          <p:nvPr/>
        </p:nvSpPr>
        <p:spPr>
          <a:xfrm>
            <a:off x="191742" y="259069"/>
            <a:ext cx="1321746" cy="1321746"/>
          </a:xfrm>
          <a:prstGeom prst="ellipse">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5" name="Rettangolo 4" descr="Document">
            <a:extLst>
              <a:ext uri="{FF2B5EF4-FFF2-40B4-BE49-F238E27FC236}">
                <a16:creationId xmlns:a16="http://schemas.microsoft.com/office/drawing/2014/main" id="{3C1FADA2-3D5D-4329-9F35-15C8701F5C9A}"/>
              </a:ext>
            </a:extLst>
          </p:cNvPr>
          <p:cNvSpPr/>
          <p:nvPr/>
        </p:nvSpPr>
        <p:spPr>
          <a:xfrm>
            <a:off x="469309" y="536636"/>
            <a:ext cx="766613" cy="76661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2" name="Titolo 1">
            <a:extLst>
              <a:ext uri="{FF2B5EF4-FFF2-40B4-BE49-F238E27FC236}">
                <a16:creationId xmlns:a16="http://schemas.microsoft.com/office/drawing/2014/main" id="{7C24BD65-5794-4B32-8F33-D2334DB78AA2}"/>
              </a:ext>
            </a:extLst>
          </p:cNvPr>
          <p:cNvSpPr txBox="1">
            <a:spLocks/>
          </p:cNvSpPr>
          <p:nvPr/>
        </p:nvSpPr>
        <p:spPr>
          <a:xfrm>
            <a:off x="985622" y="242873"/>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3900" i="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a:t>Analisi XML</a:t>
            </a:r>
          </a:p>
        </p:txBody>
      </p:sp>
    </p:spTree>
    <p:extLst>
      <p:ext uri="{BB962C8B-B14F-4D97-AF65-F5344CB8AC3E}">
        <p14:creationId xmlns:p14="http://schemas.microsoft.com/office/powerpoint/2010/main" val="1559959833"/>
      </p:ext>
    </p:extLst>
  </p:cSld>
  <p:clrMapOvr>
    <a:masterClrMapping/>
  </p:clrMapOvr>
  <mc:AlternateContent xmlns:mc="http://schemas.openxmlformats.org/markup-compatibility/2006" xmlns:p14="http://schemas.microsoft.com/office/powerpoint/2010/main">
    <mc:Choice Requires="p14">
      <p:transition spd="slow" p14:dur="2000" advTm="38126"/>
    </mc:Choice>
    <mc:Fallback xmlns="">
      <p:transition spd="slow" advTm="3812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0AFD84-8461-4463-A7DF-C0133E94E2CC}"/>
              </a:ext>
            </a:extLst>
          </p:cNvPr>
          <p:cNvSpPr>
            <a:spLocks noGrp="1"/>
          </p:cNvSpPr>
          <p:nvPr>
            <p:ph type="title"/>
          </p:nvPr>
        </p:nvSpPr>
        <p:spPr>
          <a:xfrm>
            <a:off x="924443" y="91161"/>
            <a:ext cx="10353762" cy="970450"/>
          </a:xfrm>
        </p:spPr>
        <p:txBody>
          <a:bodyPr/>
          <a:lstStyle/>
          <a:p>
            <a:r>
              <a:rPr lang="it-IT"/>
              <a:t>Analisi XML</a:t>
            </a:r>
          </a:p>
        </p:txBody>
      </p:sp>
      <p:graphicFrame>
        <p:nvGraphicFramePr>
          <p:cNvPr id="14" name="Diagramma 13">
            <a:extLst>
              <a:ext uri="{FF2B5EF4-FFF2-40B4-BE49-F238E27FC236}">
                <a16:creationId xmlns:a16="http://schemas.microsoft.com/office/drawing/2014/main" id="{B21F93D3-E43E-4FCB-8042-ABB6E65358C5}"/>
              </a:ext>
            </a:extLst>
          </p:cNvPr>
          <p:cNvGraphicFramePr/>
          <p:nvPr>
            <p:extLst>
              <p:ext uri="{D42A27DB-BD31-4B8C-83A1-F6EECF244321}">
                <p14:modId xmlns:p14="http://schemas.microsoft.com/office/powerpoint/2010/main" val="2705242762"/>
              </p:ext>
            </p:extLst>
          </p:nvPr>
        </p:nvGraphicFramePr>
        <p:xfrm>
          <a:off x="570880" y="2041287"/>
          <a:ext cx="4393406" cy="7647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egnaposto piè di pagina 5">
            <a:extLst>
              <a:ext uri="{FF2B5EF4-FFF2-40B4-BE49-F238E27FC236}">
                <a16:creationId xmlns:a16="http://schemas.microsoft.com/office/drawing/2014/main" id="{C3B8C465-BE51-464A-8E3E-372230515749}"/>
              </a:ext>
            </a:extLst>
          </p:cNvPr>
          <p:cNvSpPr>
            <a:spLocks noGrp="1"/>
          </p:cNvSpPr>
          <p:nvPr>
            <p:ph type="ftr" sz="quarter" idx="11"/>
          </p:nvPr>
        </p:nvSpPr>
        <p:spPr/>
        <p:txBody>
          <a:bodyPr/>
          <a:lstStyle/>
          <a:p>
            <a:r>
              <a:rPr lang="it-IT"/>
              <a:t>Gestione Avanzata dell’Informazione – UNIMORE- 2019/2020</a:t>
            </a:r>
            <a:endParaRPr lang="en-US"/>
          </a:p>
        </p:txBody>
      </p:sp>
      <p:sp>
        <p:nvSpPr>
          <p:cNvPr id="7" name="Segnaposto numero diapositiva 6">
            <a:extLst>
              <a:ext uri="{FF2B5EF4-FFF2-40B4-BE49-F238E27FC236}">
                <a16:creationId xmlns:a16="http://schemas.microsoft.com/office/drawing/2014/main" id="{836BF468-01FC-44DB-A0B0-CDB3B01466A3}"/>
              </a:ext>
            </a:extLst>
          </p:cNvPr>
          <p:cNvSpPr>
            <a:spLocks noGrp="1"/>
          </p:cNvSpPr>
          <p:nvPr>
            <p:ph type="sldNum" sz="quarter" idx="12"/>
          </p:nvPr>
        </p:nvSpPr>
        <p:spPr/>
        <p:txBody>
          <a:bodyPr/>
          <a:lstStyle/>
          <a:p>
            <a:fld id="{3A98EE3D-8CD1-4C3F-BD1C-C98C9596463C}" type="slidenum">
              <a:rPr lang="en-US" smtClean="0"/>
              <a:pPr/>
              <a:t>6</a:t>
            </a:fld>
            <a:endParaRPr lang="en-US"/>
          </a:p>
        </p:txBody>
      </p:sp>
      <p:sp>
        <p:nvSpPr>
          <p:cNvPr id="4" name="Ovale 3">
            <a:extLst>
              <a:ext uri="{FF2B5EF4-FFF2-40B4-BE49-F238E27FC236}">
                <a16:creationId xmlns:a16="http://schemas.microsoft.com/office/drawing/2014/main" id="{DD16CC5A-7F1D-4DA5-8818-4036D2CD316D}"/>
              </a:ext>
            </a:extLst>
          </p:cNvPr>
          <p:cNvSpPr/>
          <p:nvPr/>
        </p:nvSpPr>
        <p:spPr>
          <a:xfrm>
            <a:off x="252921" y="226181"/>
            <a:ext cx="1321746" cy="1321746"/>
          </a:xfrm>
          <a:prstGeom prst="ellipse">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5" name="Rettangolo 4" descr="Document">
            <a:extLst>
              <a:ext uri="{FF2B5EF4-FFF2-40B4-BE49-F238E27FC236}">
                <a16:creationId xmlns:a16="http://schemas.microsoft.com/office/drawing/2014/main" id="{3C1FADA2-3D5D-4329-9F35-15C8701F5C9A}"/>
              </a:ext>
            </a:extLst>
          </p:cNvPr>
          <p:cNvSpPr/>
          <p:nvPr/>
        </p:nvSpPr>
        <p:spPr>
          <a:xfrm>
            <a:off x="530488" y="503748"/>
            <a:ext cx="766613" cy="766613"/>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1" name="Titolo 1">
            <a:extLst>
              <a:ext uri="{FF2B5EF4-FFF2-40B4-BE49-F238E27FC236}">
                <a16:creationId xmlns:a16="http://schemas.microsoft.com/office/drawing/2014/main" id="{BA9A9107-FC0C-472C-8C52-466010F3385B}"/>
              </a:ext>
            </a:extLst>
          </p:cNvPr>
          <p:cNvSpPr txBox="1">
            <a:spLocks/>
          </p:cNvSpPr>
          <p:nvPr/>
        </p:nvSpPr>
        <p:spPr>
          <a:xfrm>
            <a:off x="1212658" y="401916"/>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3900" i="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2800"/>
              <a:t>Riferimenti tra pubblicazioni e raccolte</a:t>
            </a:r>
          </a:p>
        </p:txBody>
      </p:sp>
      <p:pic>
        <p:nvPicPr>
          <p:cNvPr id="9" name="Immagine 8" descr="Immagine che contiene screenshot&#10;&#10;Descrizione generata automaticamente">
            <a:extLst>
              <a:ext uri="{FF2B5EF4-FFF2-40B4-BE49-F238E27FC236}">
                <a16:creationId xmlns:a16="http://schemas.microsoft.com/office/drawing/2014/main" id="{94CF90DC-E9B4-436F-99A9-8714D8EE61E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82314" y="1934739"/>
            <a:ext cx="6183684" cy="1141372"/>
          </a:xfrm>
          <a:prstGeom prst="rect">
            <a:avLst/>
          </a:prstGeom>
        </p:spPr>
      </p:pic>
      <p:pic>
        <p:nvPicPr>
          <p:cNvPr id="11" name="Immagine 10" descr="Immagine che contiene screenshot&#10;&#10;Descrizione generata automaticamente">
            <a:extLst>
              <a:ext uri="{FF2B5EF4-FFF2-40B4-BE49-F238E27FC236}">
                <a16:creationId xmlns:a16="http://schemas.microsoft.com/office/drawing/2014/main" id="{67B69E74-6EBC-4EF5-B69D-34CEECC3674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82314" y="3261810"/>
            <a:ext cx="5176869" cy="1151691"/>
          </a:xfrm>
          <a:prstGeom prst="rect">
            <a:avLst/>
          </a:prstGeom>
        </p:spPr>
      </p:pic>
      <p:pic>
        <p:nvPicPr>
          <p:cNvPr id="13" name="Immagine 12" descr="Immagine che contiene screenshot&#10;&#10;Descrizione generata automaticamente">
            <a:extLst>
              <a:ext uri="{FF2B5EF4-FFF2-40B4-BE49-F238E27FC236}">
                <a16:creationId xmlns:a16="http://schemas.microsoft.com/office/drawing/2014/main" id="{35AF0C5D-35E2-4E74-AAA1-EB6D780ACC7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82314" y="4567089"/>
            <a:ext cx="4800978" cy="1257300"/>
          </a:xfrm>
          <a:prstGeom prst="rect">
            <a:avLst/>
          </a:prstGeom>
        </p:spPr>
      </p:pic>
      <p:graphicFrame>
        <p:nvGraphicFramePr>
          <p:cNvPr id="30" name="Diagramma 29">
            <a:extLst>
              <a:ext uri="{FF2B5EF4-FFF2-40B4-BE49-F238E27FC236}">
                <a16:creationId xmlns:a16="http://schemas.microsoft.com/office/drawing/2014/main" id="{17AFB38F-1085-4D72-BDF7-5800545C323B}"/>
              </a:ext>
            </a:extLst>
          </p:cNvPr>
          <p:cNvGraphicFramePr/>
          <p:nvPr>
            <p:extLst>
              <p:ext uri="{D42A27DB-BD31-4B8C-83A1-F6EECF244321}">
                <p14:modId xmlns:p14="http://schemas.microsoft.com/office/powerpoint/2010/main" val="3483911422"/>
              </p:ext>
            </p:extLst>
          </p:nvPr>
        </p:nvGraphicFramePr>
        <p:xfrm>
          <a:off x="557815" y="3412587"/>
          <a:ext cx="4393405" cy="76478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32" name="Diagramma 31">
            <a:extLst>
              <a:ext uri="{FF2B5EF4-FFF2-40B4-BE49-F238E27FC236}">
                <a16:creationId xmlns:a16="http://schemas.microsoft.com/office/drawing/2014/main" id="{75D8FD9C-8AFE-4E09-81D9-652C35BCF1DA}"/>
              </a:ext>
            </a:extLst>
          </p:cNvPr>
          <p:cNvGraphicFramePr/>
          <p:nvPr>
            <p:extLst>
              <p:ext uri="{D42A27DB-BD31-4B8C-83A1-F6EECF244321}">
                <p14:modId xmlns:p14="http://schemas.microsoft.com/office/powerpoint/2010/main" val="3486020470"/>
              </p:ext>
            </p:extLst>
          </p:nvPr>
        </p:nvGraphicFramePr>
        <p:xfrm>
          <a:off x="571921" y="4853982"/>
          <a:ext cx="4379300" cy="76478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2581785726"/>
      </p:ext>
    </p:extLst>
  </p:cSld>
  <p:clrMapOvr>
    <a:masterClrMapping/>
  </p:clrMapOvr>
  <mc:AlternateContent xmlns:mc="http://schemas.openxmlformats.org/markup-compatibility/2006" xmlns:p14="http://schemas.microsoft.com/office/powerpoint/2010/main">
    <mc:Choice Requires="p14">
      <p:transition spd="slow" p14:dur="2000" advTm="58564"/>
    </mc:Choice>
    <mc:Fallback xmlns="">
      <p:transition spd="slow" advTm="5856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3F5933-20FD-4578-929B-12551ACBECB0}"/>
              </a:ext>
            </a:extLst>
          </p:cNvPr>
          <p:cNvSpPr>
            <a:spLocks noGrp="1"/>
          </p:cNvSpPr>
          <p:nvPr>
            <p:ph type="title"/>
          </p:nvPr>
        </p:nvSpPr>
        <p:spPr>
          <a:xfrm>
            <a:off x="913795" y="33473"/>
            <a:ext cx="10353762" cy="1261872"/>
          </a:xfrm>
        </p:spPr>
        <p:txBody>
          <a:bodyPr/>
          <a:lstStyle/>
          <a:p>
            <a:r>
              <a:rPr lang="en-US"/>
              <a:t>Parsing</a:t>
            </a:r>
            <a:r>
              <a:rPr lang="it-IT"/>
              <a:t> XML</a:t>
            </a:r>
          </a:p>
        </p:txBody>
      </p:sp>
      <p:sp>
        <p:nvSpPr>
          <p:cNvPr id="3" name="Segnaposto contenuto 2">
            <a:extLst>
              <a:ext uri="{FF2B5EF4-FFF2-40B4-BE49-F238E27FC236}">
                <a16:creationId xmlns:a16="http://schemas.microsoft.com/office/drawing/2014/main" id="{38795D0B-52C3-4486-A885-98AB8979ABD8}"/>
              </a:ext>
            </a:extLst>
          </p:cNvPr>
          <p:cNvSpPr>
            <a:spLocks noGrp="1"/>
          </p:cNvSpPr>
          <p:nvPr>
            <p:ph sz="half" idx="1"/>
          </p:nvPr>
        </p:nvSpPr>
        <p:spPr>
          <a:xfrm>
            <a:off x="541136" y="3246265"/>
            <a:ext cx="5124696" cy="1720815"/>
          </a:xfrm>
        </p:spPr>
        <p:txBody>
          <a:bodyPr>
            <a:normAutofit/>
          </a:bodyPr>
          <a:lstStyle/>
          <a:p>
            <a:pPr marL="36900" indent="0">
              <a:buNone/>
            </a:pPr>
            <a:r>
              <a:rPr lang="it-IT">
                <a:effectLst/>
              </a:rPr>
              <a:t>DOM (</a:t>
            </a:r>
            <a:r>
              <a:rPr lang="it-IT" err="1">
                <a:effectLst/>
              </a:rPr>
              <a:t>Document</a:t>
            </a:r>
            <a:r>
              <a:rPr lang="it-IT">
                <a:effectLst/>
              </a:rPr>
              <a:t> Object Model)</a:t>
            </a:r>
          </a:p>
          <a:p>
            <a:pPr lvl="1"/>
            <a:r>
              <a:rPr lang="it-IT">
                <a:effectLst/>
              </a:rPr>
              <a:t>Crea la struttura in memoria.</a:t>
            </a:r>
          </a:p>
          <a:p>
            <a:pPr lvl="1"/>
            <a:r>
              <a:rPr lang="it-IT">
                <a:effectLst/>
              </a:rPr>
              <a:t>Veloce ma oneroso in termini di risorse.</a:t>
            </a:r>
          </a:p>
        </p:txBody>
      </p:sp>
      <p:sp>
        <p:nvSpPr>
          <p:cNvPr id="8" name="Segnaposto contenuto 7">
            <a:extLst>
              <a:ext uri="{FF2B5EF4-FFF2-40B4-BE49-F238E27FC236}">
                <a16:creationId xmlns:a16="http://schemas.microsoft.com/office/drawing/2014/main" id="{9FD174EE-32DD-4C0B-ADAB-1D9F20C636DB}"/>
              </a:ext>
            </a:extLst>
          </p:cNvPr>
          <p:cNvSpPr>
            <a:spLocks noGrp="1"/>
          </p:cNvSpPr>
          <p:nvPr>
            <p:ph sz="half" idx="2"/>
          </p:nvPr>
        </p:nvSpPr>
        <p:spPr>
          <a:xfrm>
            <a:off x="6426436" y="3246265"/>
            <a:ext cx="4856841" cy="1780266"/>
          </a:xfrm>
        </p:spPr>
        <p:txBody>
          <a:bodyPr>
            <a:normAutofit/>
          </a:bodyPr>
          <a:lstStyle/>
          <a:p>
            <a:pPr marL="36900" indent="0">
              <a:buNone/>
            </a:pPr>
            <a:r>
              <a:rPr lang="it-IT">
                <a:effectLst/>
              </a:rPr>
              <a:t>SAX (Simple Api for XML)</a:t>
            </a:r>
          </a:p>
          <a:p>
            <a:pPr lvl="1"/>
            <a:r>
              <a:rPr lang="it-IT">
                <a:effectLst/>
              </a:rPr>
              <a:t>Esegue azioni in seguito a degli eventi. </a:t>
            </a:r>
          </a:p>
          <a:p>
            <a:pPr lvl="1"/>
            <a:r>
              <a:rPr lang="it-IT">
                <a:effectLst/>
              </a:rPr>
              <a:t>Più lento ma richiede meno memoria.</a:t>
            </a:r>
          </a:p>
          <a:p>
            <a:endParaRPr lang="it-IT"/>
          </a:p>
        </p:txBody>
      </p:sp>
      <p:sp>
        <p:nvSpPr>
          <p:cNvPr id="6" name="Segnaposto piè di pagina 5">
            <a:extLst>
              <a:ext uri="{FF2B5EF4-FFF2-40B4-BE49-F238E27FC236}">
                <a16:creationId xmlns:a16="http://schemas.microsoft.com/office/drawing/2014/main" id="{6064E8CF-F401-47DC-B161-8D8D45EC1FDF}"/>
              </a:ext>
            </a:extLst>
          </p:cNvPr>
          <p:cNvSpPr>
            <a:spLocks noGrp="1"/>
          </p:cNvSpPr>
          <p:nvPr>
            <p:ph type="ftr" sz="quarter" idx="11"/>
          </p:nvPr>
        </p:nvSpPr>
        <p:spPr/>
        <p:txBody>
          <a:bodyPr/>
          <a:lstStyle/>
          <a:p>
            <a:r>
              <a:rPr lang="it-IT"/>
              <a:t>Gestione Avanzata dell’Informazione – UNIMORE- 2019/2020</a:t>
            </a:r>
            <a:endParaRPr lang="en-US"/>
          </a:p>
        </p:txBody>
      </p:sp>
      <p:sp>
        <p:nvSpPr>
          <p:cNvPr id="7" name="Segnaposto numero diapositiva 6">
            <a:extLst>
              <a:ext uri="{FF2B5EF4-FFF2-40B4-BE49-F238E27FC236}">
                <a16:creationId xmlns:a16="http://schemas.microsoft.com/office/drawing/2014/main" id="{304F6459-7C24-470F-A925-B3B10D194F76}"/>
              </a:ext>
            </a:extLst>
          </p:cNvPr>
          <p:cNvSpPr>
            <a:spLocks noGrp="1"/>
          </p:cNvSpPr>
          <p:nvPr>
            <p:ph type="sldNum" sz="quarter" idx="12"/>
          </p:nvPr>
        </p:nvSpPr>
        <p:spPr/>
        <p:txBody>
          <a:bodyPr/>
          <a:lstStyle/>
          <a:p>
            <a:fld id="{3A98EE3D-8CD1-4C3F-BD1C-C98C9596463C}" type="slidenum">
              <a:rPr lang="en-US" smtClean="0"/>
              <a:t>7</a:t>
            </a:fld>
            <a:endParaRPr lang="en-US"/>
          </a:p>
        </p:txBody>
      </p:sp>
      <p:sp>
        <p:nvSpPr>
          <p:cNvPr id="4" name="Ovale 3">
            <a:extLst>
              <a:ext uri="{FF2B5EF4-FFF2-40B4-BE49-F238E27FC236}">
                <a16:creationId xmlns:a16="http://schemas.microsoft.com/office/drawing/2014/main" id="{98ABCAFD-8692-471C-BFAF-BAB174E55DBD}"/>
              </a:ext>
            </a:extLst>
          </p:cNvPr>
          <p:cNvSpPr/>
          <p:nvPr/>
        </p:nvSpPr>
        <p:spPr>
          <a:xfrm>
            <a:off x="263569" y="251165"/>
            <a:ext cx="1321746" cy="1321746"/>
          </a:xfrm>
          <a:prstGeom prst="ellipse">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5" name="Rettangolo 4" descr="Document">
            <a:extLst>
              <a:ext uri="{FF2B5EF4-FFF2-40B4-BE49-F238E27FC236}">
                <a16:creationId xmlns:a16="http://schemas.microsoft.com/office/drawing/2014/main" id="{8FD850C8-020E-4EB8-A1D1-172062D385EE}"/>
              </a:ext>
            </a:extLst>
          </p:cNvPr>
          <p:cNvSpPr/>
          <p:nvPr/>
        </p:nvSpPr>
        <p:spPr>
          <a:xfrm>
            <a:off x="541136" y="528732"/>
            <a:ext cx="766613" cy="76661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9" name="Rettangolo 8">
            <a:extLst>
              <a:ext uri="{FF2B5EF4-FFF2-40B4-BE49-F238E27FC236}">
                <a16:creationId xmlns:a16="http://schemas.microsoft.com/office/drawing/2014/main" id="{CDEA82D1-732E-4DB0-AFC4-A89B3A0FA16E}"/>
              </a:ext>
            </a:extLst>
          </p:cNvPr>
          <p:cNvSpPr/>
          <p:nvPr/>
        </p:nvSpPr>
        <p:spPr>
          <a:xfrm>
            <a:off x="2148419" y="1482767"/>
            <a:ext cx="8556034" cy="1323439"/>
          </a:xfrm>
          <a:prstGeom prst="rect">
            <a:avLst/>
          </a:prstGeom>
        </p:spPr>
        <p:txBody>
          <a:bodyPr wrap="square">
            <a:spAutoFit/>
          </a:bodyPr>
          <a:lstStyle/>
          <a:p>
            <a:r>
              <a:rPr lang="it-IT" sz="2000">
                <a:solidFill>
                  <a:schemeClr val="tx2"/>
                </a:solidFill>
              </a:rPr>
              <a:t>Il primo passo per la creazione del programma è stata l’analisi del file XML</a:t>
            </a:r>
          </a:p>
          <a:p>
            <a:r>
              <a:rPr lang="it-IT" sz="2000">
                <a:solidFill>
                  <a:schemeClr val="tx2"/>
                </a:solidFill>
              </a:rPr>
              <a:t>Due approcci possibili:</a:t>
            </a:r>
          </a:p>
          <a:p>
            <a:pPr marL="871200" lvl="1" indent="-457200">
              <a:buFont typeface="+mj-lt"/>
              <a:buAutoNum type="arabicPeriod"/>
            </a:pPr>
            <a:r>
              <a:rPr lang="it-IT" sz="2000">
                <a:solidFill>
                  <a:schemeClr val="tx2"/>
                </a:solidFill>
              </a:rPr>
              <a:t>DOM (</a:t>
            </a:r>
            <a:r>
              <a:rPr lang="it-IT" sz="2000" err="1">
                <a:solidFill>
                  <a:schemeClr val="tx2"/>
                </a:solidFill>
              </a:rPr>
              <a:t>Tree</a:t>
            </a:r>
            <a:r>
              <a:rPr lang="it-IT" sz="2000">
                <a:solidFill>
                  <a:schemeClr val="tx2"/>
                </a:solidFill>
              </a:rPr>
              <a:t> </a:t>
            </a:r>
            <a:r>
              <a:rPr lang="it-IT" sz="2000" err="1">
                <a:solidFill>
                  <a:schemeClr val="tx2"/>
                </a:solidFill>
              </a:rPr>
              <a:t>Based</a:t>
            </a:r>
            <a:r>
              <a:rPr lang="it-IT" sz="2000">
                <a:solidFill>
                  <a:schemeClr val="tx2"/>
                </a:solidFill>
              </a:rPr>
              <a:t>)</a:t>
            </a:r>
          </a:p>
          <a:p>
            <a:pPr marL="871200" lvl="1" indent="-457200">
              <a:buFont typeface="+mj-lt"/>
              <a:buAutoNum type="arabicPeriod"/>
            </a:pPr>
            <a:r>
              <a:rPr lang="it-IT" sz="2000">
                <a:solidFill>
                  <a:schemeClr val="tx2"/>
                </a:solidFill>
              </a:rPr>
              <a:t>SAX (Event </a:t>
            </a:r>
            <a:r>
              <a:rPr lang="it-IT" sz="2000" err="1">
                <a:solidFill>
                  <a:schemeClr val="tx2"/>
                </a:solidFill>
              </a:rPr>
              <a:t>Based</a:t>
            </a:r>
            <a:r>
              <a:rPr lang="it-IT" sz="2000">
                <a:solidFill>
                  <a:schemeClr val="tx2"/>
                </a:solidFill>
              </a:rPr>
              <a:t>)</a:t>
            </a:r>
          </a:p>
        </p:txBody>
      </p:sp>
      <p:sp>
        <p:nvSpPr>
          <p:cNvPr id="11" name="Rettangolo 10">
            <a:extLst>
              <a:ext uri="{FF2B5EF4-FFF2-40B4-BE49-F238E27FC236}">
                <a16:creationId xmlns:a16="http://schemas.microsoft.com/office/drawing/2014/main" id="{F25A7846-7A48-41CA-AC4D-3A920F305461}"/>
              </a:ext>
            </a:extLst>
          </p:cNvPr>
          <p:cNvSpPr/>
          <p:nvPr/>
        </p:nvSpPr>
        <p:spPr>
          <a:xfrm>
            <a:off x="5326" y="4992473"/>
            <a:ext cx="12192000" cy="384721"/>
          </a:xfrm>
          <a:prstGeom prst="rect">
            <a:avLst/>
          </a:prstGeom>
        </p:spPr>
        <p:txBody>
          <a:bodyPr wrap="square">
            <a:spAutoFit/>
          </a:bodyPr>
          <a:lstStyle/>
          <a:p>
            <a:pPr algn="ctr"/>
            <a:r>
              <a:rPr lang="it-IT" sz="1900">
                <a:solidFill>
                  <a:schemeClr val="tx2"/>
                </a:solidFill>
              </a:rPr>
              <a:t>SAX si è rivelata la scelta ottimale per le macchine utilizzate.</a:t>
            </a:r>
          </a:p>
        </p:txBody>
      </p:sp>
      <p:cxnSp>
        <p:nvCxnSpPr>
          <p:cNvPr id="12" name="Connettore diritto 11">
            <a:extLst>
              <a:ext uri="{FF2B5EF4-FFF2-40B4-BE49-F238E27FC236}">
                <a16:creationId xmlns:a16="http://schemas.microsoft.com/office/drawing/2014/main" id="{16F3D541-709C-434C-BFB7-2046B0F80652}"/>
              </a:ext>
            </a:extLst>
          </p:cNvPr>
          <p:cNvCxnSpPr>
            <a:cxnSpLocks/>
          </p:cNvCxnSpPr>
          <p:nvPr/>
        </p:nvCxnSpPr>
        <p:spPr>
          <a:xfrm>
            <a:off x="6090675" y="3148149"/>
            <a:ext cx="10651" cy="1515291"/>
          </a:xfrm>
          <a:prstGeom prst="line">
            <a:avLst/>
          </a:prstGeom>
          <a:ln w="28575">
            <a:solidFill>
              <a:srgbClr val="CF4A0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26265"/>
      </p:ext>
    </p:extLst>
  </p:cSld>
  <p:clrMapOvr>
    <a:masterClrMapping/>
  </p:clrMapOvr>
  <mc:AlternateContent xmlns:mc="http://schemas.openxmlformats.org/markup-compatibility/2006" xmlns:p14="http://schemas.microsoft.com/office/powerpoint/2010/main">
    <mc:Choice Requires="p14">
      <p:transition spd="slow" p14:dur="2000" advTm="87099"/>
    </mc:Choice>
    <mc:Fallback xmlns="">
      <p:transition spd="slow" advTm="8709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BB011D-E23A-4AEA-8E74-2ECE7C4189B2}"/>
              </a:ext>
            </a:extLst>
          </p:cNvPr>
          <p:cNvSpPr>
            <a:spLocks noGrp="1"/>
          </p:cNvSpPr>
          <p:nvPr>
            <p:ph type="title"/>
          </p:nvPr>
        </p:nvSpPr>
        <p:spPr>
          <a:xfrm>
            <a:off x="924443" y="294640"/>
            <a:ext cx="10353762" cy="1261872"/>
          </a:xfrm>
        </p:spPr>
        <p:txBody>
          <a:bodyPr/>
          <a:lstStyle/>
          <a:p>
            <a:r>
              <a:rPr lang="it-IT"/>
              <a:t>Parallelizzazione</a:t>
            </a:r>
          </a:p>
        </p:txBody>
      </p:sp>
      <p:sp>
        <p:nvSpPr>
          <p:cNvPr id="3" name="Segnaposto contenuto 2">
            <a:extLst>
              <a:ext uri="{FF2B5EF4-FFF2-40B4-BE49-F238E27FC236}">
                <a16:creationId xmlns:a16="http://schemas.microsoft.com/office/drawing/2014/main" id="{9F372A0B-5A8A-4AFB-A955-3F10D3E08E29}"/>
              </a:ext>
            </a:extLst>
          </p:cNvPr>
          <p:cNvSpPr>
            <a:spLocks noGrp="1"/>
          </p:cNvSpPr>
          <p:nvPr>
            <p:ph sz="half" idx="1"/>
          </p:nvPr>
        </p:nvSpPr>
        <p:spPr>
          <a:xfrm>
            <a:off x="449561" y="2038394"/>
            <a:ext cx="7780039" cy="1623353"/>
          </a:xfrm>
        </p:spPr>
        <p:txBody>
          <a:bodyPr/>
          <a:lstStyle/>
          <a:p>
            <a:pPr marL="36830" indent="0">
              <a:buNone/>
            </a:pPr>
            <a:r>
              <a:rPr lang="it-IT">
                <a:effectLst/>
              </a:rPr>
              <a:t>In seguito a test si è deciso di parallelizzare il </a:t>
            </a:r>
            <a:r>
              <a:rPr lang="it-IT" err="1">
                <a:effectLst/>
              </a:rPr>
              <a:t>parsing</a:t>
            </a:r>
            <a:r>
              <a:rPr lang="it-IT">
                <a:effectLst/>
              </a:rPr>
              <a:t> e la creazione degli indici, tramite </a:t>
            </a:r>
            <a:r>
              <a:rPr lang="it-IT" err="1">
                <a:effectLst/>
              </a:rPr>
              <a:t>Whoosh</a:t>
            </a:r>
            <a:r>
              <a:rPr lang="it-IT">
                <a:effectLst/>
              </a:rPr>
              <a:t>.</a:t>
            </a:r>
            <a:endParaRPr lang="it-IT"/>
          </a:p>
        </p:txBody>
      </p:sp>
      <p:sp>
        <p:nvSpPr>
          <p:cNvPr id="6" name="Segnaposto piè di pagina 5">
            <a:extLst>
              <a:ext uri="{FF2B5EF4-FFF2-40B4-BE49-F238E27FC236}">
                <a16:creationId xmlns:a16="http://schemas.microsoft.com/office/drawing/2014/main" id="{E95EE388-108A-4DDF-BD49-6244C98B349E}"/>
              </a:ext>
            </a:extLst>
          </p:cNvPr>
          <p:cNvSpPr>
            <a:spLocks noGrp="1"/>
          </p:cNvSpPr>
          <p:nvPr>
            <p:ph type="ftr" sz="quarter" idx="11"/>
          </p:nvPr>
        </p:nvSpPr>
        <p:spPr/>
        <p:txBody>
          <a:bodyPr/>
          <a:lstStyle/>
          <a:p>
            <a:r>
              <a:rPr lang="it-IT"/>
              <a:t>Gestione Avanzata dell’Informazione – UNIMORE- 2019/2020</a:t>
            </a:r>
            <a:endParaRPr lang="en-US"/>
          </a:p>
        </p:txBody>
      </p:sp>
      <p:sp>
        <p:nvSpPr>
          <p:cNvPr id="7" name="Segnaposto numero diapositiva 6">
            <a:extLst>
              <a:ext uri="{FF2B5EF4-FFF2-40B4-BE49-F238E27FC236}">
                <a16:creationId xmlns:a16="http://schemas.microsoft.com/office/drawing/2014/main" id="{855FB0FF-DCDD-413E-B72B-BF9FF562A752}"/>
              </a:ext>
            </a:extLst>
          </p:cNvPr>
          <p:cNvSpPr>
            <a:spLocks noGrp="1"/>
          </p:cNvSpPr>
          <p:nvPr>
            <p:ph type="sldNum" sz="quarter" idx="12"/>
          </p:nvPr>
        </p:nvSpPr>
        <p:spPr/>
        <p:txBody>
          <a:bodyPr/>
          <a:lstStyle/>
          <a:p>
            <a:fld id="{3A98EE3D-8CD1-4C3F-BD1C-C98C9596463C}" type="slidenum">
              <a:rPr lang="en-US" smtClean="0"/>
              <a:t>8</a:t>
            </a:fld>
            <a:endParaRPr lang="en-US"/>
          </a:p>
        </p:txBody>
      </p:sp>
      <p:sp>
        <p:nvSpPr>
          <p:cNvPr id="4" name="Ovale 3">
            <a:extLst>
              <a:ext uri="{FF2B5EF4-FFF2-40B4-BE49-F238E27FC236}">
                <a16:creationId xmlns:a16="http://schemas.microsoft.com/office/drawing/2014/main" id="{71E7CCE4-2298-466F-B088-C632121C3047}"/>
              </a:ext>
            </a:extLst>
          </p:cNvPr>
          <p:cNvSpPr/>
          <p:nvPr/>
        </p:nvSpPr>
        <p:spPr>
          <a:xfrm>
            <a:off x="333449" y="294640"/>
            <a:ext cx="1321746" cy="1321746"/>
          </a:xfrm>
          <a:prstGeom prst="ellipse">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5" name="Rettangolo 4" descr="Document">
            <a:extLst>
              <a:ext uri="{FF2B5EF4-FFF2-40B4-BE49-F238E27FC236}">
                <a16:creationId xmlns:a16="http://schemas.microsoft.com/office/drawing/2014/main" id="{A69DDC39-2AD5-44CD-882C-37B4AF4A8B84}"/>
              </a:ext>
            </a:extLst>
          </p:cNvPr>
          <p:cNvSpPr/>
          <p:nvPr/>
        </p:nvSpPr>
        <p:spPr>
          <a:xfrm>
            <a:off x="611016" y="572207"/>
            <a:ext cx="766613" cy="76661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aphicFrame>
        <p:nvGraphicFramePr>
          <p:cNvPr id="12" name="Grafico 11">
            <a:extLst>
              <a:ext uri="{FF2B5EF4-FFF2-40B4-BE49-F238E27FC236}">
                <a16:creationId xmlns:a16="http://schemas.microsoft.com/office/drawing/2014/main" id="{5334BDE6-FF77-4CDB-B0AF-D0B9A13980E9}"/>
              </a:ext>
            </a:extLst>
          </p:cNvPr>
          <p:cNvGraphicFramePr/>
          <p:nvPr>
            <p:extLst>
              <p:ext uri="{D42A27DB-BD31-4B8C-83A1-F6EECF244321}">
                <p14:modId xmlns:p14="http://schemas.microsoft.com/office/powerpoint/2010/main" val="3250495300"/>
              </p:ext>
            </p:extLst>
          </p:nvPr>
        </p:nvGraphicFramePr>
        <p:xfrm>
          <a:off x="6906075" y="1198826"/>
          <a:ext cx="6794157" cy="4460348"/>
        </p:xfrm>
        <a:graphic>
          <a:graphicData uri="http://schemas.openxmlformats.org/drawingml/2006/chart">
            <c:chart xmlns:c="http://schemas.openxmlformats.org/drawingml/2006/chart" xmlns:r="http://schemas.openxmlformats.org/officeDocument/2006/relationships" r:id="rId4"/>
          </a:graphicData>
        </a:graphic>
      </p:graphicFrame>
      <p:sp>
        <p:nvSpPr>
          <p:cNvPr id="18" name="Segnaposto contenuto 2">
            <a:extLst>
              <a:ext uri="{FF2B5EF4-FFF2-40B4-BE49-F238E27FC236}">
                <a16:creationId xmlns:a16="http://schemas.microsoft.com/office/drawing/2014/main" id="{7FC2065D-B07B-4FE4-A727-31ECA9C87EB5}"/>
              </a:ext>
            </a:extLst>
          </p:cNvPr>
          <p:cNvSpPr txBox="1">
            <a:spLocks/>
          </p:cNvSpPr>
          <p:nvPr/>
        </p:nvSpPr>
        <p:spPr>
          <a:xfrm>
            <a:off x="449561" y="3429000"/>
            <a:ext cx="8079545" cy="1959371"/>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indent="-305435"/>
            <a:r>
              <a:rPr lang="it-IT" sz="2200"/>
              <a:t>Dati </a:t>
            </a:r>
            <a:endParaRPr lang="it-IT"/>
          </a:p>
          <a:p>
            <a:pPr marL="719455" lvl="1" indent="-269875"/>
            <a:r>
              <a:rPr lang="it-IT" sz="2000"/>
              <a:t>~17 minuti per eseguire il </a:t>
            </a:r>
            <a:r>
              <a:rPr lang="it-IT" sz="2000" err="1"/>
              <a:t>parsing</a:t>
            </a:r>
            <a:r>
              <a:rPr lang="it-IT" sz="2000"/>
              <a:t> in parallelo.</a:t>
            </a:r>
          </a:p>
          <a:p>
            <a:pPr marL="719455" lvl="1" indent="-269875"/>
            <a:r>
              <a:rPr lang="it-IT" sz="2000"/>
              <a:t>~19 minuti in sequenziale. </a:t>
            </a:r>
            <a:endParaRPr lang="it-IT" sz="2000">
              <a:ln>
                <a:solidFill>
                  <a:prstClr val="black">
                    <a:lumMod val="75000"/>
                    <a:lumOff val="25000"/>
                    <a:alpha val="10000"/>
                  </a:prstClr>
                </a:solidFill>
              </a:ln>
              <a:effectLst>
                <a:outerShdw blurRad="9525" dist="25400" dir="14640000" algn="tl" rotWithShape="0">
                  <a:prstClr val="black">
                    <a:alpha val="30000"/>
                  </a:prstClr>
                </a:outerShdw>
              </a:effectLst>
              <a:cs typeface="Dubai"/>
            </a:endParaRPr>
          </a:p>
          <a:p>
            <a:pPr marL="719455" lvl="1" indent="-269875"/>
            <a:r>
              <a:rPr lang="it-IT" sz="2000"/>
              <a:t>Il carico di lavoro è completamente sbilanciato.</a:t>
            </a:r>
            <a:endParaRPr lang="it-IT" sz="2000">
              <a:ln>
                <a:solidFill>
                  <a:prstClr val="black">
                    <a:lumMod val="75000"/>
                    <a:lumOff val="25000"/>
                    <a:alpha val="10000"/>
                  </a:prstClr>
                </a:solidFill>
              </a:ln>
              <a:effectLst>
                <a:outerShdw blurRad="9525" dist="25400" dir="14640000" algn="tl" rotWithShape="0">
                  <a:prstClr val="black">
                    <a:alpha val="30000"/>
                  </a:prstClr>
                </a:outerShdw>
              </a:effectLst>
              <a:cs typeface="Dubai"/>
            </a:endParaRPr>
          </a:p>
          <a:p>
            <a:pPr marL="719455" lvl="1" indent="-269875"/>
            <a:r>
              <a:rPr lang="it-IT" sz="2000"/>
              <a:t>Le risorse sono distribuite uniformemente tra i processi, limitando l'utilizzo della RAM disponibile all'80%</a:t>
            </a:r>
            <a:endParaRPr lang="it-IT" sz="2000">
              <a:ln>
                <a:solidFill>
                  <a:prstClr val="black">
                    <a:lumMod val="75000"/>
                    <a:lumOff val="25000"/>
                    <a:alpha val="10000"/>
                  </a:prstClr>
                </a:solidFill>
              </a:ln>
              <a:effectLst>
                <a:outerShdw blurRad="9525" dist="25400" dir="14640000" algn="tl" rotWithShape="0">
                  <a:prstClr val="black">
                    <a:alpha val="30000"/>
                  </a:prstClr>
                </a:outerShdw>
              </a:effectLst>
              <a:cs typeface="Dubai"/>
            </a:endParaRPr>
          </a:p>
        </p:txBody>
      </p:sp>
    </p:spTree>
    <p:extLst>
      <p:ext uri="{BB962C8B-B14F-4D97-AF65-F5344CB8AC3E}">
        <p14:creationId xmlns:p14="http://schemas.microsoft.com/office/powerpoint/2010/main" val="3027145562"/>
      </p:ext>
    </p:extLst>
  </p:cSld>
  <p:clrMapOvr>
    <a:masterClrMapping/>
  </p:clrMapOvr>
  <mc:AlternateContent xmlns:mc="http://schemas.openxmlformats.org/markup-compatibility/2006" xmlns:p14="http://schemas.microsoft.com/office/powerpoint/2010/main">
    <mc:Choice Requires="p14">
      <p:transition spd="slow" p14:dur="2000" advTm="96428"/>
    </mc:Choice>
    <mc:Fallback xmlns="">
      <p:transition spd="slow" advTm="9642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2EF52B-6032-46A9-A0A6-9713C27D052E}"/>
              </a:ext>
            </a:extLst>
          </p:cNvPr>
          <p:cNvSpPr>
            <a:spLocks noGrp="1"/>
          </p:cNvSpPr>
          <p:nvPr>
            <p:ph type="title"/>
          </p:nvPr>
        </p:nvSpPr>
        <p:spPr>
          <a:xfrm>
            <a:off x="1112661" y="375793"/>
            <a:ext cx="10353762" cy="1257300"/>
          </a:xfrm>
        </p:spPr>
        <p:txBody>
          <a:bodyPr>
            <a:normAutofit/>
          </a:bodyPr>
          <a:lstStyle/>
          <a:p>
            <a:r>
              <a:rPr lang="it-IT" sz="4000"/>
              <a:t>Modellazione degli indici</a:t>
            </a:r>
          </a:p>
        </p:txBody>
      </p:sp>
      <p:sp>
        <p:nvSpPr>
          <p:cNvPr id="3" name="Segnaposto contenuto 2">
            <a:extLst>
              <a:ext uri="{FF2B5EF4-FFF2-40B4-BE49-F238E27FC236}">
                <a16:creationId xmlns:a16="http://schemas.microsoft.com/office/drawing/2014/main" id="{E8237BC6-EDCC-44F7-B26A-64B5B54A1E16}"/>
              </a:ext>
            </a:extLst>
          </p:cNvPr>
          <p:cNvSpPr>
            <a:spLocks noGrp="1"/>
          </p:cNvSpPr>
          <p:nvPr>
            <p:ph idx="1"/>
          </p:nvPr>
        </p:nvSpPr>
        <p:spPr>
          <a:xfrm>
            <a:off x="1957976" y="2203378"/>
            <a:ext cx="8663132" cy="3714749"/>
          </a:xfrm>
        </p:spPr>
        <p:txBody>
          <a:bodyPr>
            <a:normAutofit/>
          </a:bodyPr>
          <a:lstStyle/>
          <a:p>
            <a:pPr indent="-305435"/>
            <a:r>
              <a:rPr lang="it-IT" sz="2800"/>
              <a:t>Indici creati durante la fase di </a:t>
            </a:r>
            <a:r>
              <a:rPr lang="it-IT" sz="2800" err="1"/>
              <a:t>parsing</a:t>
            </a:r>
            <a:r>
              <a:rPr lang="it-IT" sz="2800"/>
              <a:t> (parallelo)</a:t>
            </a:r>
            <a:endParaRPr lang="it-IT"/>
          </a:p>
          <a:p>
            <a:pPr marL="36830" indent="0">
              <a:buNone/>
            </a:pPr>
            <a:endParaRPr lang="it-IT" sz="2800">
              <a:ln>
                <a:solidFill>
                  <a:prstClr val="black">
                    <a:lumMod val="75000"/>
                    <a:lumOff val="25000"/>
                    <a:alpha val="10000"/>
                  </a:prstClr>
                </a:solidFill>
              </a:ln>
              <a:effectLst>
                <a:outerShdw blurRad="9525" dist="25400" dir="14640000" algn="tl" rotWithShape="0">
                  <a:prstClr val="black">
                    <a:alpha val="30000"/>
                  </a:prstClr>
                </a:outerShdw>
              </a:effectLst>
              <a:cs typeface="Dubai" panose="02040603050505030304"/>
            </a:endParaRPr>
          </a:p>
          <a:p>
            <a:pPr indent="-305435"/>
            <a:r>
              <a:rPr lang="it-IT" sz="2800"/>
              <a:t>3 fasi di processing:</a:t>
            </a:r>
            <a:endParaRPr lang="it-IT" sz="2800">
              <a:ln>
                <a:solidFill>
                  <a:prstClr val="black">
                    <a:lumMod val="75000"/>
                    <a:lumOff val="25000"/>
                    <a:alpha val="10000"/>
                  </a:prstClr>
                </a:solidFill>
              </a:ln>
              <a:effectLst>
                <a:outerShdw blurRad="9525" dist="25400" dir="14640000" algn="tl" rotWithShape="0">
                  <a:prstClr val="black">
                    <a:alpha val="30000"/>
                  </a:prstClr>
                </a:outerShdw>
              </a:effectLst>
              <a:cs typeface="Dubai"/>
            </a:endParaRPr>
          </a:p>
          <a:p>
            <a:pPr marL="906780" lvl="1" indent="-457200">
              <a:buFont typeface="+mj-lt"/>
              <a:buAutoNum type="arabicPeriod"/>
            </a:pPr>
            <a:r>
              <a:rPr lang="it-IT" sz="2400"/>
              <a:t>Pubblicazioni </a:t>
            </a:r>
          </a:p>
          <a:p>
            <a:pPr marL="907200" lvl="1" indent="-457200">
              <a:buFont typeface="+mj-lt"/>
              <a:buAutoNum type="arabicPeriod"/>
            </a:pPr>
            <a:r>
              <a:rPr lang="it-IT" sz="2400"/>
              <a:t>Collezioni </a:t>
            </a:r>
            <a:endParaRPr lang="it-IT" sz="2400">
              <a:ln>
                <a:solidFill>
                  <a:prstClr val="black">
                    <a:lumMod val="75000"/>
                    <a:lumOff val="25000"/>
                    <a:alpha val="10000"/>
                  </a:prstClr>
                </a:solidFill>
              </a:ln>
              <a:effectLst>
                <a:outerShdw blurRad="9525" dist="25400" dir="14640000" algn="tl" rotWithShape="0">
                  <a:prstClr val="black">
                    <a:alpha val="30000"/>
                  </a:prstClr>
                </a:outerShdw>
              </a:effectLst>
              <a:cs typeface="Dubai"/>
            </a:endParaRPr>
          </a:p>
          <a:p>
            <a:pPr marL="906780" lvl="1" indent="-457200">
              <a:buFont typeface="+mj-lt"/>
              <a:buAutoNum type="arabicPeriod"/>
            </a:pPr>
            <a:r>
              <a:rPr lang="it-IT" sz="2400"/>
              <a:t>Aggiunta riviste (trovate nella fase 1) alle Collezioni</a:t>
            </a:r>
            <a:endParaRPr lang="it-IT" sz="2400">
              <a:ln>
                <a:solidFill>
                  <a:prstClr val="black">
                    <a:lumMod val="75000"/>
                    <a:lumOff val="25000"/>
                    <a:alpha val="10000"/>
                  </a:prstClr>
                </a:solidFill>
              </a:ln>
              <a:effectLst>
                <a:outerShdw blurRad="9525" dist="25400" dir="14640000" algn="tl" rotWithShape="0">
                  <a:prstClr val="black">
                    <a:alpha val="30000"/>
                  </a:prstClr>
                </a:outerShdw>
              </a:effectLst>
              <a:cs typeface="Dubai"/>
            </a:endParaRPr>
          </a:p>
        </p:txBody>
      </p:sp>
      <p:sp>
        <p:nvSpPr>
          <p:cNvPr id="4" name="Ovale 3">
            <a:extLst>
              <a:ext uri="{FF2B5EF4-FFF2-40B4-BE49-F238E27FC236}">
                <a16:creationId xmlns:a16="http://schemas.microsoft.com/office/drawing/2014/main" id="{7D828D69-EC98-44C0-809D-7267536B3507}"/>
              </a:ext>
            </a:extLst>
          </p:cNvPr>
          <p:cNvSpPr/>
          <p:nvPr/>
        </p:nvSpPr>
        <p:spPr>
          <a:xfrm>
            <a:off x="451788" y="270689"/>
            <a:ext cx="1321746" cy="1321746"/>
          </a:xfrm>
          <a:prstGeom prst="ellipse">
            <a:avLst/>
          </a:prstGeom>
        </p:spPr>
        <p:style>
          <a:lnRef idx="0">
            <a:schemeClr val="lt1">
              <a:alpha val="0"/>
              <a:hueOff val="0"/>
              <a:satOff val="0"/>
              <a:lumOff val="0"/>
              <a:alphaOff val="0"/>
            </a:schemeClr>
          </a:lnRef>
          <a:fillRef idx="1">
            <a:schemeClr val="accent5">
              <a:hueOff val="534349"/>
              <a:satOff val="-6292"/>
              <a:lumOff val="4183"/>
              <a:alphaOff val="0"/>
            </a:schemeClr>
          </a:fillRef>
          <a:effectRef idx="0">
            <a:schemeClr val="accent5">
              <a:hueOff val="534349"/>
              <a:satOff val="-6292"/>
              <a:lumOff val="4183"/>
              <a:alphaOff val="0"/>
            </a:schemeClr>
          </a:effectRef>
          <a:fontRef idx="minor"/>
        </p:style>
      </p:sp>
      <p:sp>
        <p:nvSpPr>
          <p:cNvPr id="5" name="Rettangolo 4" descr="Gears">
            <a:extLst>
              <a:ext uri="{FF2B5EF4-FFF2-40B4-BE49-F238E27FC236}">
                <a16:creationId xmlns:a16="http://schemas.microsoft.com/office/drawing/2014/main" id="{ADC98D72-2E54-418F-9B4F-C7245C79693A}"/>
              </a:ext>
            </a:extLst>
          </p:cNvPr>
          <p:cNvSpPr/>
          <p:nvPr/>
        </p:nvSpPr>
        <p:spPr>
          <a:xfrm>
            <a:off x="729355" y="548256"/>
            <a:ext cx="766613" cy="76661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6" name="Segnaposto piè di pagina 5">
            <a:extLst>
              <a:ext uri="{FF2B5EF4-FFF2-40B4-BE49-F238E27FC236}">
                <a16:creationId xmlns:a16="http://schemas.microsoft.com/office/drawing/2014/main" id="{4CE40CF5-1688-4A4B-A273-C950089BF573}"/>
              </a:ext>
            </a:extLst>
          </p:cNvPr>
          <p:cNvSpPr>
            <a:spLocks noGrp="1"/>
          </p:cNvSpPr>
          <p:nvPr>
            <p:ph type="ftr" sz="quarter" idx="11"/>
          </p:nvPr>
        </p:nvSpPr>
        <p:spPr/>
        <p:txBody>
          <a:bodyPr/>
          <a:lstStyle/>
          <a:p>
            <a:r>
              <a:rPr lang="it-IT"/>
              <a:t>Gestione Avanzata dell’Informazione – UNIMORE- 2019/2020</a:t>
            </a:r>
            <a:endParaRPr lang="en-US"/>
          </a:p>
        </p:txBody>
      </p:sp>
      <p:sp>
        <p:nvSpPr>
          <p:cNvPr id="7" name="Segnaposto numero diapositiva 6">
            <a:extLst>
              <a:ext uri="{FF2B5EF4-FFF2-40B4-BE49-F238E27FC236}">
                <a16:creationId xmlns:a16="http://schemas.microsoft.com/office/drawing/2014/main" id="{9A2DB2CE-4952-4434-87B2-8663EF1EC0FA}"/>
              </a:ext>
            </a:extLst>
          </p:cNvPr>
          <p:cNvSpPr>
            <a:spLocks noGrp="1"/>
          </p:cNvSpPr>
          <p:nvPr>
            <p:ph type="sldNum" sz="quarter" idx="12"/>
          </p:nvPr>
        </p:nvSpPr>
        <p:spPr/>
        <p:txBody>
          <a:bodyPr/>
          <a:lstStyle/>
          <a:p>
            <a:fld id="{3A98EE3D-8CD1-4C3F-BD1C-C98C9596463C}" type="slidenum">
              <a:rPr lang="en-US" smtClean="0"/>
              <a:t>9</a:t>
            </a:fld>
            <a:endParaRPr lang="en-US"/>
          </a:p>
        </p:txBody>
      </p:sp>
    </p:spTree>
    <p:extLst>
      <p:ext uri="{BB962C8B-B14F-4D97-AF65-F5344CB8AC3E}">
        <p14:creationId xmlns:p14="http://schemas.microsoft.com/office/powerpoint/2010/main" val="1882351341"/>
      </p:ext>
    </p:extLst>
  </p:cSld>
  <p:clrMapOvr>
    <a:masterClrMapping/>
  </p:clrMapOvr>
  <mc:AlternateContent xmlns:mc="http://schemas.openxmlformats.org/markup-compatibility/2006" xmlns:p14="http://schemas.microsoft.com/office/powerpoint/2010/main">
    <mc:Choice Requires="p14">
      <p:transition spd="slow" p14:dur="2000" advTm="41046"/>
    </mc:Choice>
    <mc:Fallback xmlns="">
      <p:transition spd="slow" advTm="41046"/>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Georgia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Dubai"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B627A91547E134A8F73329CF0E6E86F" ma:contentTypeVersion="5" ma:contentTypeDescription="Creare un nuovo documento." ma:contentTypeScope="" ma:versionID="cebb1f9b49519c77cd3501f64b161896">
  <xsd:schema xmlns:xsd="http://www.w3.org/2001/XMLSchema" xmlns:xs="http://www.w3.org/2001/XMLSchema" xmlns:p="http://schemas.microsoft.com/office/2006/metadata/properties" xmlns:ns3="b77844fa-4c10-44c0-9864-1662665f9d73" xmlns:ns4="fccc5fde-6206-41e1-a36d-5e75f9a3cb51" targetNamespace="http://schemas.microsoft.com/office/2006/metadata/properties" ma:root="true" ma:fieldsID="ef8355eb417561afc357491b1d6628d3" ns3:_="" ns4:_="">
    <xsd:import namespace="b77844fa-4c10-44c0-9864-1662665f9d73"/>
    <xsd:import namespace="fccc5fde-6206-41e1-a36d-5e75f9a3cb5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7844fa-4c10-44c0-9864-1662665f9d73" elementFormDefault="qualified">
    <xsd:import namespace="http://schemas.microsoft.com/office/2006/documentManagement/types"/>
    <xsd:import namespace="http://schemas.microsoft.com/office/infopath/2007/PartnerControls"/>
    <xsd:element name="SharedWithUsers" ma:index="8"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internalName="SharedWithDetails" ma:readOnly="true">
      <xsd:simpleType>
        <xsd:restriction base="dms:Note">
          <xsd:maxLength value="255"/>
        </xsd:restriction>
      </xsd:simpleType>
    </xsd:element>
    <xsd:element name="SharingHintHash" ma:index="10" nillable="true" ma:displayName="Hash suggerimento condivisione"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ccc5fde-6206-41e1-a36d-5e75f9a3cb5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D1A1A1-C46E-4529-8CC3-7EEFB81E48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7844fa-4c10-44c0-9864-1662665f9d73"/>
    <ds:schemaRef ds:uri="fccc5fde-6206-41e1-a36d-5e75f9a3cb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0E904D-403C-41A0-9055-9701638A3E3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4781595-379A-4108-A96A-55CEF51D2F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TotalTime>
  <Words>1882</Words>
  <Application>Microsoft Office PowerPoint</Application>
  <PresentationFormat>Widescreen</PresentationFormat>
  <Paragraphs>362</Paragraphs>
  <Slides>31</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31</vt:i4>
      </vt:variant>
    </vt:vector>
  </HeadingPairs>
  <TitlesOfParts>
    <vt:vector size="37" baseType="lpstr">
      <vt:lpstr>Calibri</vt:lpstr>
      <vt:lpstr>Cambria Math</vt:lpstr>
      <vt:lpstr>Dubai</vt:lpstr>
      <vt:lpstr>Georgia Pro</vt:lpstr>
      <vt:lpstr>Wingdings 2</vt:lpstr>
      <vt:lpstr>SlateVTI</vt:lpstr>
      <vt:lpstr>Search Engine for DBLP</vt:lpstr>
      <vt:lpstr>Obiettivi del progetto</vt:lpstr>
      <vt:lpstr>Sintassi del linguaggio di ricerca</vt:lpstr>
      <vt:lpstr>Fasi di sviluppo</vt:lpstr>
      <vt:lpstr>Tipi di documenti</vt:lpstr>
      <vt:lpstr>Analisi XML</vt:lpstr>
      <vt:lpstr>Parsing XML</vt:lpstr>
      <vt:lpstr>Parallelizzazione</vt:lpstr>
      <vt:lpstr>Modellazione degli indici</vt:lpstr>
      <vt:lpstr>Caso particolare: Journal </vt:lpstr>
      <vt:lpstr>Caso particolare: Journal </vt:lpstr>
      <vt:lpstr>Caso particolare: Journal</vt:lpstr>
      <vt:lpstr>Schema degli indici</vt:lpstr>
      <vt:lpstr>Presentazione standard di PowerPoint</vt:lpstr>
      <vt:lpstr>Analisi degli indici</vt:lpstr>
      <vt:lpstr>Parsing delle interrogazioni</vt:lpstr>
      <vt:lpstr>Algoritmi di ricerca</vt:lpstr>
      <vt:lpstr>Algoritmi di ricerca</vt:lpstr>
      <vt:lpstr>Algoritmi di ricerca</vt:lpstr>
      <vt:lpstr>Algoritmi di ricerca</vt:lpstr>
      <vt:lpstr>Threshold</vt:lpstr>
      <vt:lpstr>Threshold</vt:lpstr>
      <vt:lpstr>Threshold</vt:lpstr>
      <vt:lpstr>Gestione dei risultati</vt:lpstr>
      <vt:lpstr>Gestione dei risultati</vt:lpstr>
      <vt:lpstr>Gestione dei risultati</vt:lpstr>
      <vt:lpstr>Gestione dei risultati</vt:lpstr>
      <vt:lpstr>Gestione dei risultati</vt:lpstr>
      <vt:lpstr>Gestione dei risultati</vt:lpstr>
      <vt:lpstr>Gestione dei risultati</vt:lpstr>
      <vt:lpstr>Menu e opzioni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 for DBLP</dc:title>
  <dc:creator>Marco Piccinni</dc:creator>
  <cp:lastModifiedBy>MARCO PICCINNI</cp:lastModifiedBy>
  <cp:revision>1</cp:revision>
  <dcterms:created xsi:type="dcterms:W3CDTF">2019-12-30T10:30:29Z</dcterms:created>
  <dcterms:modified xsi:type="dcterms:W3CDTF">2020-01-13T16:18:49Z</dcterms:modified>
</cp:coreProperties>
</file>