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/>
        </p14:section>
        <p14:section name="titolo" id="{4A633BFB-4B46-4330-97D0-2C70B30C5B51}">
          <p14:sldIdLst>
            <p14:sldId id="256"/>
          </p14:sldIdLst>
        </p14:section>
        <p14:section name="Sezione di riepilogo" id="{C9AEA980-A420-4A5D-A728-2FEEE2BA23F9}">
          <p14:sldIdLst/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65"/>
            <p14:sldId id="266"/>
          </p14:sldIdLst>
        </p14:section>
        <p14:section name="Parsing delle interrogazioni" id="{C3282AD1-D486-4088-940F-93869241B731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r>
            <a:rPr lang="it-IT" b="0" dirty="0"/>
            <a:t>Analisi</a:t>
          </a:r>
          <a:r>
            <a:rPr lang="it-IT" dirty="0"/>
            <a:t> e </a:t>
          </a:r>
          <a:r>
            <a:rPr lang="it-IT" b="0" dirty="0" err="1"/>
            <a:t>parsing</a:t>
          </a:r>
          <a:r>
            <a:rPr lang="it-IT" dirty="0"/>
            <a:t> del file XML</a:t>
          </a:r>
          <a:endParaRPr lang="en-US" dirty="0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r>
            <a:rPr lang="it-IT"/>
            <a:t>Algoritmo di ricerca basato sugli indici creati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4"/>
      <dgm:spPr/>
    </dgm:pt>
    <dgm:pt modelId="{5E6516A5-47D6-4F56-B802-31C7A720C20A}" type="pres">
      <dgm:prSet presAssocID="{B7A271BE-0A1A-4073-9F22-5716816D6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4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4"/>
      <dgm:spPr/>
    </dgm:pt>
    <dgm:pt modelId="{A05A8307-E2A5-450C-9E03-0F2B5C19EB6C}" type="pres">
      <dgm:prSet presAssocID="{10A15781-13E1-4B30-8560-6811B700D6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4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4"/>
      <dgm:spPr/>
    </dgm:pt>
    <dgm:pt modelId="{B8C7284C-8A77-41C9-A5D0-A10542FFC69E}" type="pres">
      <dgm:prSet presAssocID="{F8E09BF5-BD60-4E2D-831C-C805B1ED0B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4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4"/>
      <dgm:spPr/>
    </dgm:pt>
    <dgm:pt modelId="{A22E3025-2134-4EA7-928C-8D8756B35D6B}" type="pres">
      <dgm:prSet presAssocID="{DFED3F60-860A-433E-AD6D-D7E5ADBC8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Analisi</a:t>
          </a:r>
          <a:r>
            <a:rPr lang="it-IT" sz="2400" kern="1200" dirty="0"/>
            <a:t> e </a:t>
          </a:r>
          <a:r>
            <a:rPr lang="it-IT" sz="2400" b="0" kern="1200" dirty="0" err="1"/>
            <a:t>parsing</a:t>
          </a:r>
          <a:r>
            <a:rPr lang="it-IT" sz="2400" kern="1200" dirty="0"/>
            <a:t> del file XML</a:t>
          </a:r>
          <a:endParaRPr lang="en-US" sz="2400" kern="1200" dirty="0"/>
        </a:p>
      </dsp:txBody>
      <dsp:txXfrm>
        <a:off x="1789861" y="219874"/>
        <a:ext cx="3115545" cy="1321746"/>
      </dsp:txXfrm>
    </dsp:sp>
    <dsp:sp modelId="{67A587D9-8CFB-45B7-B4EF-7C4263AA4B91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Modellazione degli indici</a:t>
          </a:r>
          <a:endParaRPr lang="en-US" sz="2400" kern="1200"/>
        </a:p>
      </dsp:txBody>
      <dsp:txXfrm>
        <a:off x="7053245" y="219874"/>
        <a:ext cx="3115545" cy="1321746"/>
      </dsp:txXfrm>
    </dsp:sp>
    <dsp:sp modelId="{B8D30411-613B-4489-B53C-FAF20E00A5E3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Parsing</a:t>
          </a:r>
          <a:r>
            <a:rPr lang="it-IT" sz="2400" kern="1200"/>
            <a:t> della query utente</a:t>
          </a:r>
          <a:endParaRPr lang="en-US" sz="2400" kern="1200"/>
        </a:p>
      </dsp:txBody>
      <dsp:txXfrm>
        <a:off x="1789861" y="2173128"/>
        <a:ext cx="3115545" cy="1321746"/>
      </dsp:txXfrm>
    </dsp:sp>
    <dsp:sp modelId="{45D7244C-F902-4905-96CF-2C4ADA638842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Algoritmo di ricerca basato sugli indici creati</a:t>
          </a:r>
          <a:endParaRPr lang="en-US" sz="2400" kern="1200"/>
        </a:p>
      </dsp:txBody>
      <dsp:txXfrm>
        <a:off x="7053245" y="2173128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046630-84D6-446C-A006-F081FFF12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4BC106-27D5-4616-AF33-DE2C01B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0A10-08F2-4987-A546-76033F5E1B91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146FDE-9A24-4C36-9C08-E71BB3C99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94614-EA71-4FF2-87DD-17FE312F5F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672D-337C-485F-A6D9-EF464598C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1541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CC0-8DFC-4304-9DC7-C5B020228D9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AABF-F619-455A-AF2B-2DE40686EDC7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8ED-0B54-48E3-8ED9-D796C46540D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1A9-985E-4B8E-A1D1-5A3B9482A51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F17-62FF-4FD0-855D-CD8396DD690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984-F028-4E01-9240-9C0AFC67EC0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86C-6109-45A3-9723-30FB1317765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36F7-6558-4BA2-9CA3-A12A881D867C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75B-1D09-4E71-884A-158953375BA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A4-7D1A-4470-B6C4-8FF803DCD5E6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8BAD-2D95-45F4-A01A-D955A7E29B4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28E-E5AD-4C16-90FE-13D24119792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1FA9-C04D-4CBA-AC5A-E3E6C44FAA9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EB8-7B08-4D2C-8283-9E0E06A195E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ACD1-F798-4057-B1B3-28AFC947AA5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FF3D-75DA-4DF0-9828-CF88B7326B6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FA4-0F03-4E59-99FE-6FDBB13785A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481914-821C-4511-AD6A-120D964128A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delle interrogazioni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5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8A0AD6-393D-4700-8679-9D46C5F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DF356-ACDB-4574-B83E-C45F699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CasellaDiTesto 11">
            <a:hlinkClick r:id="rId3" action="ppaction://hlinksldjump"/>
            <a:extLst>
              <a:ext uri="{FF2B5EF4-FFF2-40B4-BE49-F238E27FC236}">
                <a16:creationId xmlns:a16="http://schemas.microsoft.com/office/drawing/2014/main" id="{A85D1A10-DBC1-4BFC-A8A5-441B75E5AC10}"/>
              </a:ext>
            </a:extLst>
          </p:cNvPr>
          <p:cNvSpPr txBox="1"/>
          <p:nvPr/>
        </p:nvSpPr>
        <p:spPr>
          <a:xfrm>
            <a:off x="3193366" y="106178"/>
            <a:ext cx="867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◇ ◆ ◽◾♢♦</a:t>
            </a:r>
            <a:endParaRPr lang="it-IT" sz="1400" dirty="0"/>
          </a:p>
        </p:txBody>
      </p:sp>
      <p:sp>
        <p:nvSpPr>
          <p:cNvPr id="7" name="CasellaDiTesto 6">
            <a:hlinkClick r:id="rId3" action="ppaction://hlinksldjump"/>
            <a:extLst>
              <a:ext uri="{FF2B5EF4-FFF2-40B4-BE49-F238E27FC236}">
                <a16:creationId xmlns:a16="http://schemas.microsoft.com/office/drawing/2014/main" id="{6329A0A9-D2F1-4E2A-B4E9-C90EFE4A4859}"/>
              </a:ext>
            </a:extLst>
          </p:cNvPr>
          <p:cNvSpPr txBox="1"/>
          <p:nvPr/>
        </p:nvSpPr>
        <p:spPr>
          <a:xfrm flipH="1">
            <a:off x="321563" y="172528"/>
            <a:ext cx="98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Obbiettivi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     ◆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22" y="965200"/>
            <a:ext cx="7324578" cy="4562473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							  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20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065BB-97BC-4066-8356-AE139F2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D84721-D54C-468C-9A6E-D2D5FC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EDFF93-B9D0-4FAE-B2D7-D5C18275828A}"/>
              </a:ext>
            </a:extLst>
          </p:cNvPr>
          <p:cNvSpPr txBox="1"/>
          <p:nvPr/>
        </p:nvSpPr>
        <p:spPr>
          <a:xfrm>
            <a:off x="3545058" y="109248"/>
            <a:ext cx="832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  <a:hlinkClick r:id="rId4" action="ppaction://hlinksldjump"/>
              </a:rPr>
              <a:t>Obbiettivi</a:t>
            </a:r>
          </a:p>
          <a:p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  <a:hlinkClick r:id="rId4" action="ppaction://hlinksldjump"/>
              </a:rPr>
              <a:t>     ◇ </a:t>
            </a:r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 ◇ ◆ ◽◾♢♦</a:t>
            </a:r>
            <a:endParaRPr lang="it-IT" sz="1400" dirty="0"/>
          </a:p>
        </p:txBody>
      </p:sp>
      <p:sp>
        <p:nvSpPr>
          <p:cNvPr id="12" name="CasellaDiTesto 11">
            <a:hlinkClick r:id="rId4" action="ppaction://hlinksldjump"/>
            <a:extLst>
              <a:ext uri="{FF2B5EF4-FFF2-40B4-BE49-F238E27FC236}">
                <a16:creationId xmlns:a16="http://schemas.microsoft.com/office/drawing/2014/main" id="{2D9C97D2-CF39-4289-8B4C-52172E6D047A}"/>
              </a:ext>
            </a:extLst>
          </p:cNvPr>
          <p:cNvSpPr txBox="1"/>
          <p:nvPr/>
        </p:nvSpPr>
        <p:spPr>
          <a:xfrm flipH="1">
            <a:off x="321563" y="172528"/>
            <a:ext cx="98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Obbiettivi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    ◇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2305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22D18-5F9C-428B-A9D2-267F8A2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8BB79E-8481-4221-B5AA-3E5B4E6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4E8CF-F401-47DC-B161-8D8D45E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F6459-7C24-470F-A925-B3B10D1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EE388-108A-4DDF-BD49-6244C98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5FB0FF-DCDD-413E-B72B-BF9FF56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40CF5-1688-4A4B-A273-C950089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B2CE-4952-4434-87B2-8663EF1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9B4878-AF6A-4E5A-998B-07E3A78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D9697-7EAC-49A9-B1F0-7C2BB4D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272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Yu Gothic Medium</vt:lpstr>
      <vt:lpstr>Calibri</vt:lpstr>
      <vt:lpstr>Cambria Math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  <vt:lpstr>Analisi XML</vt:lpstr>
      <vt:lpstr>Parsing XML</vt:lpstr>
      <vt:lpstr>Parallelizzazione</vt:lpstr>
      <vt:lpstr>Modellazione degli indici</vt:lpstr>
      <vt:lpstr>Schema degli indici</vt:lpstr>
      <vt:lpstr>Analisi degli indici</vt:lpstr>
      <vt:lpstr>Parsing delle interrogazioni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10</cp:revision>
  <dcterms:created xsi:type="dcterms:W3CDTF">2019-11-08T13:09:06Z</dcterms:created>
  <dcterms:modified xsi:type="dcterms:W3CDTF">2019-11-11T17:57:53Z</dcterms:modified>
</cp:coreProperties>
</file>