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6C779D-821C-44C7-9378-E7DF63425E2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0540E2-658B-406C-83DD-79272C08B98E}">
      <dgm:prSet/>
      <dgm:spPr/>
      <dgm:t>
        <a:bodyPr/>
        <a:lstStyle/>
        <a:p>
          <a:r>
            <a:rPr lang="en-US"/>
            <a:t>- Vem vill göra vad?</a:t>
          </a:r>
        </a:p>
      </dgm:t>
    </dgm:pt>
    <dgm:pt modelId="{DE5027E0-E925-45BD-A52C-ADCF63FEF099}" type="parTrans" cxnId="{F191834C-B921-4108-838E-4D89AF19BF5D}">
      <dgm:prSet/>
      <dgm:spPr/>
      <dgm:t>
        <a:bodyPr/>
        <a:lstStyle/>
        <a:p>
          <a:endParaRPr lang="en-US"/>
        </a:p>
      </dgm:t>
    </dgm:pt>
    <dgm:pt modelId="{784AB0D2-681C-4849-BEB3-C95917271C6C}" type="sibTrans" cxnId="{F191834C-B921-4108-838E-4D89AF19BF5D}">
      <dgm:prSet/>
      <dgm:spPr/>
      <dgm:t>
        <a:bodyPr/>
        <a:lstStyle/>
        <a:p>
          <a:endParaRPr lang="en-US"/>
        </a:p>
      </dgm:t>
    </dgm:pt>
    <dgm:pt modelId="{E087DCA3-AC47-4E6F-81EF-3464B2318EFE}">
      <dgm:prSet/>
      <dgm:spPr/>
      <dgm:t>
        <a:bodyPr/>
        <a:lstStyle/>
        <a:p>
          <a:r>
            <a:rPr lang="en-US"/>
            <a:t>- Vad behövs göras? </a:t>
          </a:r>
        </a:p>
      </dgm:t>
    </dgm:pt>
    <dgm:pt modelId="{0DE9A953-669C-4AAF-8C88-0BABA8C9E33D}" type="parTrans" cxnId="{8E96CAFC-7AB8-4F9A-BF61-2FA03025811F}">
      <dgm:prSet/>
      <dgm:spPr/>
      <dgm:t>
        <a:bodyPr/>
        <a:lstStyle/>
        <a:p>
          <a:endParaRPr lang="en-US"/>
        </a:p>
      </dgm:t>
    </dgm:pt>
    <dgm:pt modelId="{9C2AD769-C9F9-4ED3-ABCB-21B3C77200CF}" type="sibTrans" cxnId="{8E96CAFC-7AB8-4F9A-BF61-2FA03025811F}">
      <dgm:prSet/>
      <dgm:spPr/>
      <dgm:t>
        <a:bodyPr/>
        <a:lstStyle/>
        <a:p>
          <a:endParaRPr lang="en-US"/>
        </a:p>
      </dgm:t>
    </dgm:pt>
    <dgm:pt modelId="{B4F13D5D-DD49-438C-B7C5-C5311B645BBC}">
      <dgm:prSet/>
      <dgm:spPr/>
      <dgm:t>
        <a:bodyPr/>
        <a:lstStyle/>
        <a:p>
          <a:r>
            <a:rPr lang="en-US"/>
            <a:t>- Kanban to the rescue!</a:t>
          </a:r>
        </a:p>
      </dgm:t>
    </dgm:pt>
    <dgm:pt modelId="{30447311-9EEC-4B21-9152-A6FC482BADC9}" type="parTrans" cxnId="{640212FE-CB9F-4225-8A50-2A02433F0772}">
      <dgm:prSet/>
      <dgm:spPr/>
      <dgm:t>
        <a:bodyPr/>
        <a:lstStyle/>
        <a:p>
          <a:endParaRPr lang="en-US"/>
        </a:p>
      </dgm:t>
    </dgm:pt>
    <dgm:pt modelId="{67C70CD0-A76C-4AD7-8801-F90B935D0DC5}" type="sibTrans" cxnId="{640212FE-CB9F-4225-8A50-2A02433F0772}">
      <dgm:prSet/>
      <dgm:spPr/>
      <dgm:t>
        <a:bodyPr/>
        <a:lstStyle/>
        <a:p>
          <a:endParaRPr lang="en-US"/>
        </a:p>
      </dgm:t>
    </dgm:pt>
    <dgm:pt modelId="{04B73117-EBA9-4AAA-8213-6C881B469FC1}">
      <dgm:prSet/>
      <dgm:spPr/>
      <dgm:t>
        <a:bodyPr/>
        <a:lstStyle/>
        <a:p>
          <a:r>
            <a:rPr lang="en-US"/>
            <a:t>- Smidigaste approachen?</a:t>
          </a:r>
        </a:p>
      </dgm:t>
    </dgm:pt>
    <dgm:pt modelId="{182A4966-3013-4D6B-A0C5-5CBCAD4E1E74}" type="parTrans" cxnId="{BC6313FC-77F1-4A3A-9B84-8EBE870D9B01}">
      <dgm:prSet/>
      <dgm:spPr/>
      <dgm:t>
        <a:bodyPr/>
        <a:lstStyle/>
        <a:p>
          <a:endParaRPr lang="en-US"/>
        </a:p>
      </dgm:t>
    </dgm:pt>
    <dgm:pt modelId="{0209DE83-19E4-4506-AFEF-A484E06F2B6B}" type="sibTrans" cxnId="{BC6313FC-77F1-4A3A-9B84-8EBE870D9B01}">
      <dgm:prSet/>
      <dgm:spPr/>
      <dgm:t>
        <a:bodyPr/>
        <a:lstStyle/>
        <a:p>
          <a:endParaRPr lang="en-US"/>
        </a:p>
      </dgm:t>
    </dgm:pt>
    <dgm:pt modelId="{AB677F40-4970-4F57-AD75-BE94992F7BCB}">
      <dgm:prSet/>
      <dgm:spPr/>
      <dgm:t>
        <a:bodyPr/>
        <a:lstStyle/>
        <a:p>
          <a:r>
            <a:rPr lang="en-US"/>
            <a:t>- Keep it simple!</a:t>
          </a:r>
          <a:br>
            <a:rPr lang="en-US"/>
          </a:br>
          <a:br>
            <a:rPr lang="en-US"/>
          </a:br>
          <a:endParaRPr lang="en-US"/>
        </a:p>
      </dgm:t>
    </dgm:pt>
    <dgm:pt modelId="{BB746FFB-DDDC-4FB6-8D62-71CF2956B996}" type="parTrans" cxnId="{559A14E6-676A-4A70-9E7F-0986BB8F7548}">
      <dgm:prSet/>
      <dgm:spPr/>
      <dgm:t>
        <a:bodyPr/>
        <a:lstStyle/>
        <a:p>
          <a:endParaRPr lang="en-US"/>
        </a:p>
      </dgm:t>
    </dgm:pt>
    <dgm:pt modelId="{4F71F8D7-31BC-4D76-98A6-A9675E9EE988}" type="sibTrans" cxnId="{559A14E6-676A-4A70-9E7F-0986BB8F7548}">
      <dgm:prSet/>
      <dgm:spPr/>
      <dgm:t>
        <a:bodyPr/>
        <a:lstStyle/>
        <a:p>
          <a:endParaRPr lang="en-US"/>
        </a:p>
      </dgm:t>
    </dgm:pt>
    <dgm:pt modelId="{FDD5F3C1-E763-4F34-8E1A-FF4920C53C8D}" type="pres">
      <dgm:prSet presAssocID="{356C779D-821C-44C7-9378-E7DF63425E28}" presName="linear" presStyleCnt="0">
        <dgm:presLayoutVars>
          <dgm:animLvl val="lvl"/>
          <dgm:resizeHandles val="exact"/>
        </dgm:presLayoutVars>
      </dgm:prSet>
      <dgm:spPr/>
    </dgm:pt>
    <dgm:pt modelId="{C6811A00-E660-497A-AA8F-80286FB35822}" type="pres">
      <dgm:prSet presAssocID="{110540E2-658B-406C-83DD-79272C08B98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D579A1-C69D-4978-84E2-D048A9A00A21}" type="pres">
      <dgm:prSet presAssocID="{784AB0D2-681C-4849-BEB3-C95917271C6C}" presName="spacer" presStyleCnt="0"/>
      <dgm:spPr/>
    </dgm:pt>
    <dgm:pt modelId="{254ADC96-7B23-450B-B23F-9B40F574189E}" type="pres">
      <dgm:prSet presAssocID="{E087DCA3-AC47-4E6F-81EF-3464B2318E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1E726CE-CA60-4221-9478-B9891E72F826}" type="pres">
      <dgm:prSet presAssocID="{9C2AD769-C9F9-4ED3-ABCB-21B3C77200CF}" presName="spacer" presStyleCnt="0"/>
      <dgm:spPr/>
    </dgm:pt>
    <dgm:pt modelId="{012F8C3A-EF4E-4C63-93F5-CF85B752053C}" type="pres">
      <dgm:prSet presAssocID="{B4F13D5D-DD49-438C-B7C5-C5311B645BB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6931088-ECC4-4F7D-BF85-07419DFE2EB8}" type="pres">
      <dgm:prSet presAssocID="{67C70CD0-A76C-4AD7-8801-F90B935D0DC5}" presName="spacer" presStyleCnt="0"/>
      <dgm:spPr/>
    </dgm:pt>
    <dgm:pt modelId="{0B33BD78-75FC-46A7-AC80-7FA48F43F0D5}" type="pres">
      <dgm:prSet presAssocID="{04B73117-EBA9-4AAA-8213-6C881B469FC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B47B6A-1000-4C64-9078-A2FD3A13A883}" type="pres">
      <dgm:prSet presAssocID="{0209DE83-19E4-4506-AFEF-A484E06F2B6B}" presName="spacer" presStyleCnt="0"/>
      <dgm:spPr/>
    </dgm:pt>
    <dgm:pt modelId="{524C153A-8175-4B98-9A3C-4A25485B7C18}" type="pres">
      <dgm:prSet presAssocID="{AB677F40-4970-4F57-AD75-BE94992F7BC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3DDC108-12B9-4388-9161-5C0A44ECCB89}" type="presOf" srcId="{04B73117-EBA9-4AAA-8213-6C881B469FC1}" destId="{0B33BD78-75FC-46A7-AC80-7FA48F43F0D5}" srcOrd="0" destOrd="0" presId="urn:microsoft.com/office/officeart/2005/8/layout/vList2"/>
    <dgm:cxn modelId="{5AC0AA2B-225B-4939-AD38-8C56462A43E2}" type="presOf" srcId="{E087DCA3-AC47-4E6F-81EF-3464B2318EFE}" destId="{254ADC96-7B23-450B-B23F-9B40F574189E}" srcOrd="0" destOrd="0" presId="urn:microsoft.com/office/officeart/2005/8/layout/vList2"/>
    <dgm:cxn modelId="{F4682949-024A-4DE3-A621-8FF5BAC35FC3}" type="presOf" srcId="{B4F13D5D-DD49-438C-B7C5-C5311B645BBC}" destId="{012F8C3A-EF4E-4C63-93F5-CF85B752053C}" srcOrd="0" destOrd="0" presId="urn:microsoft.com/office/officeart/2005/8/layout/vList2"/>
    <dgm:cxn modelId="{F191834C-B921-4108-838E-4D89AF19BF5D}" srcId="{356C779D-821C-44C7-9378-E7DF63425E28}" destId="{110540E2-658B-406C-83DD-79272C08B98E}" srcOrd="0" destOrd="0" parTransId="{DE5027E0-E925-45BD-A52C-ADCF63FEF099}" sibTransId="{784AB0D2-681C-4849-BEB3-C95917271C6C}"/>
    <dgm:cxn modelId="{A3247EB7-ACB7-4712-B81A-65E568223AFF}" type="presOf" srcId="{AB677F40-4970-4F57-AD75-BE94992F7BCB}" destId="{524C153A-8175-4B98-9A3C-4A25485B7C18}" srcOrd="0" destOrd="0" presId="urn:microsoft.com/office/officeart/2005/8/layout/vList2"/>
    <dgm:cxn modelId="{E43FB0D3-60E3-48FF-81E8-0717927C674F}" type="presOf" srcId="{110540E2-658B-406C-83DD-79272C08B98E}" destId="{C6811A00-E660-497A-AA8F-80286FB35822}" srcOrd="0" destOrd="0" presId="urn:microsoft.com/office/officeart/2005/8/layout/vList2"/>
    <dgm:cxn modelId="{559A14E6-676A-4A70-9E7F-0986BB8F7548}" srcId="{356C779D-821C-44C7-9378-E7DF63425E28}" destId="{AB677F40-4970-4F57-AD75-BE94992F7BCB}" srcOrd="4" destOrd="0" parTransId="{BB746FFB-DDDC-4FB6-8D62-71CF2956B996}" sibTransId="{4F71F8D7-31BC-4D76-98A6-A9675E9EE988}"/>
    <dgm:cxn modelId="{19B74DF5-EA26-4A2D-80B2-07F404D74ED7}" type="presOf" srcId="{356C779D-821C-44C7-9378-E7DF63425E28}" destId="{FDD5F3C1-E763-4F34-8E1A-FF4920C53C8D}" srcOrd="0" destOrd="0" presId="urn:microsoft.com/office/officeart/2005/8/layout/vList2"/>
    <dgm:cxn modelId="{BC6313FC-77F1-4A3A-9B84-8EBE870D9B01}" srcId="{356C779D-821C-44C7-9378-E7DF63425E28}" destId="{04B73117-EBA9-4AAA-8213-6C881B469FC1}" srcOrd="3" destOrd="0" parTransId="{182A4966-3013-4D6B-A0C5-5CBCAD4E1E74}" sibTransId="{0209DE83-19E4-4506-AFEF-A484E06F2B6B}"/>
    <dgm:cxn modelId="{8E96CAFC-7AB8-4F9A-BF61-2FA03025811F}" srcId="{356C779D-821C-44C7-9378-E7DF63425E28}" destId="{E087DCA3-AC47-4E6F-81EF-3464B2318EFE}" srcOrd="1" destOrd="0" parTransId="{0DE9A953-669C-4AAF-8C88-0BABA8C9E33D}" sibTransId="{9C2AD769-C9F9-4ED3-ABCB-21B3C77200CF}"/>
    <dgm:cxn modelId="{640212FE-CB9F-4225-8A50-2A02433F0772}" srcId="{356C779D-821C-44C7-9378-E7DF63425E28}" destId="{B4F13D5D-DD49-438C-B7C5-C5311B645BBC}" srcOrd="2" destOrd="0" parTransId="{30447311-9EEC-4B21-9152-A6FC482BADC9}" sibTransId="{67C70CD0-A76C-4AD7-8801-F90B935D0DC5}"/>
    <dgm:cxn modelId="{6C9DA325-EF7E-4C5C-8749-BC893FA2CF5C}" type="presParOf" srcId="{FDD5F3C1-E763-4F34-8E1A-FF4920C53C8D}" destId="{C6811A00-E660-497A-AA8F-80286FB35822}" srcOrd="0" destOrd="0" presId="urn:microsoft.com/office/officeart/2005/8/layout/vList2"/>
    <dgm:cxn modelId="{8A3F6FDC-D9FF-419A-A547-B1BBEB7344AF}" type="presParOf" srcId="{FDD5F3C1-E763-4F34-8E1A-FF4920C53C8D}" destId="{21D579A1-C69D-4978-84E2-D048A9A00A21}" srcOrd="1" destOrd="0" presId="urn:microsoft.com/office/officeart/2005/8/layout/vList2"/>
    <dgm:cxn modelId="{B4525016-B201-4669-ADF1-DA8FB1215B63}" type="presParOf" srcId="{FDD5F3C1-E763-4F34-8E1A-FF4920C53C8D}" destId="{254ADC96-7B23-450B-B23F-9B40F574189E}" srcOrd="2" destOrd="0" presId="urn:microsoft.com/office/officeart/2005/8/layout/vList2"/>
    <dgm:cxn modelId="{F8E6E21A-98AB-4F64-9C03-2E3C66D006C2}" type="presParOf" srcId="{FDD5F3C1-E763-4F34-8E1A-FF4920C53C8D}" destId="{D1E726CE-CA60-4221-9478-B9891E72F826}" srcOrd="3" destOrd="0" presId="urn:microsoft.com/office/officeart/2005/8/layout/vList2"/>
    <dgm:cxn modelId="{7F0365EC-9F9D-41F2-BF1D-7CD92E5C58C1}" type="presParOf" srcId="{FDD5F3C1-E763-4F34-8E1A-FF4920C53C8D}" destId="{012F8C3A-EF4E-4C63-93F5-CF85B752053C}" srcOrd="4" destOrd="0" presId="urn:microsoft.com/office/officeart/2005/8/layout/vList2"/>
    <dgm:cxn modelId="{97473289-0777-4239-A8E4-83B32799EA0E}" type="presParOf" srcId="{FDD5F3C1-E763-4F34-8E1A-FF4920C53C8D}" destId="{66931088-ECC4-4F7D-BF85-07419DFE2EB8}" srcOrd="5" destOrd="0" presId="urn:microsoft.com/office/officeart/2005/8/layout/vList2"/>
    <dgm:cxn modelId="{EC6D87A0-F90E-4199-BAB3-7629CD658E88}" type="presParOf" srcId="{FDD5F3C1-E763-4F34-8E1A-FF4920C53C8D}" destId="{0B33BD78-75FC-46A7-AC80-7FA48F43F0D5}" srcOrd="6" destOrd="0" presId="urn:microsoft.com/office/officeart/2005/8/layout/vList2"/>
    <dgm:cxn modelId="{41859294-91ED-41CF-A1E0-7707D366F925}" type="presParOf" srcId="{FDD5F3C1-E763-4F34-8E1A-FF4920C53C8D}" destId="{ECB47B6A-1000-4C64-9078-A2FD3A13A883}" srcOrd="7" destOrd="0" presId="urn:microsoft.com/office/officeart/2005/8/layout/vList2"/>
    <dgm:cxn modelId="{FC777C87-F1B9-4A01-B1D6-4283A04A08E1}" type="presParOf" srcId="{FDD5F3C1-E763-4F34-8E1A-FF4920C53C8D}" destId="{524C153A-8175-4B98-9A3C-4A25485B7C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051EE-A4D3-4523-BC08-E2576287A08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F4923B6-66C0-4F67-B4CC-FA536EF41CD2}">
      <dgm:prSet/>
      <dgm:spPr/>
      <dgm:t>
        <a:bodyPr/>
        <a:lstStyle/>
        <a:p>
          <a:r>
            <a:rPr lang="en-US"/>
            <a:t>- Ansvarsområden på sidan</a:t>
          </a:r>
        </a:p>
      </dgm:t>
    </dgm:pt>
    <dgm:pt modelId="{11CBFE60-E4CF-445E-8B79-08547F2623EB}" type="parTrans" cxnId="{874422D2-5ED6-4177-8776-E10FE9F0C5E9}">
      <dgm:prSet/>
      <dgm:spPr/>
      <dgm:t>
        <a:bodyPr/>
        <a:lstStyle/>
        <a:p>
          <a:endParaRPr lang="en-US"/>
        </a:p>
      </dgm:t>
    </dgm:pt>
    <dgm:pt modelId="{A27C7108-3744-4BC4-B4BE-8F985F0F779C}" type="sibTrans" cxnId="{874422D2-5ED6-4177-8776-E10FE9F0C5E9}">
      <dgm:prSet/>
      <dgm:spPr/>
      <dgm:t>
        <a:bodyPr/>
        <a:lstStyle/>
        <a:p>
          <a:endParaRPr lang="en-US"/>
        </a:p>
      </dgm:t>
    </dgm:pt>
    <dgm:pt modelId="{B75706FE-E85E-4EB3-89A9-A7B5BFD0E352}">
      <dgm:prSet/>
      <dgm:spPr/>
      <dgm:t>
        <a:bodyPr/>
        <a:lstStyle/>
        <a:p>
          <a:r>
            <a:rPr lang="en-US" dirty="0"/>
            <a:t> - </a:t>
          </a:r>
          <a:r>
            <a:rPr lang="en-US" dirty="0" err="1"/>
            <a:t>Delar</a:t>
          </a:r>
          <a:r>
            <a:rPr lang="en-US" dirty="0"/>
            <a:t> in </a:t>
          </a:r>
          <a:r>
            <a:rPr lang="en-US" dirty="0" err="1"/>
            <a:t>oss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mindre</a:t>
          </a:r>
          <a:r>
            <a:rPr lang="en-US" dirty="0"/>
            <a:t> </a:t>
          </a:r>
          <a:r>
            <a:rPr lang="en-US" dirty="0" err="1"/>
            <a:t>grupperingar</a:t>
          </a:r>
          <a:br>
            <a:rPr lang="en-US" dirty="0"/>
          </a:br>
          <a:br>
            <a:rPr lang="en-US" dirty="0"/>
          </a:br>
          <a:r>
            <a:rPr lang="en-US" dirty="0"/>
            <a:t> - Landing page, About Us, Contact Us</a:t>
          </a:r>
          <a:br>
            <a:rPr lang="en-US" dirty="0"/>
          </a:br>
          <a:br>
            <a:rPr lang="en-US" dirty="0"/>
          </a:br>
          <a:r>
            <a:rPr lang="en-US" dirty="0"/>
            <a:t> - </a:t>
          </a:r>
          <a:r>
            <a:rPr lang="en-US" dirty="0" err="1"/>
            <a:t>Pilla</a:t>
          </a:r>
          <a:r>
            <a:rPr lang="en-US" dirty="0"/>
            <a:t> </a:t>
          </a:r>
          <a:r>
            <a:rPr lang="en-US" dirty="0" err="1"/>
            <a:t>inte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andras</a:t>
          </a:r>
          <a:r>
            <a:rPr lang="en-US" dirty="0"/>
            <a:t> </a:t>
          </a:r>
          <a:r>
            <a:rPr lang="en-US" dirty="0" err="1"/>
            <a:t>sektioner</a:t>
          </a:r>
          <a:br>
            <a:rPr lang="en-US" dirty="0"/>
          </a:br>
          <a:br>
            <a:rPr lang="en-US" dirty="0"/>
          </a:br>
          <a:r>
            <a:rPr lang="en-US" dirty="0"/>
            <a:t> - </a:t>
          </a:r>
          <a:r>
            <a:rPr lang="en-US" dirty="0" err="1"/>
            <a:t>Comitta</a:t>
          </a:r>
          <a:r>
            <a:rPr lang="en-US" dirty="0"/>
            <a:t> / pull / push </a:t>
          </a:r>
          <a:r>
            <a:rPr lang="en-US" dirty="0" err="1"/>
            <a:t>ofta</a:t>
          </a:r>
          <a:r>
            <a:rPr lang="en-US" dirty="0"/>
            <a:t> för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vänja</a:t>
          </a:r>
          <a:r>
            <a:rPr lang="en-US" dirty="0"/>
            <a:t> sig</a:t>
          </a:r>
        </a:p>
      </dgm:t>
    </dgm:pt>
    <dgm:pt modelId="{66ED6C9E-F863-4094-8FEA-892334923346}" type="parTrans" cxnId="{CCFFFCDB-B535-4C7A-8F1B-A6C151C41F08}">
      <dgm:prSet/>
      <dgm:spPr/>
      <dgm:t>
        <a:bodyPr/>
        <a:lstStyle/>
        <a:p>
          <a:endParaRPr lang="en-US"/>
        </a:p>
      </dgm:t>
    </dgm:pt>
    <dgm:pt modelId="{EC84D23A-DD70-43CC-8106-26B1FF662808}" type="sibTrans" cxnId="{CCFFFCDB-B535-4C7A-8F1B-A6C151C41F08}">
      <dgm:prSet/>
      <dgm:spPr/>
      <dgm:t>
        <a:bodyPr/>
        <a:lstStyle/>
        <a:p>
          <a:endParaRPr lang="en-US"/>
        </a:p>
      </dgm:t>
    </dgm:pt>
    <dgm:pt modelId="{F7CB0B7B-0D99-449F-B6E6-FA63C6E7ADBB}">
      <dgm:prSet/>
      <dgm:spPr/>
      <dgm:t>
        <a:bodyPr/>
        <a:lstStyle/>
        <a:p>
          <a:r>
            <a:rPr lang="en-US"/>
            <a:t>- Konflikter? Sluta koda &amp; undersök</a:t>
          </a:r>
        </a:p>
      </dgm:t>
    </dgm:pt>
    <dgm:pt modelId="{A7E37D38-FB32-45EF-88E0-1FCBD3DE8783}" type="parTrans" cxnId="{6352C977-6490-4DF8-890B-3EFD37D5ABE9}">
      <dgm:prSet/>
      <dgm:spPr/>
      <dgm:t>
        <a:bodyPr/>
        <a:lstStyle/>
        <a:p>
          <a:endParaRPr lang="en-US"/>
        </a:p>
      </dgm:t>
    </dgm:pt>
    <dgm:pt modelId="{FB87AD6F-C981-4D2A-9696-C027F9D21498}" type="sibTrans" cxnId="{6352C977-6490-4DF8-890B-3EFD37D5ABE9}">
      <dgm:prSet/>
      <dgm:spPr/>
      <dgm:t>
        <a:bodyPr/>
        <a:lstStyle/>
        <a:p>
          <a:endParaRPr lang="en-US"/>
        </a:p>
      </dgm:t>
    </dgm:pt>
    <dgm:pt modelId="{6C0D8DEB-5C64-439C-8C55-E3B0B5DD672B}" type="pres">
      <dgm:prSet presAssocID="{EFD051EE-A4D3-4523-BC08-E2576287A086}" presName="linear" presStyleCnt="0">
        <dgm:presLayoutVars>
          <dgm:animLvl val="lvl"/>
          <dgm:resizeHandles val="exact"/>
        </dgm:presLayoutVars>
      </dgm:prSet>
      <dgm:spPr/>
    </dgm:pt>
    <dgm:pt modelId="{8C3CEFF8-3133-4125-BE36-2F33A6ECCC2E}" type="pres">
      <dgm:prSet presAssocID="{2F4923B6-66C0-4F67-B4CC-FA536EF41C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4D0105-3200-4673-9289-33937F703A9B}" type="pres">
      <dgm:prSet presAssocID="{A27C7108-3744-4BC4-B4BE-8F985F0F779C}" presName="spacer" presStyleCnt="0"/>
      <dgm:spPr/>
    </dgm:pt>
    <dgm:pt modelId="{4DAAC9BD-ED0B-41B7-A0B7-659B7D1CB57C}" type="pres">
      <dgm:prSet presAssocID="{B75706FE-E85E-4EB3-89A9-A7B5BFD0E3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6F159E-733A-406D-8B20-0A69C25D2C17}" type="pres">
      <dgm:prSet presAssocID="{EC84D23A-DD70-43CC-8106-26B1FF662808}" presName="spacer" presStyleCnt="0"/>
      <dgm:spPr/>
    </dgm:pt>
    <dgm:pt modelId="{C876BAE6-BE5A-431F-B0D5-45D69A1504AB}" type="pres">
      <dgm:prSet presAssocID="{F7CB0B7B-0D99-449F-B6E6-FA63C6E7ADBB}" presName="parentText" presStyleLbl="node1" presStyleIdx="2" presStyleCnt="3" custLinFactNeighborX="278" custLinFactNeighborY="-11340">
        <dgm:presLayoutVars>
          <dgm:chMax val="0"/>
          <dgm:bulletEnabled val="1"/>
        </dgm:presLayoutVars>
      </dgm:prSet>
      <dgm:spPr/>
    </dgm:pt>
  </dgm:ptLst>
  <dgm:cxnLst>
    <dgm:cxn modelId="{3270E368-B22B-4EEE-9ED7-E931082BB780}" type="presOf" srcId="{EFD051EE-A4D3-4523-BC08-E2576287A086}" destId="{6C0D8DEB-5C64-439C-8C55-E3B0B5DD672B}" srcOrd="0" destOrd="0" presId="urn:microsoft.com/office/officeart/2005/8/layout/vList2"/>
    <dgm:cxn modelId="{6352C977-6490-4DF8-890B-3EFD37D5ABE9}" srcId="{EFD051EE-A4D3-4523-BC08-E2576287A086}" destId="{F7CB0B7B-0D99-449F-B6E6-FA63C6E7ADBB}" srcOrd="2" destOrd="0" parTransId="{A7E37D38-FB32-45EF-88E0-1FCBD3DE8783}" sibTransId="{FB87AD6F-C981-4D2A-9696-C027F9D21498}"/>
    <dgm:cxn modelId="{43A1548A-141F-44FD-BBD7-9B0D15AA4A06}" type="presOf" srcId="{F7CB0B7B-0D99-449F-B6E6-FA63C6E7ADBB}" destId="{C876BAE6-BE5A-431F-B0D5-45D69A1504AB}" srcOrd="0" destOrd="0" presId="urn:microsoft.com/office/officeart/2005/8/layout/vList2"/>
    <dgm:cxn modelId="{874422D2-5ED6-4177-8776-E10FE9F0C5E9}" srcId="{EFD051EE-A4D3-4523-BC08-E2576287A086}" destId="{2F4923B6-66C0-4F67-B4CC-FA536EF41CD2}" srcOrd="0" destOrd="0" parTransId="{11CBFE60-E4CF-445E-8B79-08547F2623EB}" sibTransId="{A27C7108-3744-4BC4-B4BE-8F985F0F779C}"/>
    <dgm:cxn modelId="{CCFFFCDB-B535-4C7A-8F1B-A6C151C41F08}" srcId="{EFD051EE-A4D3-4523-BC08-E2576287A086}" destId="{B75706FE-E85E-4EB3-89A9-A7B5BFD0E352}" srcOrd="1" destOrd="0" parTransId="{66ED6C9E-F863-4094-8FEA-892334923346}" sibTransId="{EC84D23A-DD70-43CC-8106-26B1FF662808}"/>
    <dgm:cxn modelId="{D446BADE-49FA-481A-8F29-CF6AAA5E1651}" type="presOf" srcId="{B75706FE-E85E-4EB3-89A9-A7B5BFD0E352}" destId="{4DAAC9BD-ED0B-41B7-A0B7-659B7D1CB57C}" srcOrd="0" destOrd="0" presId="urn:microsoft.com/office/officeart/2005/8/layout/vList2"/>
    <dgm:cxn modelId="{1FDCA7DF-D431-4F58-870C-5267985926E0}" type="presOf" srcId="{2F4923B6-66C0-4F67-B4CC-FA536EF41CD2}" destId="{8C3CEFF8-3133-4125-BE36-2F33A6ECCC2E}" srcOrd="0" destOrd="0" presId="urn:microsoft.com/office/officeart/2005/8/layout/vList2"/>
    <dgm:cxn modelId="{A262B406-48F0-49B1-9FFD-11557AA7B481}" type="presParOf" srcId="{6C0D8DEB-5C64-439C-8C55-E3B0B5DD672B}" destId="{8C3CEFF8-3133-4125-BE36-2F33A6ECCC2E}" srcOrd="0" destOrd="0" presId="urn:microsoft.com/office/officeart/2005/8/layout/vList2"/>
    <dgm:cxn modelId="{14A9BF92-39EF-41AA-8FCC-582C1E904819}" type="presParOf" srcId="{6C0D8DEB-5C64-439C-8C55-E3B0B5DD672B}" destId="{6F4D0105-3200-4673-9289-33937F703A9B}" srcOrd="1" destOrd="0" presId="urn:microsoft.com/office/officeart/2005/8/layout/vList2"/>
    <dgm:cxn modelId="{82C04BE8-AAFA-4013-98EB-1DA691C76F1A}" type="presParOf" srcId="{6C0D8DEB-5C64-439C-8C55-E3B0B5DD672B}" destId="{4DAAC9BD-ED0B-41B7-A0B7-659B7D1CB57C}" srcOrd="2" destOrd="0" presId="urn:microsoft.com/office/officeart/2005/8/layout/vList2"/>
    <dgm:cxn modelId="{35469E61-9CFA-4D0B-8D05-E2D332647FDC}" type="presParOf" srcId="{6C0D8DEB-5C64-439C-8C55-E3B0B5DD672B}" destId="{776F159E-733A-406D-8B20-0A69C25D2C17}" srcOrd="3" destOrd="0" presId="urn:microsoft.com/office/officeart/2005/8/layout/vList2"/>
    <dgm:cxn modelId="{C38A450A-00AC-4902-8CC9-B5CD1EB5A0B2}" type="presParOf" srcId="{6C0D8DEB-5C64-439C-8C55-E3B0B5DD672B}" destId="{C876BAE6-BE5A-431F-B0D5-45D69A1504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4AD738-6A9C-4EB0-A37F-92DB2D36D3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D46DA4-716B-46E3-BB82-9785C2F4C2CE}">
      <dgm:prSet/>
      <dgm:spPr/>
      <dgm:t>
        <a:bodyPr/>
        <a:lstStyle/>
        <a:p>
          <a:r>
            <a:rPr lang="en-US"/>
            <a:t>DANY : </a:t>
          </a:r>
          <a:br>
            <a:rPr lang="en-US"/>
          </a:br>
          <a:r>
            <a:rPr lang="en-US"/>
            <a:t>Farhåga : Första dagen.</a:t>
          </a:r>
          <a:br>
            <a:rPr lang="en-US"/>
          </a:br>
          <a:r>
            <a:rPr lang="en-US"/>
            <a:t>Lärdomar:  Struktur &amp; fördelning räddar dagen.</a:t>
          </a:r>
        </a:p>
      </dgm:t>
    </dgm:pt>
    <dgm:pt modelId="{167E77B1-C4AB-489E-AE8D-D79C216A1924}" type="parTrans" cxnId="{6B9DB1FB-DA0C-4768-9D1E-C438ABBD9915}">
      <dgm:prSet/>
      <dgm:spPr/>
      <dgm:t>
        <a:bodyPr/>
        <a:lstStyle/>
        <a:p>
          <a:endParaRPr lang="en-US"/>
        </a:p>
      </dgm:t>
    </dgm:pt>
    <dgm:pt modelId="{BD9830F1-2558-4E62-8929-DC73972E9B62}" type="sibTrans" cxnId="{6B9DB1FB-DA0C-4768-9D1E-C438ABBD9915}">
      <dgm:prSet/>
      <dgm:spPr/>
      <dgm:t>
        <a:bodyPr/>
        <a:lstStyle/>
        <a:p>
          <a:endParaRPr lang="en-US"/>
        </a:p>
      </dgm:t>
    </dgm:pt>
    <dgm:pt modelId="{81483DD5-DCEA-45A4-B4DA-E4445B873121}">
      <dgm:prSet/>
      <dgm:spPr/>
      <dgm:t>
        <a:bodyPr/>
        <a:lstStyle/>
        <a:p>
          <a:r>
            <a:rPr lang="en-US"/>
            <a:t>JOSSAN: </a:t>
          </a:r>
          <a:br>
            <a:rPr lang="en-US"/>
          </a:br>
          <a:r>
            <a:rPr lang="en-US"/>
            <a:t>Farhåga:</a:t>
          </a:r>
          <a:br>
            <a:rPr lang="en-US"/>
          </a:br>
          <a:r>
            <a:rPr lang="en-US"/>
            <a:t>Lärdomar:</a:t>
          </a:r>
        </a:p>
      </dgm:t>
    </dgm:pt>
    <dgm:pt modelId="{48CE1ABA-6F71-4290-832F-802136EE9B9F}" type="parTrans" cxnId="{E037C7C9-A194-4229-ACC7-93AFB0595564}">
      <dgm:prSet/>
      <dgm:spPr/>
      <dgm:t>
        <a:bodyPr/>
        <a:lstStyle/>
        <a:p>
          <a:endParaRPr lang="en-US"/>
        </a:p>
      </dgm:t>
    </dgm:pt>
    <dgm:pt modelId="{962C6418-0CAF-4894-ACD0-8F62E4A2F86A}" type="sibTrans" cxnId="{E037C7C9-A194-4229-ACC7-93AFB0595564}">
      <dgm:prSet/>
      <dgm:spPr/>
      <dgm:t>
        <a:bodyPr/>
        <a:lstStyle/>
        <a:p>
          <a:endParaRPr lang="en-US"/>
        </a:p>
      </dgm:t>
    </dgm:pt>
    <dgm:pt modelId="{3773A028-BF61-4264-A1E5-BDAE73B78157}">
      <dgm:prSet/>
      <dgm:spPr/>
      <dgm:t>
        <a:bodyPr/>
        <a:lstStyle/>
        <a:p>
          <a:r>
            <a:rPr lang="en-US"/>
            <a:t>ELLI:</a:t>
          </a:r>
          <a:br>
            <a:rPr lang="en-US"/>
          </a:br>
          <a:r>
            <a:rPr lang="en-US"/>
            <a:t>Farhåga:</a:t>
          </a:r>
          <a:br>
            <a:rPr lang="en-US"/>
          </a:br>
          <a:r>
            <a:rPr lang="en-US"/>
            <a:t>Lärdomar:</a:t>
          </a:r>
        </a:p>
      </dgm:t>
    </dgm:pt>
    <dgm:pt modelId="{40E58D7B-D078-4262-8C2F-3821CFE21D00}" type="parTrans" cxnId="{2644F41B-FD99-4C3F-B886-796C80B299C5}">
      <dgm:prSet/>
      <dgm:spPr/>
      <dgm:t>
        <a:bodyPr/>
        <a:lstStyle/>
        <a:p>
          <a:endParaRPr lang="en-US"/>
        </a:p>
      </dgm:t>
    </dgm:pt>
    <dgm:pt modelId="{E8072F2D-BFB1-49C4-BC2E-F5FE95835774}" type="sibTrans" cxnId="{2644F41B-FD99-4C3F-B886-796C80B299C5}">
      <dgm:prSet/>
      <dgm:spPr/>
      <dgm:t>
        <a:bodyPr/>
        <a:lstStyle/>
        <a:p>
          <a:endParaRPr lang="en-US"/>
        </a:p>
      </dgm:t>
    </dgm:pt>
    <dgm:pt modelId="{59741800-6656-4735-A29D-D8D9304C3295}">
      <dgm:prSet/>
      <dgm:spPr/>
      <dgm:t>
        <a:bodyPr/>
        <a:lstStyle/>
        <a:p>
          <a:r>
            <a:rPr lang="en-US"/>
            <a:t>SURU:</a:t>
          </a:r>
          <a:br>
            <a:rPr lang="en-US"/>
          </a:br>
          <a:r>
            <a:rPr lang="en-US"/>
            <a:t>Farhåga:</a:t>
          </a:r>
          <a:br>
            <a:rPr lang="en-US"/>
          </a:br>
          <a:r>
            <a:rPr lang="en-US"/>
            <a:t>Lärdomar:</a:t>
          </a:r>
        </a:p>
      </dgm:t>
    </dgm:pt>
    <dgm:pt modelId="{F1388B46-8488-4A46-BF4E-C50C23497B2E}" type="parTrans" cxnId="{4420D809-E667-42B3-8174-0A196D8D8866}">
      <dgm:prSet/>
      <dgm:spPr/>
      <dgm:t>
        <a:bodyPr/>
        <a:lstStyle/>
        <a:p>
          <a:endParaRPr lang="en-US"/>
        </a:p>
      </dgm:t>
    </dgm:pt>
    <dgm:pt modelId="{F15BBD83-3F3A-4444-8A47-0982BCD1F18A}" type="sibTrans" cxnId="{4420D809-E667-42B3-8174-0A196D8D8866}">
      <dgm:prSet/>
      <dgm:spPr/>
      <dgm:t>
        <a:bodyPr/>
        <a:lstStyle/>
        <a:p>
          <a:endParaRPr lang="en-US"/>
        </a:p>
      </dgm:t>
    </dgm:pt>
    <dgm:pt modelId="{5B39633C-FF6C-4B6E-8181-33EE2600A5A6}">
      <dgm:prSet/>
      <dgm:spPr/>
      <dgm:t>
        <a:bodyPr/>
        <a:lstStyle/>
        <a:p>
          <a:r>
            <a:rPr lang="en-US"/>
            <a:t>OSKAR: </a:t>
          </a:r>
          <a:br>
            <a:rPr lang="en-US"/>
          </a:br>
          <a:r>
            <a:rPr lang="en-US"/>
            <a:t>Farhåga:</a:t>
          </a:r>
          <a:br>
            <a:rPr lang="en-US"/>
          </a:br>
          <a:r>
            <a:rPr lang="en-US"/>
            <a:t>Lärdomar: </a:t>
          </a:r>
        </a:p>
      </dgm:t>
    </dgm:pt>
    <dgm:pt modelId="{72423810-B21B-4D30-BB7E-9794A1B8B0CE}" type="parTrans" cxnId="{DE590BE3-E5F2-4787-9392-123FE8C66BC5}">
      <dgm:prSet/>
      <dgm:spPr/>
      <dgm:t>
        <a:bodyPr/>
        <a:lstStyle/>
        <a:p>
          <a:endParaRPr lang="en-US"/>
        </a:p>
      </dgm:t>
    </dgm:pt>
    <dgm:pt modelId="{EAB38517-9A0E-4BE6-87E5-B70AA86C0D5A}" type="sibTrans" cxnId="{DE590BE3-E5F2-4787-9392-123FE8C66BC5}">
      <dgm:prSet/>
      <dgm:spPr/>
      <dgm:t>
        <a:bodyPr/>
        <a:lstStyle/>
        <a:p>
          <a:endParaRPr lang="en-US"/>
        </a:p>
      </dgm:t>
    </dgm:pt>
    <dgm:pt modelId="{5CD5D05F-37FF-4F5C-AF86-8ABCF34C0B78}" type="pres">
      <dgm:prSet presAssocID="{694AD738-6A9C-4EB0-A37F-92DB2D36D342}" presName="linear" presStyleCnt="0">
        <dgm:presLayoutVars>
          <dgm:animLvl val="lvl"/>
          <dgm:resizeHandles val="exact"/>
        </dgm:presLayoutVars>
      </dgm:prSet>
      <dgm:spPr/>
    </dgm:pt>
    <dgm:pt modelId="{DBF9B86E-2DE3-4407-9CC6-A6C6962F1BEA}" type="pres">
      <dgm:prSet presAssocID="{93D46DA4-716B-46E3-BB82-9785C2F4C2C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F30C3AA-26F8-4A00-93DD-74C556211B4E}" type="pres">
      <dgm:prSet presAssocID="{BD9830F1-2558-4E62-8929-DC73972E9B62}" presName="spacer" presStyleCnt="0"/>
      <dgm:spPr/>
    </dgm:pt>
    <dgm:pt modelId="{0D70685F-31AD-4CBA-9284-EED02CDE6783}" type="pres">
      <dgm:prSet presAssocID="{81483DD5-DCEA-45A4-B4DA-E4445B87312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16D717-EB77-46EC-A111-250FEE2FA61F}" type="pres">
      <dgm:prSet presAssocID="{962C6418-0CAF-4894-ACD0-8F62E4A2F86A}" presName="spacer" presStyleCnt="0"/>
      <dgm:spPr/>
    </dgm:pt>
    <dgm:pt modelId="{C5EF8ED7-C50A-42A5-ABD6-2970B2AADDEF}" type="pres">
      <dgm:prSet presAssocID="{3773A028-BF61-4264-A1E5-BDAE73B7815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2CB865F-467D-43C6-9384-43415B17AF7B}" type="pres">
      <dgm:prSet presAssocID="{E8072F2D-BFB1-49C4-BC2E-F5FE95835774}" presName="spacer" presStyleCnt="0"/>
      <dgm:spPr/>
    </dgm:pt>
    <dgm:pt modelId="{A5659573-D4D3-494C-B7C1-B8B4816C4371}" type="pres">
      <dgm:prSet presAssocID="{59741800-6656-4735-A29D-D8D9304C329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7E0473C-10C4-4238-A807-07022E0D6DFE}" type="pres">
      <dgm:prSet presAssocID="{F15BBD83-3F3A-4444-8A47-0982BCD1F18A}" presName="spacer" presStyleCnt="0"/>
      <dgm:spPr/>
    </dgm:pt>
    <dgm:pt modelId="{E83D1684-86D5-405C-A830-D58AC4BD66D2}" type="pres">
      <dgm:prSet presAssocID="{5B39633C-FF6C-4B6E-8181-33EE2600A5A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DD28B04-1C2F-46CF-996F-32C2FB0B645B}" type="presOf" srcId="{3773A028-BF61-4264-A1E5-BDAE73B78157}" destId="{C5EF8ED7-C50A-42A5-ABD6-2970B2AADDEF}" srcOrd="0" destOrd="0" presId="urn:microsoft.com/office/officeart/2005/8/layout/vList2"/>
    <dgm:cxn modelId="{4420D809-E667-42B3-8174-0A196D8D8866}" srcId="{694AD738-6A9C-4EB0-A37F-92DB2D36D342}" destId="{59741800-6656-4735-A29D-D8D9304C3295}" srcOrd="3" destOrd="0" parTransId="{F1388B46-8488-4A46-BF4E-C50C23497B2E}" sibTransId="{F15BBD83-3F3A-4444-8A47-0982BCD1F18A}"/>
    <dgm:cxn modelId="{2644F41B-FD99-4C3F-B886-796C80B299C5}" srcId="{694AD738-6A9C-4EB0-A37F-92DB2D36D342}" destId="{3773A028-BF61-4264-A1E5-BDAE73B78157}" srcOrd="2" destOrd="0" parTransId="{40E58D7B-D078-4262-8C2F-3821CFE21D00}" sibTransId="{E8072F2D-BFB1-49C4-BC2E-F5FE95835774}"/>
    <dgm:cxn modelId="{DDE0F35E-34E1-4ABF-816B-8537E7F49739}" type="presOf" srcId="{81483DD5-DCEA-45A4-B4DA-E4445B873121}" destId="{0D70685F-31AD-4CBA-9284-EED02CDE6783}" srcOrd="0" destOrd="0" presId="urn:microsoft.com/office/officeart/2005/8/layout/vList2"/>
    <dgm:cxn modelId="{5485BE60-4BBE-4576-ADD6-D56A6410855D}" type="presOf" srcId="{59741800-6656-4735-A29D-D8D9304C3295}" destId="{A5659573-D4D3-494C-B7C1-B8B4816C4371}" srcOrd="0" destOrd="0" presId="urn:microsoft.com/office/officeart/2005/8/layout/vList2"/>
    <dgm:cxn modelId="{15C95567-FA42-4846-AB64-9F6D2F1F7508}" type="presOf" srcId="{694AD738-6A9C-4EB0-A37F-92DB2D36D342}" destId="{5CD5D05F-37FF-4F5C-AF86-8ABCF34C0B78}" srcOrd="0" destOrd="0" presId="urn:microsoft.com/office/officeart/2005/8/layout/vList2"/>
    <dgm:cxn modelId="{E037C7C9-A194-4229-ACC7-93AFB0595564}" srcId="{694AD738-6A9C-4EB0-A37F-92DB2D36D342}" destId="{81483DD5-DCEA-45A4-B4DA-E4445B873121}" srcOrd="1" destOrd="0" parTransId="{48CE1ABA-6F71-4290-832F-802136EE9B9F}" sibTransId="{962C6418-0CAF-4894-ACD0-8F62E4A2F86A}"/>
    <dgm:cxn modelId="{3FF8E6CC-199D-4053-AF91-6C3BE6DB2EEC}" type="presOf" srcId="{5B39633C-FF6C-4B6E-8181-33EE2600A5A6}" destId="{E83D1684-86D5-405C-A830-D58AC4BD66D2}" srcOrd="0" destOrd="0" presId="urn:microsoft.com/office/officeart/2005/8/layout/vList2"/>
    <dgm:cxn modelId="{BCF570CF-2114-4F28-842E-8609B2565B4C}" type="presOf" srcId="{93D46DA4-716B-46E3-BB82-9785C2F4C2CE}" destId="{DBF9B86E-2DE3-4407-9CC6-A6C6962F1BEA}" srcOrd="0" destOrd="0" presId="urn:microsoft.com/office/officeart/2005/8/layout/vList2"/>
    <dgm:cxn modelId="{DE590BE3-E5F2-4787-9392-123FE8C66BC5}" srcId="{694AD738-6A9C-4EB0-A37F-92DB2D36D342}" destId="{5B39633C-FF6C-4B6E-8181-33EE2600A5A6}" srcOrd="4" destOrd="0" parTransId="{72423810-B21B-4D30-BB7E-9794A1B8B0CE}" sibTransId="{EAB38517-9A0E-4BE6-87E5-B70AA86C0D5A}"/>
    <dgm:cxn modelId="{6B9DB1FB-DA0C-4768-9D1E-C438ABBD9915}" srcId="{694AD738-6A9C-4EB0-A37F-92DB2D36D342}" destId="{93D46DA4-716B-46E3-BB82-9785C2F4C2CE}" srcOrd="0" destOrd="0" parTransId="{167E77B1-C4AB-489E-AE8D-D79C216A1924}" sibTransId="{BD9830F1-2558-4E62-8929-DC73972E9B62}"/>
    <dgm:cxn modelId="{135034D9-162E-4051-BBAD-7398A6F89824}" type="presParOf" srcId="{5CD5D05F-37FF-4F5C-AF86-8ABCF34C0B78}" destId="{DBF9B86E-2DE3-4407-9CC6-A6C6962F1BEA}" srcOrd="0" destOrd="0" presId="urn:microsoft.com/office/officeart/2005/8/layout/vList2"/>
    <dgm:cxn modelId="{E81BA063-E84E-4F43-BA91-5B92CE823314}" type="presParOf" srcId="{5CD5D05F-37FF-4F5C-AF86-8ABCF34C0B78}" destId="{4F30C3AA-26F8-4A00-93DD-74C556211B4E}" srcOrd="1" destOrd="0" presId="urn:microsoft.com/office/officeart/2005/8/layout/vList2"/>
    <dgm:cxn modelId="{C648100F-1399-49EA-A5D0-D62E7B4AADE3}" type="presParOf" srcId="{5CD5D05F-37FF-4F5C-AF86-8ABCF34C0B78}" destId="{0D70685F-31AD-4CBA-9284-EED02CDE6783}" srcOrd="2" destOrd="0" presId="urn:microsoft.com/office/officeart/2005/8/layout/vList2"/>
    <dgm:cxn modelId="{3A206CAF-D9F8-4B49-BD5D-3030176CEBCE}" type="presParOf" srcId="{5CD5D05F-37FF-4F5C-AF86-8ABCF34C0B78}" destId="{1416D717-EB77-46EC-A111-250FEE2FA61F}" srcOrd="3" destOrd="0" presId="urn:microsoft.com/office/officeart/2005/8/layout/vList2"/>
    <dgm:cxn modelId="{BE272D86-6F1B-40A9-A452-EB3A16E23CCE}" type="presParOf" srcId="{5CD5D05F-37FF-4F5C-AF86-8ABCF34C0B78}" destId="{C5EF8ED7-C50A-42A5-ABD6-2970B2AADDEF}" srcOrd="4" destOrd="0" presId="urn:microsoft.com/office/officeart/2005/8/layout/vList2"/>
    <dgm:cxn modelId="{B520D555-4AC4-4D2B-8743-1EEA75576A44}" type="presParOf" srcId="{5CD5D05F-37FF-4F5C-AF86-8ABCF34C0B78}" destId="{82CB865F-467D-43C6-9384-43415B17AF7B}" srcOrd="5" destOrd="0" presId="urn:microsoft.com/office/officeart/2005/8/layout/vList2"/>
    <dgm:cxn modelId="{B937625F-6424-416F-8D38-3CB21FEDD477}" type="presParOf" srcId="{5CD5D05F-37FF-4F5C-AF86-8ABCF34C0B78}" destId="{A5659573-D4D3-494C-B7C1-B8B4816C4371}" srcOrd="6" destOrd="0" presId="urn:microsoft.com/office/officeart/2005/8/layout/vList2"/>
    <dgm:cxn modelId="{A3C678B3-A141-49CD-AA3C-D8357AE1894E}" type="presParOf" srcId="{5CD5D05F-37FF-4F5C-AF86-8ABCF34C0B78}" destId="{57E0473C-10C4-4238-A807-07022E0D6DFE}" srcOrd="7" destOrd="0" presId="urn:microsoft.com/office/officeart/2005/8/layout/vList2"/>
    <dgm:cxn modelId="{06D7D2CD-2FE3-4DA9-9D64-46DE0C27D517}" type="presParOf" srcId="{5CD5D05F-37FF-4F5C-AF86-8ABCF34C0B78}" destId="{E83D1684-86D5-405C-A830-D58AC4BD66D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11A00-E660-497A-AA8F-80286FB35822}">
      <dsp:nvSpPr>
        <dsp:cNvPr id="0" name=""/>
        <dsp:cNvSpPr/>
      </dsp:nvSpPr>
      <dsp:spPr>
        <a:xfrm>
          <a:off x="0" y="23728"/>
          <a:ext cx="5141912" cy="10281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Vem vill göra vad?</a:t>
          </a:r>
        </a:p>
      </dsp:txBody>
      <dsp:txXfrm>
        <a:off x="50190" y="73918"/>
        <a:ext cx="5041532" cy="927757"/>
      </dsp:txXfrm>
    </dsp:sp>
    <dsp:sp modelId="{254ADC96-7B23-450B-B23F-9B40F574189E}">
      <dsp:nvSpPr>
        <dsp:cNvPr id="0" name=""/>
        <dsp:cNvSpPr/>
      </dsp:nvSpPr>
      <dsp:spPr>
        <a:xfrm>
          <a:off x="0" y="1106586"/>
          <a:ext cx="5141912" cy="1028137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Vad behövs göras? </a:t>
          </a:r>
        </a:p>
      </dsp:txBody>
      <dsp:txXfrm>
        <a:off x="50190" y="1156776"/>
        <a:ext cx="5041532" cy="927757"/>
      </dsp:txXfrm>
    </dsp:sp>
    <dsp:sp modelId="{012F8C3A-EF4E-4C63-93F5-CF85B752053C}">
      <dsp:nvSpPr>
        <dsp:cNvPr id="0" name=""/>
        <dsp:cNvSpPr/>
      </dsp:nvSpPr>
      <dsp:spPr>
        <a:xfrm>
          <a:off x="0" y="2189443"/>
          <a:ext cx="5141912" cy="1028137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Kanban to the rescue!</a:t>
          </a:r>
        </a:p>
      </dsp:txBody>
      <dsp:txXfrm>
        <a:off x="50190" y="2239633"/>
        <a:ext cx="5041532" cy="927757"/>
      </dsp:txXfrm>
    </dsp:sp>
    <dsp:sp modelId="{0B33BD78-75FC-46A7-AC80-7FA48F43F0D5}">
      <dsp:nvSpPr>
        <dsp:cNvPr id="0" name=""/>
        <dsp:cNvSpPr/>
      </dsp:nvSpPr>
      <dsp:spPr>
        <a:xfrm>
          <a:off x="0" y="3272301"/>
          <a:ext cx="5141912" cy="1028137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Smidigaste approachen?</a:t>
          </a:r>
        </a:p>
      </dsp:txBody>
      <dsp:txXfrm>
        <a:off x="50190" y="3322491"/>
        <a:ext cx="5041532" cy="927757"/>
      </dsp:txXfrm>
    </dsp:sp>
    <dsp:sp modelId="{524C153A-8175-4B98-9A3C-4A25485B7C18}">
      <dsp:nvSpPr>
        <dsp:cNvPr id="0" name=""/>
        <dsp:cNvSpPr/>
      </dsp:nvSpPr>
      <dsp:spPr>
        <a:xfrm>
          <a:off x="0" y="4355158"/>
          <a:ext cx="5141912" cy="1028137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Keep it simple!</a:t>
          </a:r>
          <a:br>
            <a:rPr lang="en-US" sz="1900" kern="1200"/>
          </a:br>
          <a:br>
            <a:rPr lang="en-US" sz="1900" kern="1200"/>
          </a:br>
          <a:endParaRPr lang="en-US" sz="1900" kern="1200"/>
        </a:p>
      </dsp:txBody>
      <dsp:txXfrm>
        <a:off x="50190" y="4405348"/>
        <a:ext cx="5041532" cy="927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CEFF8-3133-4125-BE36-2F33A6ECCC2E}">
      <dsp:nvSpPr>
        <dsp:cNvPr id="0" name=""/>
        <dsp:cNvSpPr/>
      </dsp:nvSpPr>
      <dsp:spPr>
        <a:xfrm>
          <a:off x="0" y="93624"/>
          <a:ext cx="5141912" cy="1711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Ansvarsområden på sidan</a:t>
          </a:r>
        </a:p>
      </dsp:txBody>
      <dsp:txXfrm>
        <a:off x="83530" y="177154"/>
        <a:ext cx="4974852" cy="1544065"/>
      </dsp:txXfrm>
    </dsp:sp>
    <dsp:sp modelId="{4DAAC9BD-ED0B-41B7-A0B7-659B7D1CB57C}">
      <dsp:nvSpPr>
        <dsp:cNvPr id="0" name=""/>
        <dsp:cNvSpPr/>
      </dsp:nvSpPr>
      <dsp:spPr>
        <a:xfrm>
          <a:off x="0" y="1847950"/>
          <a:ext cx="5141912" cy="1711125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- </a:t>
          </a:r>
          <a:r>
            <a:rPr lang="en-US" sz="1500" kern="1200" dirty="0" err="1"/>
            <a:t>Delar</a:t>
          </a:r>
          <a:r>
            <a:rPr lang="en-US" sz="1500" kern="1200" dirty="0"/>
            <a:t> in </a:t>
          </a:r>
          <a:r>
            <a:rPr lang="en-US" sz="1500" kern="1200" dirty="0" err="1"/>
            <a:t>oss</a:t>
          </a:r>
          <a:r>
            <a:rPr lang="en-US" sz="1500" kern="1200" dirty="0"/>
            <a:t> </a:t>
          </a:r>
          <a:r>
            <a:rPr lang="en-US" sz="1500" kern="1200" dirty="0" err="1"/>
            <a:t>i</a:t>
          </a:r>
          <a:r>
            <a:rPr lang="en-US" sz="1500" kern="1200" dirty="0"/>
            <a:t> </a:t>
          </a:r>
          <a:r>
            <a:rPr lang="en-US" sz="1500" kern="1200" dirty="0" err="1"/>
            <a:t>mindre</a:t>
          </a:r>
          <a:r>
            <a:rPr lang="en-US" sz="1500" kern="1200" dirty="0"/>
            <a:t> </a:t>
          </a:r>
          <a:r>
            <a:rPr lang="en-US" sz="1500" kern="1200" dirty="0" err="1"/>
            <a:t>grupperingar</a:t>
          </a:r>
          <a:br>
            <a:rPr lang="en-US" sz="1500" kern="1200" dirty="0"/>
          </a:br>
          <a:br>
            <a:rPr lang="en-US" sz="1500" kern="1200" dirty="0"/>
          </a:br>
          <a:r>
            <a:rPr lang="en-US" sz="1500" kern="1200" dirty="0"/>
            <a:t> - Landing page, About Us, Contact Us</a:t>
          </a:r>
          <a:br>
            <a:rPr lang="en-US" sz="1500" kern="1200" dirty="0"/>
          </a:br>
          <a:br>
            <a:rPr lang="en-US" sz="1500" kern="1200" dirty="0"/>
          </a:br>
          <a:r>
            <a:rPr lang="en-US" sz="1500" kern="1200" dirty="0"/>
            <a:t> - </a:t>
          </a:r>
          <a:r>
            <a:rPr lang="en-US" sz="1500" kern="1200" dirty="0" err="1"/>
            <a:t>Pilla</a:t>
          </a:r>
          <a:r>
            <a:rPr lang="en-US" sz="1500" kern="1200" dirty="0"/>
            <a:t> </a:t>
          </a:r>
          <a:r>
            <a:rPr lang="en-US" sz="1500" kern="1200" dirty="0" err="1"/>
            <a:t>inte</a:t>
          </a:r>
          <a:r>
            <a:rPr lang="en-US" sz="1500" kern="1200" dirty="0"/>
            <a:t> </a:t>
          </a:r>
          <a:r>
            <a:rPr lang="en-US" sz="1500" kern="1200" dirty="0" err="1"/>
            <a:t>i</a:t>
          </a:r>
          <a:r>
            <a:rPr lang="en-US" sz="1500" kern="1200" dirty="0"/>
            <a:t> </a:t>
          </a:r>
          <a:r>
            <a:rPr lang="en-US" sz="1500" kern="1200" dirty="0" err="1"/>
            <a:t>andras</a:t>
          </a:r>
          <a:r>
            <a:rPr lang="en-US" sz="1500" kern="1200" dirty="0"/>
            <a:t> </a:t>
          </a:r>
          <a:r>
            <a:rPr lang="en-US" sz="1500" kern="1200" dirty="0" err="1"/>
            <a:t>sektioner</a:t>
          </a:r>
          <a:br>
            <a:rPr lang="en-US" sz="1500" kern="1200" dirty="0"/>
          </a:br>
          <a:br>
            <a:rPr lang="en-US" sz="1500" kern="1200" dirty="0"/>
          </a:br>
          <a:r>
            <a:rPr lang="en-US" sz="1500" kern="1200" dirty="0"/>
            <a:t> - </a:t>
          </a:r>
          <a:r>
            <a:rPr lang="en-US" sz="1500" kern="1200" dirty="0" err="1"/>
            <a:t>Comitta</a:t>
          </a:r>
          <a:r>
            <a:rPr lang="en-US" sz="1500" kern="1200" dirty="0"/>
            <a:t> / pull / push </a:t>
          </a:r>
          <a:r>
            <a:rPr lang="en-US" sz="1500" kern="1200" dirty="0" err="1"/>
            <a:t>ofta</a:t>
          </a:r>
          <a:r>
            <a:rPr lang="en-US" sz="1500" kern="1200" dirty="0"/>
            <a:t> för </a:t>
          </a:r>
          <a:r>
            <a:rPr lang="en-US" sz="1500" kern="1200" dirty="0" err="1"/>
            <a:t>att</a:t>
          </a:r>
          <a:r>
            <a:rPr lang="en-US" sz="1500" kern="1200" dirty="0"/>
            <a:t> </a:t>
          </a:r>
          <a:r>
            <a:rPr lang="en-US" sz="1500" kern="1200" dirty="0" err="1"/>
            <a:t>vänja</a:t>
          </a:r>
          <a:r>
            <a:rPr lang="en-US" sz="1500" kern="1200" dirty="0"/>
            <a:t> sig</a:t>
          </a:r>
        </a:p>
      </dsp:txBody>
      <dsp:txXfrm>
        <a:off x="83530" y="1931480"/>
        <a:ext cx="4974852" cy="1544065"/>
      </dsp:txXfrm>
    </dsp:sp>
    <dsp:sp modelId="{C876BAE6-BE5A-431F-B0D5-45D69A1504AB}">
      <dsp:nvSpPr>
        <dsp:cNvPr id="0" name=""/>
        <dsp:cNvSpPr/>
      </dsp:nvSpPr>
      <dsp:spPr>
        <a:xfrm>
          <a:off x="0" y="3597376"/>
          <a:ext cx="5141912" cy="1711125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Konflikter? Sluta koda &amp; undersök</a:t>
          </a:r>
        </a:p>
      </dsp:txBody>
      <dsp:txXfrm>
        <a:off x="83530" y="3680906"/>
        <a:ext cx="4974852" cy="1544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9B86E-2DE3-4407-9CC6-A6C6962F1BEA}">
      <dsp:nvSpPr>
        <dsp:cNvPr id="0" name=""/>
        <dsp:cNvSpPr/>
      </dsp:nvSpPr>
      <dsp:spPr>
        <a:xfrm>
          <a:off x="0" y="61055"/>
          <a:ext cx="10058399" cy="753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DANY : </a:t>
          </a:r>
          <a:br>
            <a:rPr lang="en-US" sz="1400" kern="1200"/>
          </a:br>
          <a:r>
            <a:rPr lang="en-US" sz="1400" kern="1200"/>
            <a:t>Farhåga : Första dagen.</a:t>
          </a:r>
          <a:br>
            <a:rPr lang="en-US" sz="1400" kern="1200"/>
          </a:br>
          <a:r>
            <a:rPr lang="en-US" sz="1400" kern="1200"/>
            <a:t>Lärdomar:  Struktur &amp; fördelning räddar dagen.</a:t>
          </a:r>
        </a:p>
      </dsp:txBody>
      <dsp:txXfrm>
        <a:off x="36782" y="97837"/>
        <a:ext cx="9984835" cy="679916"/>
      </dsp:txXfrm>
    </dsp:sp>
    <dsp:sp modelId="{0D70685F-31AD-4CBA-9284-EED02CDE6783}">
      <dsp:nvSpPr>
        <dsp:cNvPr id="0" name=""/>
        <dsp:cNvSpPr/>
      </dsp:nvSpPr>
      <dsp:spPr>
        <a:xfrm>
          <a:off x="0" y="854855"/>
          <a:ext cx="10058399" cy="753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JOSSAN: </a:t>
          </a:r>
          <a:br>
            <a:rPr lang="en-US" sz="1400" kern="1200"/>
          </a:br>
          <a:r>
            <a:rPr lang="en-US" sz="1400" kern="1200"/>
            <a:t>Farhåga:</a:t>
          </a:r>
          <a:br>
            <a:rPr lang="en-US" sz="1400" kern="1200"/>
          </a:br>
          <a:r>
            <a:rPr lang="en-US" sz="1400" kern="1200"/>
            <a:t>Lärdomar:</a:t>
          </a:r>
        </a:p>
      </dsp:txBody>
      <dsp:txXfrm>
        <a:off x="36782" y="891637"/>
        <a:ext cx="9984835" cy="679916"/>
      </dsp:txXfrm>
    </dsp:sp>
    <dsp:sp modelId="{C5EF8ED7-C50A-42A5-ABD6-2970B2AADDEF}">
      <dsp:nvSpPr>
        <dsp:cNvPr id="0" name=""/>
        <dsp:cNvSpPr/>
      </dsp:nvSpPr>
      <dsp:spPr>
        <a:xfrm>
          <a:off x="0" y="1648655"/>
          <a:ext cx="10058399" cy="753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ELLI:</a:t>
          </a:r>
          <a:br>
            <a:rPr lang="en-US" sz="1400" kern="1200"/>
          </a:br>
          <a:r>
            <a:rPr lang="en-US" sz="1400" kern="1200"/>
            <a:t>Farhåga:</a:t>
          </a:r>
          <a:br>
            <a:rPr lang="en-US" sz="1400" kern="1200"/>
          </a:br>
          <a:r>
            <a:rPr lang="en-US" sz="1400" kern="1200"/>
            <a:t>Lärdomar:</a:t>
          </a:r>
        </a:p>
      </dsp:txBody>
      <dsp:txXfrm>
        <a:off x="36782" y="1685437"/>
        <a:ext cx="9984835" cy="679916"/>
      </dsp:txXfrm>
    </dsp:sp>
    <dsp:sp modelId="{A5659573-D4D3-494C-B7C1-B8B4816C4371}">
      <dsp:nvSpPr>
        <dsp:cNvPr id="0" name=""/>
        <dsp:cNvSpPr/>
      </dsp:nvSpPr>
      <dsp:spPr>
        <a:xfrm>
          <a:off x="0" y="2442456"/>
          <a:ext cx="10058399" cy="753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SURU:</a:t>
          </a:r>
          <a:br>
            <a:rPr lang="en-US" sz="1400" kern="1200"/>
          </a:br>
          <a:r>
            <a:rPr lang="en-US" sz="1400" kern="1200"/>
            <a:t>Farhåga:</a:t>
          </a:r>
          <a:br>
            <a:rPr lang="en-US" sz="1400" kern="1200"/>
          </a:br>
          <a:r>
            <a:rPr lang="en-US" sz="1400" kern="1200"/>
            <a:t>Lärdomar:</a:t>
          </a:r>
        </a:p>
      </dsp:txBody>
      <dsp:txXfrm>
        <a:off x="36782" y="2479238"/>
        <a:ext cx="9984835" cy="679916"/>
      </dsp:txXfrm>
    </dsp:sp>
    <dsp:sp modelId="{E83D1684-86D5-405C-A830-D58AC4BD66D2}">
      <dsp:nvSpPr>
        <dsp:cNvPr id="0" name=""/>
        <dsp:cNvSpPr/>
      </dsp:nvSpPr>
      <dsp:spPr>
        <a:xfrm>
          <a:off x="0" y="3236256"/>
          <a:ext cx="10058399" cy="753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OSKAR: </a:t>
          </a:r>
          <a:br>
            <a:rPr lang="en-US" sz="1400" kern="1200"/>
          </a:br>
          <a:r>
            <a:rPr lang="en-US" sz="1400" kern="1200"/>
            <a:t>Farhåga:</a:t>
          </a:r>
          <a:br>
            <a:rPr lang="en-US" sz="1400" kern="1200"/>
          </a:br>
          <a:r>
            <a:rPr lang="en-US" sz="1400" kern="1200"/>
            <a:t>Lärdomar: </a:t>
          </a:r>
        </a:p>
      </dsp:txBody>
      <dsp:txXfrm>
        <a:off x="36782" y="3273038"/>
        <a:ext cx="9984835" cy="679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AA29BD8-C318-1152-9D6D-58B6AFFD6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r>
              <a:rPr lang="sv-SE" sz="2800">
                <a:solidFill>
                  <a:schemeClr val="tx2"/>
                </a:solidFill>
              </a:rPr>
              <a:t>ELLI, SURU, JOSSAN, OSKAR, DANY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7013672E-227E-3E74-2243-77FF6FDB3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sv-SE" sz="6000">
                <a:solidFill>
                  <a:srgbClr val="FFFFFF"/>
                </a:solidFill>
              </a:rPr>
              <a:t>The greedy goblins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780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09001D0-0192-094B-1B85-3AFBB970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sv-SE" sz="3000">
                <a:solidFill>
                  <a:srgbClr val="FFFFFF"/>
                </a:solidFill>
              </a:rPr>
              <a:t>brainstorming: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61F92B03-80D0-88C8-6B5B-11D48E3F8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628792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0539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70AF28B-ED85-4CC4-5F67-C763FF5C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sv-SE" sz="3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96055CD6-BB98-D8C6-E35A-46F85B502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004418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9724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68045697-8B43-767C-B2FB-B109A005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sv-SE" sz="3000">
                <a:solidFill>
                  <a:srgbClr val="FFFFFF"/>
                </a:solidFill>
              </a:rPr>
              <a:t>Grafisk design / mockup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CA760C-D863-E981-B692-F18913B2B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001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CDE54EC3-2148-D9E6-819D-A29EDE91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sv-SE" sz="3000" dirty="0">
                <a:solidFill>
                  <a:srgbClr val="FFFFFF"/>
                </a:solidFill>
              </a:rPr>
              <a:t>SIDAN LIVE</a:t>
            </a: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D780BC0-E12B-4FE8-61D9-28A355D7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8250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876C76-EBA8-DE0B-0A6A-F4F2FFB3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5" y="484632"/>
            <a:ext cx="8089773" cy="1609344"/>
          </a:xfrm>
        </p:spPr>
        <p:txBody>
          <a:bodyPr/>
          <a:lstStyle/>
          <a:p>
            <a:r>
              <a:rPr lang="sv-SE"/>
              <a:t>Farhågor / lärdomar</a:t>
            </a:r>
            <a:endParaRPr lang="sv-SE" dirty="0"/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FCDB5744-9A4F-FF23-E00F-7F1BF55318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85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1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2" name="Oval 1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3" name="Oval 1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4" name="Rectangle 20">
            <a:extLst>
              <a:ext uri="{FF2B5EF4-FFF2-40B4-BE49-F238E27FC236}">
                <a16:creationId xmlns:a16="http://schemas.microsoft.com/office/drawing/2014/main" id="{AA184731-2495-4C5E-84D7-045E260A3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1BDA4DC5-9C94-4C6C-A12F-2E0C8D69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C017A88-6F2C-856C-7277-92F4AC4C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Slut! Frågor?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0AFD04C-437E-956E-5F95-B6540050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827916"/>
            <a:ext cx="9052560" cy="4448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JOSSAN – ELLI – SURU – OSKAR - DANY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0BF8519C-B4FE-2A05-9870-25AEE2313C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176" r="-1" b="453"/>
          <a:stretch/>
        </p:blipFill>
        <p:spPr>
          <a:xfrm>
            <a:off x="635457" y="454694"/>
            <a:ext cx="10916463" cy="350187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B1E5C71-0EB0-4D54-8D8A-3F99A169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47C6D7-07CB-4821-9F9F-6D037481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748738-A09C-4DCD-A808-FA8B235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4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äslag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TM03090434[[fn=Träslag]]</Template>
  <TotalTime>59</TotalTime>
  <Words>168</Words>
  <Application>Microsoft Office PowerPoint</Application>
  <PresentationFormat>Bredbild</PresentationFormat>
  <Paragraphs>22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Rockwell Extra Bold</vt:lpstr>
      <vt:lpstr>Wingdings</vt:lpstr>
      <vt:lpstr>Träslag</vt:lpstr>
      <vt:lpstr>The greedy goblins</vt:lpstr>
      <vt:lpstr>brainstorming: </vt:lpstr>
      <vt:lpstr>approach</vt:lpstr>
      <vt:lpstr>Grafisk design / mockup</vt:lpstr>
      <vt:lpstr>SIDAN LIVE</vt:lpstr>
      <vt:lpstr>Farhågor / lärdomar</vt:lpstr>
      <vt:lpstr>Slut! 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greedy goblins</dc:title>
  <dc:creator>Danyeal Mateen</dc:creator>
  <cp:lastModifiedBy>Danyeal Mateen</cp:lastModifiedBy>
  <cp:revision>1</cp:revision>
  <dcterms:created xsi:type="dcterms:W3CDTF">2023-01-14T13:19:16Z</dcterms:created>
  <dcterms:modified xsi:type="dcterms:W3CDTF">2023-01-14T14:18:40Z</dcterms:modified>
</cp:coreProperties>
</file>