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9" r:id="rId7"/>
    <p:sldId id="260" r:id="rId8"/>
    <p:sldId id="263" r:id="rId9"/>
    <p:sldId id="264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8F2B7-6A81-4444-96E3-39398660A17F}" v="150" dt="2022-11-03T01:42:5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9F503-8E11-4FF6-9EEA-EC79D61B9EB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D79C2-2810-42A1-8C0B-6A9C064E0DBD}">
      <dgm:prSet phldrT="[Text]"/>
      <dgm:spPr/>
      <dgm:t>
        <a:bodyPr/>
        <a:lstStyle/>
        <a:p>
          <a:r>
            <a:rPr lang="en-US" dirty="0"/>
            <a:t>Dependencies</a:t>
          </a:r>
        </a:p>
      </dgm:t>
    </dgm:pt>
    <dgm:pt modelId="{A8927936-5C09-4354-8607-F49E48C87873}" type="parTrans" cxnId="{16B5CC63-CE9D-4688-BD7E-5EFDB214298E}">
      <dgm:prSet/>
      <dgm:spPr/>
      <dgm:t>
        <a:bodyPr/>
        <a:lstStyle/>
        <a:p>
          <a:endParaRPr lang="en-US"/>
        </a:p>
      </dgm:t>
    </dgm:pt>
    <dgm:pt modelId="{1C917070-77F7-4140-98F0-C5165AE12D3C}" type="sibTrans" cxnId="{16B5CC63-CE9D-4688-BD7E-5EFDB214298E}">
      <dgm:prSet/>
      <dgm:spPr/>
      <dgm:t>
        <a:bodyPr/>
        <a:lstStyle/>
        <a:p>
          <a:endParaRPr lang="en-US"/>
        </a:p>
      </dgm:t>
    </dgm:pt>
    <dgm:pt modelId="{6B65E031-E23D-4DF6-B68E-355CA5979E13}">
      <dgm:prSet phldrT="[Text]"/>
      <dgm:spPr/>
      <dgm:t>
        <a:bodyPr/>
        <a:lstStyle/>
        <a:p>
          <a:r>
            <a:rPr lang="en-US" dirty="0"/>
            <a:t>Your App</a:t>
          </a:r>
        </a:p>
      </dgm:t>
    </dgm:pt>
    <dgm:pt modelId="{617EC71A-FECC-434C-B57A-F46F333ED6E7}" type="parTrans" cxnId="{4B3D043F-A40F-4A9B-8EC3-F369EB4C62CA}">
      <dgm:prSet/>
      <dgm:spPr/>
      <dgm:t>
        <a:bodyPr/>
        <a:lstStyle/>
        <a:p>
          <a:endParaRPr lang="en-US"/>
        </a:p>
      </dgm:t>
    </dgm:pt>
    <dgm:pt modelId="{17B89175-0B5C-43D8-8902-FD1EF1D8629E}" type="sibTrans" cxnId="{4B3D043F-A40F-4A9B-8EC3-F369EB4C62CA}">
      <dgm:prSet/>
      <dgm:spPr/>
      <dgm:t>
        <a:bodyPr/>
        <a:lstStyle/>
        <a:p>
          <a:endParaRPr lang="en-US"/>
        </a:p>
      </dgm:t>
    </dgm:pt>
    <dgm:pt modelId="{6B3FDA92-545C-45D4-8366-50352E1E23B1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6072B6E9-96A5-4F7F-9C00-1C3382813A4F}" type="parTrans" cxnId="{EE02D307-5C8D-4AA1-A061-50AF0A0AAF58}">
      <dgm:prSet/>
      <dgm:spPr/>
      <dgm:t>
        <a:bodyPr/>
        <a:lstStyle/>
        <a:p>
          <a:endParaRPr lang="en-US"/>
        </a:p>
      </dgm:t>
    </dgm:pt>
    <dgm:pt modelId="{E58C755A-2546-43A2-B017-5D4B13C38B44}" type="sibTrans" cxnId="{EE02D307-5C8D-4AA1-A061-50AF0A0AAF58}">
      <dgm:prSet/>
      <dgm:spPr/>
      <dgm:t>
        <a:bodyPr/>
        <a:lstStyle/>
        <a:p>
          <a:endParaRPr lang="en-US"/>
        </a:p>
      </dgm:t>
    </dgm:pt>
    <dgm:pt modelId="{87A6FBBB-350D-483E-8BC9-FB4E6921D64B}">
      <dgm:prSet phldrT="[Text]"/>
      <dgm:spPr/>
      <dgm:t>
        <a:bodyPr/>
        <a:lstStyle/>
        <a:p>
          <a:r>
            <a:rPr lang="en-US" dirty="0"/>
            <a:t>Frozen App</a:t>
          </a:r>
        </a:p>
      </dgm:t>
    </dgm:pt>
    <dgm:pt modelId="{59D06FAE-DE4A-41D9-961C-DE0E06BF007C}" type="parTrans" cxnId="{7D4A6861-E7F0-4175-A3AF-62A22BEAD402}">
      <dgm:prSet/>
      <dgm:spPr/>
      <dgm:t>
        <a:bodyPr/>
        <a:lstStyle/>
        <a:p>
          <a:endParaRPr lang="en-US"/>
        </a:p>
      </dgm:t>
    </dgm:pt>
    <dgm:pt modelId="{9426584C-279D-4FC0-BE8D-2D576A228627}" type="sibTrans" cxnId="{7D4A6861-E7F0-4175-A3AF-62A22BEAD402}">
      <dgm:prSet/>
      <dgm:spPr/>
      <dgm:t>
        <a:bodyPr/>
        <a:lstStyle/>
        <a:p>
          <a:endParaRPr lang="en-US"/>
        </a:p>
      </dgm:t>
    </dgm:pt>
    <dgm:pt modelId="{D0246AF9-DFF0-48CE-9C2E-B28E30E504CC}" type="pres">
      <dgm:prSet presAssocID="{D729F503-8E11-4FF6-9EEA-EC79D61B9EBF}" presName="Name0" presStyleCnt="0">
        <dgm:presLayoutVars>
          <dgm:chMax val="4"/>
          <dgm:resizeHandles val="exact"/>
        </dgm:presLayoutVars>
      </dgm:prSet>
      <dgm:spPr/>
    </dgm:pt>
    <dgm:pt modelId="{2A0B07F4-1FAB-4DB0-AA47-8047AB236601}" type="pres">
      <dgm:prSet presAssocID="{D729F503-8E11-4FF6-9EEA-EC79D61B9EBF}" presName="ellipse" presStyleLbl="trBgShp" presStyleIdx="0" presStyleCnt="1"/>
      <dgm:spPr/>
    </dgm:pt>
    <dgm:pt modelId="{919434D3-F2DB-4E23-AC30-0E9C1E58022F}" type="pres">
      <dgm:prSet presAssocID="{D729F503-8E11-4FF6-9EEA-EC79D61B9EBF}" presName="arrow1" presStyleLbl="fgShp" presStyleIdx="0" presStyleCnt="1"/>
      <dgm:spPr/>
    </dgm:pt>
    <dgm:pt modelId="{B30A1977-98E6-432F-8559-F00908B32F80}" type="pres">
      <dgm:prSet presAssocID="{D729F503-8E11-4FF6-9EEA-EC79D61B9EBF}" presName="rectangle" presStyleLbl="revTx" presStyleIdx="0" presStyleCnt="1">
        <dgm:presLayoutVars>
          <dgm:bulletEnabled val="1"/>
        </dgm:presLayoutVars>
      </dgm:prSet>
      <dgm:spPr/>
    </dgm:pt>
    <dgm:pt modelId="{5071248D-EB2F-4969-AF20-EB0C267C2D16}" type="pres">
      <dgm:prSet presAssocID="{6B65E031-E23D-4DF6-B68E-355CA5979E13}" presName="item1" presStyleLbl="node1" presStyleIdx="0" presStyleCnt="3">
        <dgm:presLayoutVars>
          <dgm:bulletEnabled val="1"/>
        </dgm:presLayoutVars>
      </dgm:prSet>
      <dgm:spPr/>
    </dgm:pt>
    <dgm:pt modelId="{3B61C982-C07F-4E09-A05E-6DF0961922E4}" type="pres">
      <dgm:prSet presAssocID="{6B3FDA92-545C-45D4-8366-50352E1E23B1}" presName="item2" presStyleLbl="node1" presStyleIdx="1" presStyleCnt="3">
        <dgm:presLayoutVars>
          <dgm:bulletEnabled val="1"/>
        </dgm:presLayoutVars>
      </dgm:prSet>
      <dgm:spPr/>
    </dgm:pt>
    <dgm:pt modelId="{9C01B741-5085-45A5-B04B-AD24A41CE0D6}" type="pres">
      <dgm:prSet presAssocID="{87A6FBBB-350D-483E-8BC9-FB4E6921D64B}" presName="item3" presStyleLbl="node1" presStyleIdx="2" presStyleCnt="3">
        <dgm:presLayoutVars>
          <dgm:bulletEnabled val="1"/>
        </dgm:presLayoutVars>
      </dgm:prSet>
      <dgm:spPr/>
    </dgm:pt>
    <dgm:pt modelId="{5F87BCF9-63C0-4B92-B057-4E798C19BFF3}" type="pres">
      <dgm:prSet presAssocID="{D729F503-8E11-4FF6-9EEA-EC79D61B9EBF}" presName="funnel" presStyleLbl="trAlignAcc1" presStyleIdx="0" presStyleCnt="1"/>
      <dgm:spPr/>
    </dgm:pt>
  </dgm:ptLst>
  <dgm:cxnLst>
    <dgm:cxn modelId="{EE02D307-5C8D-4AA1-A061-50AF0A0AAF58}" srcId="{D729F503-8E11-4FF6-9EEA-EC79D61B9EBF}" destId="{6B3FDA92-545C-45D4-8366-50352E1E23B1}" srcOrd="2" destOrd="0" parTransId="{6072B6E9-96A5-4F7F-9C00-1C3382813A4F}" sibTransId="{E58C755A-2546-43A2-B017-5D4B13C38B44}"/>
    <dgm:cxn modelId="{4B3D043F-A40F-4A9B-8EC3-F369EB4C62CA}" srcId="{D729F503-8E11-4FF6-9EEA-EC79D61B9EBF}" destId="{6B65E031-E23D-4DF6-B68E-355CA5979E13}" srcOrd="1" destOrd="0" parTransId="{617EC71A-FECC-434C-B57A-F46F333ED6E7}" sibTransId="{17B89175-0B5C-43D8-8902-FD1EF1D8629E}"/>
    <dgm:cxn modelId="{DE1D5B5B-E927-4324-97E3-8E25274C2EED}" type="presOf" srcId="{812D79C2-2810-42A1-8C0B-6A9C064E0DBD}" destId="{9C01B741-5085-45A5-B04B-AD24A41CE0D6}" srcOrd="0" destOrd="0" presId="urn:microsoft.com/office/officeart/2005/8/layout/funnel1"/>
    <dgm:cxn modelId="{7D4A6861-E7F0-4175-A3AF-62A22BEAD402}" srcId="{D729F503-8E11-4FF6-9EEA-EC79D61B9EBF}" destId="{87A6FBBB-350D-483E-8BC9-FB4E6921D64B}" srcOrd="3" destOrd="0" parTransId="{59D06FAE-DE4A-41D9-961C-DE0E06BF007C}" sibTransId="{9426584C-279D-4FC0-BE8D-2D576A228627}"/>
    <dgm:cxn modelId="{16B5CC63-CE9D-4688-BD7E-5EFDB214298E}" srcId="{D729F503-8E11-4FF6-9EEA-EC79D61B9EBF}" destId="{812D79C2-2810-42A1-8C0B-6A9C064E0DBD}" srcOrd="0" destOrd="0" parTransId="{A8927936-5C09-4354-8607-F49E48C87873}" sibTransId="{1C917070-77F7-4140-98F0-C5165AE12D3C}"/>
    <dgm:cxn modelId="{91018AB0-14ED-4477-8A35-6F83BA7A6F4A}" type="presOf" srcId="{6B3FDA92-545C-45D4-8366-50352E1E23B1}" destId="{5071248D-EB2F-4969-AF20-EB0C267C2D16}" srcOrd="0" destOrd="0" presId="urn:microsoft.com/office/officeart/2005/8/layout/funnel1"/>
    <dgm:cxn modelId="{67AB10DE-5DF6-49B2-981E-FA9BDBB25A24}" type="presOf" srcId="{87A6FBBB-350D-483E-8BC9-FB4E6921D64B}" destId="{B30A1977-98E6-432F-8559-F00908B32F80}" srcOrd="0" destOrd="0" presId="urn:microsoft.com/office/officeart/2005/8/layout/funnel1"/>
    <dgm:cxn modelId="{8811E4EF-1328-45D7-89F5-320AB1A5FC63}" type="presOf" srcId="{D729F503-8E11-4FF6-9EEA-EC79D61B9EBF}" destId="{D0246AF9-DFF0-48CE-9C2E-B28E30E504CC}" srcOrd="0" destOrd="0" presId="urn:microsoft.com/office/officeart/2005/8/layout/funnel1"/>
    <dgm:cxn modelId="{B99C26F0-EF25-448B-AA4C-8E09A7EAA9B1}" type="presOf" srcId="{6B65E031-E23D-4DF6-B68E-355CA5979E13}" destId="{3B61C982-C07F-4E09-A05E-6DF0961922E4}" srcOrd="0" destOrd="0" presId="urn:microsoft.com/office/officeart/2005/8/layout/funnel1"/>
    <dgm:cxn modelId="{49C8B647-9CE9-40BD-A579-39B3DFC13363}" type="presParOf" srcId="{D0246AF9-DFF0-48CE-9C2E-B28E30E504CC}" destId="{2A0B07F4-1FAB-4DB0-AA47-8047AB236601}" srcOrd="0" destOrd="0" presId="urn:microsoft.com/office/officeart/2005/8/layout/funnel1"/>
    <dgm:cxn modelId="{05937C4F-79CB-465F-97CA-5EC23C656EAA}" type="presParOf" srcId="{D0246AF9-DFF0-48CE-9C2E-B28E30E504CC}" destId="{919434D3-F2DB-4E23-AC30-0E9C1E58022F}" srcOrd="1" destOrd="0" presId="urn:microsoft.com/office/officeart/2005/8/layout/funnel1"/>
    <dgm:cxn modelId="{4FCA0683-9A7C-4503-9CD1-001877125254}" type="presParOf" srcId="{D0246AF9-DFF0-48CE-9C2E-B28E30E504CC}" destId="{B30A1977-98E6-432F-8559-F00908B32F80}" srcOrd="2" destOrd="0" presId="urn:microsoft.com/office/officeart/2005/8/layout/funnel1"/>
    <dgm:cxn modelId="{5BC211F9-6017-44CB-823D-82F259727106}" type="presParOf" srcId="{D0246AF9-DFF0-48CE-9C2E-B28E30E504CC}" destId="{5071248D-EB2F-4969-AF20-EB0C267C2D16}" srcOrd="3" destOrd="0" presId="urn:microsoft.com/office/officeart/2005/8/layout/funnel1"/>
    <dgm:cxn modelId="{C9DC5C73-5ADD-401E-B71B-C87A97BEA51F}" type="presParOf" srcId="{D0246AF9-DFF0-48CE-9C2E-B28E30E504CC}" destId="{3B61C982-C07F-4E09-A05E-6DF0961922E4}" srcOrd="4" destOrd="0" presId="urn:microsoft.com/office/officeart/2005/8/layout/funnel1"/>
    <dgm:cxn modelId="{B1F42C74-9821-4A8F-85D1-DB7EFBA4DCAD}" type="presParOf" srcId="{D0246AF9-DFF0-48CE-9C2E-B28E30E504CC}" destId="{9C01B741-5085-45A5-B04B-AD24A41CE0D6}" srcOrd="5" destOrd="0" presId="urn:microsoft.com/office/officeart/2005/8/layout/funnel1"/>
    <dgm:cxn modelId="{A200BE46-4DAE-4E20-AA54-65EA18B3270E}" type="presParOf" srcId="{D0246AF9-DFF0-48CE-9C2E-B28E30E504CC}" destId="{5F87BCF9-63C0-4B92-B057-4E798C19BFF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415FD2-4950-4C4F-9B74-1E4279A4E9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7581CD76-4742-4BA5-A384-C6E38650A3EA}">
      <dgm:prSet/>
      <dgm:spPr/>
      <dgm:t>
        <a:bodyPr/>
        <a:lstStyle/>
        <a:p>
          <a:r>
            <a:rPr lang="en-US"/>
            <a:t>Searches all the import statements</a:t>
          </a:r>
        </a:p>
      </dgm:t>
    </dgm:pt>
    <dgm:pt modelId="{5EC7A859-3B40-4425-8AFA-E9F005631852}" type="parTrans" cxnId="{6D408FF6-BEC8-4635-835C-A20F9E4E4904}">
      <dgm:prSet/>
      <dgm:spPr/>
      <dgm:t>
        <a:bodyPr/>
        <a:lstStyle/>
        <a:p>
          <a:endParaRPr lang="en-US"/>
        </a:p>
      </dgm:t>
    </dgm:pt>
    <dgm:pt modelId="{13614F09-D5F0-4F65-9BD9-829E1BD7E0EB}" type="sibTrans" cxnId="{6D408FF6-BEC8-4635-835C-A20F9E4E4904}">
      <dgm:prSet/>
      <dgm:spPr/>
      <dgm:t>
        <a:bodyPr/>
        <a:lstStyle/>
        <a:p>
          <a:endParaRPr lang="en-US"/>
        </a:p>
      </dgm:t>
    </dgm:pt>
    <dgm:pt modelId="{E59E1C47-3BFB-46F8-AEEE-92FCACEF9629}">
      <dgm:prSet/>
      <dgm:spPr/>
      <dgm:t>
        <a:bodyPr/>
        <a:lstStyle/>
        <a:p>
          <a:r>
            <a:rPr lang="en-US"/>
            <a:t>It takes those imported modules and looks in them for import statements recursively, until it has a complete list of modules</a:t>
          </a:r>
        </a:p>
      </dgm:t>
    </dgm:pt>
    <dgm:pt modelId="{1DFAB7D2-15D1-4297-96B6-C2F93628ED95}" type="parTrans" cxnId="{1BD95F47-BFA6-44C7-9852-84CD3C42E237}">
      <dgm:prSet/>
      <dgm:spPr/>
      <dgm:t>
        <a:bodyPr/>
        <a:lstStyle/>
        <a:p>
          <a:endParaRPr lang="en-US"/>
        </a:p>
      </dgm:t>
    </dgm:pt>
    <dgm:pt modelId="{CECEEAED-8BA1-4FEE-9074-E7DC7639F218}" type="sibTrans" cxnId="{1BD95F47-BFA6-44C7-9852-84CD3C42E237}">
      <dgm:prSet/>
      <dgm:spPr/>
      <dgm:t>
        <a:bodyPr/>
        <a:lstStyle/>
        <a:p>
          <a:endParaRPr lang="en-US"/>
        </a:p>
      </dgm:t>
    </dgm:pt>
    <dgm:pt modelId="{D3BEA626-D33D-4791-9EBC-EBFC44842CCD}">
      <dgm:prSet/>
      <dgm:spPr/>
      <dgm:t>
        <a:bodyPr/>
        <a:lstStyle/>
        <a:p>
          <a:r>
            <a:rPr lang="en-US"/>
            <a:t>It knows about common Python packages, including Qt for Python, WxPython, TkInter, PyGObject, matplotlib, and more</a:t>
          </a:r>
        </a:p>
      </dgm:t>
    </dgm:pt>
    <dgm:pt modelId="{BF6BEBAF-31BA-43CE-BBD5-355301EF0975}" type="parTrans" cxnId="{3C7337C5-095B-4873-9D09-2F4CA76A38F8}">
      <dgm:prSet/>
      <dgm:spPr/>
      <dgm:t>
        <a:bodyPr/>
        <a:lstStyle/>
        <a:p>
          <a:endParaRPr lang="en-US"/>
        </a:p>
      </dgm:t>
    </dgm:pt>
    <dgm:pt modelId="{2E30670E-823C-43A3-8235-D1C52A3CB939}" type="sibTrans" cxnId="{3C7337C5-095B-4873-9D09-2F4CA76A38F8}">
      <dgm:prSet/>
      <dgm:spPr/>
      <dgm:t>
        <a:bodyPr/>
        <a:lstStyle/>
        <a:p>
          <a:endParaRPr lang="en-US"/>
        </a:p>
      </dgm:t>
    </dgm:pt>
    <dgm:pt modelId="{66394DD2-7B2E-4F19-A63A-1D012CC02F34}" type="pres">
      <dgm:prSet presAssocID="{C1415FD2-4950-4C4F-9B74-1E4279A4E94B}" presName="root" presStyleCnt="0">
        <dgm:presLayoutVars>
          <dgm:dir/>
          <dgm:resizeHandles val="exact"/>
        </dgm:presLayoutVars>
      </dgm:prSet>
      <dgm:spPr/>
    </dgm:pt>
    <dgm:pt modelId="{2800BBFA-0281-440B-9D1C-C35C22922F8C}" type="pres">
      <dgm:prSet presAssocID="{7581CD76-4742-4BA5-A384-C6E38650A3EA}" presName="compNode" presStyleCnt="0"/>
      <dgm:spPr/>
    </dgm:pt>
    <dgm:pt modelId="{D60666EF-6FD1-4F83-9758-665E2F6FA40C}" type="pres">
      <dgm:prSet presAssocID="{7581CD76-4742-4BA5-A384-C6E38650A3EA}" presName="bgRect" presStyleLbl="bgShp" presStyleIdx="0" presStyleCnt="3"/>
      <dgm:spPr/>
    </dgm:pt>
    <dgm:pt modelId="{CDFE87A7-1815-4C23-968D-21167B6E1215}" type="pres">
      <dgm:prSet presAssocID="{7581CD76-4742-4BA5-A384-C6E38650A3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CB3F204-3A62-402F-B7AE-751745396801}" type="pres">
      <dgm:prSet presAssocID="{7581CD76-4742-4BA5-A384-C6E38650A3EA}" presName="spaceRect" presStyleCnt="0"/>
      <dgm:spPr/>
    </dgm:pt>
    <dgm:pt modelId="{F15F17BB-E43F-472C-9E35-C3EDDF375E9F}" type="pres">
      <dgm:prSet presAssocID="{7581CD76-4742-4BA5-A384-C6E38650A3EA}" presName="parTx" presStyleLbl="revTx" presStyleIdx="0" presStyleCnt="3">
        <dgm:presLayoutVars>
          <dgm:chMax val="0"/>
          <dgm:chPref val="0"/>
        </dgm:presLayoutVars>
      </dgm:prSet>
      <dgm:spPr/>
    </dgm:pt>
    <dgm:pt modelId="{4D435874-8F76-40E8-A7FA-4F3B179E6F6D}" type="pres">
      <dgm:prSet presAssocID="{13614F09-D5F0-4F65-9BD9-829E1BD7E0EB}" presName="sibTrans" presStyleCnt="0"/>
      <dgm:spPr/>
    </dgm:pt>
    <dgm:pt modelId="{532574B7-85CC-4B80-B86E-13E5A061D4F0}" type="pres">
      <dgm:prSet presAssocID="{E59E1C47-3BFB-46F8-AEEE-92FCACEF9629}" presName="compNode" presStyleCnt="0"/>
      <dgm:spPr/>
    </dgm:pt>
    <dgm:pt modelId="{5034F6CA-2BD9-432F-A7B1-9E85307C622F}" type="pres">
      <dgm:prSet presAssocID="{E59E1C47-3BFB-46F8-AEEE-92FCACEF9629}" presName="bgRect" presStyleLbl="bgShp" presStyleIdx="1" presStyleCnt="3"/>
      <dgm:spPr/>
    </dgm:pt>
    <dgm:pt modelId="{3A8DB04C-0B32-4ACE-94F2-202890572605}" type="pres">
      <dgm:prSet presAssocID="{E59E1C47-3BFB-46F8-AEEE-92FCACEF96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E6F9583-6DC9-42BC-945B-1B248DAD9032}" type="pres">
      <dgm:prSet presAssocID="{E59E1C47-3BFB-46F8-AEEE-92FCACEF9629}" presName="spaceRect" presStyleCnt="0"/>
      <dgm:spPr/>
    </dgm:pt>
    <dgm:pt modelId="{A24BEFD7-58D8-47FF-B98D-669F0BD9EDD4}" type="pres">
      <dgm:prSet presAssocID="{E59E1C47-3BFB-46F8-AEEE-92FCACEF9629}" presName="parTx" presStyleLbl="revTx" presStyleIdx="1" presStyleCnt="3">
        <dgm:presLayoutVars>
          <dgm:chMax val="0"/>
          <dgm:chPref val="0"/>
        </dgm:presLayoutVars>
      </dgm:prSet>
      <dgm:spPr/>
    </dgm:pt>
    <dgm:pt modelId="{DFAB746D-5448-4A90-9269-FF6D7437664F}" type="pres">
      <dgm:prSet presAssocID="{CECEEAED-8BA1-4FEE-9074-E7DC7639F218}" presName="sibTrans" presStyleCnt="0"/>
      <dgm:spPr/>
    </dgm:pt>
    <dgm:pt modelId="{751D3548-D14B-4E17-8307-D2F54192F0D5}" type="pres">
      <dgm:prSet presAssocID="{D3BEA626-D33D-4791-9EBC-EBFC44842CCD}" presName="compNode" presStyleCnt="0"/>
      <dgm:spPr/>
    </dgm:pt>
    <dgm:pt modelId="{16EE574C-2DB7-4FEB-BBE8-96FCCC8948A7}" type="pres">
      <dgm:prSet presAssocID="{D3BEA626-D33D-4791-9EBC-EBFC44842CCD}" presName="bgRect" presStyleLbl="bgShp" presStyleIdx="2" presStyleCnt="3"/>
      <dgm:spPr/>
    </dgm:pt>
    <dgm:pt modelId="{B21AFB06-5D84-4929-A4E4-F3151A7D79F8}" type="pres">
      <dgm:prSet presAssocID="{D3BEA626-D33D-4791-9EBC-EBFC44842C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3B1213-6FA6-4148-B431-9EE1E19E22F1}" type="pres">
      <dgm:prSet presAssocID="{D3BEA626-D33D-4791-9EBC-EBFC44842CCD}" presName="spaceRect" presStyleCnt="0"/>
      <dgm:spPr/>
    </dgm:pt>
    <dgm:pt modelId="{940CAB4B-E6C9-46E4-8911-E963A2715FD4}" type="pres">
      <dgm:prSet presAssocID="{D3BEA626-D33D-4791-9EBC-EBFC44842C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281F07-58AF-4379-A37A-3D368D473278}" type="presOf" srcId="{C1415FD2-4950-4C4F-9B74-1E4279A4E94B}" destId="{66394DD2-7B2E-4F19-A63A-1D012CC02F34}" srcOrd="0" destOrd="0" presId="urn:microsoft.com/office/officeart/2018/2/layout/IconVerticalSolidList"/>
    <dgm:cxn modelId="{0A30451D-FFFE-4928-AE28-0C17E7C7306A}" type="presOf" srcId="{7581CD76-4742-4BA5-A384-C6E38650A3EA}" destId="{F15F17BB-E43F-472C-9E35-C3EDDF375E9F}" srcOrd="0" destOrd="0" presId="urn:microsoft.com/office/officeart/2018/2/layout/IconVerticalSolidList"/>
    <dgm:cxn modelId="{1BD95F47-BFA6-44C7-9852-84CD3C42E237}" srcId="{C1415FD2-4950-4C4F-9B74-1E4279A4E94B}" destId="{E59E1C47-3BFB-46F8-AEEE-92FCACEF9629}" srcOrd="1" destOrd="0" parTransId="{1DFAB7D2-15D1-4297-96B6-C2F93628ED95}" sibTransId="{CECEEAED-8BA1-4FEE-9074-E7DC7639F218}"/>
    <dgm:cxn modelId="{11657156-4466-454F-B748-F974F93C396D}" type="presOf" srcId="{E59E1C47-3BFB-46F8-AEEE-92FCACEF9629}" destId="{A24BEFD7-58D8-47FF-B98D-669F0BD9EDD4}" srcOrd="0" destOrd="0" presId="urn:microsoft.com/office/officeart/2018/2/layout/IconVerticalSolidList"/>
    <dgm:cxn modelId="{3B510786-6400-446C-A3C5-EA4F1992231D}" type="presOf" srcId="{D3BEA626-D33D-4791-9EBC-EBFC44842CCD}" destId="{940CAB4B-E6C9-46E4-8911-E963A2715FD4}" srcOrd="0" destOrd="0" presId="urn:microsoft.com/office/officeart/2018/2/layout/IconVerticalSolidList"/>
    <dgm:cxn modelId="{3C7337C5-095B-4873-9D09-2F4CA76A38F8}" srcId="{C1415FD2-4950-4C4F-9B74-1E4279A4E94B}" destId="{D3BEA626-D33D-4791-9EBC-EBFC44842CCD}" srcOrd="2" destOrd="0" parTransId="{BF6BEBAF-31BA-43CE-BBD5-355301EF0975}" sibTransId="{2E30670E-823C-43A3-8235-D1C52A3CB939}"/>
    <dgm:cxn modelId="{6D408FF6-BEC8-4635-835C-A20F9E4E4904}" srcId="{C1415FD2-4950-4C4F-9B74-1E4279A4E94B}" destId="{7581CD76-4742-4BA5-A384-C6E38650A3EA}" srcOrd="0" destOrd="0" parTransId="{5EC7A859-3B40-4425-8AFA-E9F005631852}" sibTransId="{13614F09-D5F0-4F65-9BD9-829E1BD7E0EB}"/>
    <dgm:cxn modelId="{733B2FFE-AB96-4008-8978-062C2FADB77A}" type="presParOf" srcId="{66394DD2-7B2E-4F19-A63A-1D012CC02F34}" destId="{2800BBFA-0281-440B-9D1C-C35C22922F8C}" srcOrd="0" destOrd="0" presId="urn:microsoft.com/office/officeart/2018/2/layout/IconVerticalSolidList"/>
    <dgm:cxn modelId="{165F08CF-21FD-4584-B805-0A31167FE1A9}" type="presParOf" srcId="{2800BBFA-0281-440B-9D1C-C35C22922F8C}" destId="{D60666EF-6FD1-4F83-9758-665E2F6FA40C}" srcOrd="0" destOrd="0" presId="urn:microsoft.com/office/officeart/2018/2/layout/IconVerticalSolidList"/>
    <dgm:cxn modelId="{82FC96AD-AB92-4DB9-B96B-2353387153A6}" type="presParOf" srcId="{2800BBFA-0281-440B-9D1C-C35C22922F8C}" destId="{CDFE87A7-1815-4C23-968D-21167B6E1215}" srcOrd="1" destOrd="0" presId="urn:microsoft.com/office/officeart/2018/2/layout/IconVerticalSolidList"/>
    <dgm:cxn modelId="{A74C9872-0FB0-488D-B5C5-40A62465C795}" type="presParOf" srcId="{2800BBFA-0281-440B-9D1C-C35C22922F8C}" destId="{8CB3F204-3A62-402F-B7AE-751745396801}" srcOrd="2" destOrd="0" presId="urn:microsoft.com/office/officeart/2018/2/layout/IconVerticalSolidList"/>
    <dgm:cxn modelId="{DD6BE521-6CB6-4499-A293-F188194E3C6A}" type="presParOf" srcId="{2800BBFA-0281-440B-9D1C-C35C22922F8C}" destId="{F15F17BB-E43F-472C-9E35-C3EDDF375E9F}" srcOrd="3" destOrd="0" presId="urn:microsoft.com/office/officeart/2018/2/layout/IconVerticalSolidList"/>
    <dgm:cxn modelId="{B9BD44D3-BEBB-4819-95FE-C799D3554BDA}" type="presParOf" srcId="{66394DD2-7B2E-4F19-A63A-1D012CC02F34}" destId="{4D435874-8F76-40E8-A7FA-4F3B179E6F6D}" srcOrd="1" destOrd="0" presId="urn:microsoft.com/office/officeart/2018/2/layout/IconVerticalSolidList"/>
    <dgm:cxn modelId="{12E49F85-1BCC-4D04-B1F4-CB73B738EA21}" type="presParOf" srcId="{66394DD2-7B2E-4F19-A63A-1D012CC02F34}" destId="{532574B7-85CC-4B80-B86E-13E5A061D4F0}" srcOrd="2" destOrd="0" presId="urn:microsoft.com/office/officeart/2018/2/layout/IconVerticalSolidList"/>
    <dgm:cxn modelId="{09D656AC-AA50-4307-AF49-B1716C070401}" type="presParOf" srcId="{532574B7-85CC-4B80-B86E-13E5A061D4F0}" destId="{5034F6CA-2BD9-432F-A7B1-9E85307C622F}" srcOrd="0" destOrd="0" presId="urn:microsoft.com/office/officeart/2018/2/layout/IconVerticalSolidList"/>
    <dgm:cxn modelId="{AEEB90D9-DAAB-4419-A811-55AB61CE1AA4}" type="presParOf" srcId="{532574B7-85CC-4B80-B86E-13E5A061D4F0}" destId="{3A8DB04C-0B32-4ACE-94F2-202890572605}" srcOrd="1" destOrd="0" presId="urn:microsoft.com/office/officeart/2018/2/layout/IconVerticalSolidList"/>
    <dgm:cxn modelId="{476738CF-ED31-48B9-80A5-CACC59309ECC}" type="presParOf" srcId="{532574B7-85CC-4B80-B86E-13E5A061D4F0}" destId="{0E6F9583-6DC9-42BC-945B-1B248DAD9032}" srcOrd="2" destOrd="0" presId="urn:microsoft.com/office/officeart/2018/2/layout/IconVerticalSolidList"/>
    <dgm:cxn modelId="{C53DBDE6-7063-4E3A-A0FB-7A2CA8CE1084}" type="presParOf" srcId="{532574B7-85CC-4B80-B86E-13E5A061D4F0}" destId="{A24BEFD7-58D8-47FF-B98D-669F0BD9EDD4}" srcOrd="3" destOrd="0" presId="urn:microsoft.com/office/officeart/2018/2/layout/IconVerticalSolidList"/>
    <dgm:cxn modelId="{09DA586F-4451-47C4-8748-9CAE6642CF3E}" type="presParOf" srcId="{66394DD2-7B2E-4F19-A63A-1D012CC02F34}" destId="{DFAB746D-5448-4A90-9269-FF6D7437664F}" srcOrd="3" destOrd="0" presId="urn:microsoft.com/office/officeart/2018/2/layout/IconVerticalSolidList"/>
    <dgm:cxn modelId="{313EDC33-1417-449D-8E9A-3B3EE1FE5922}" type="presParOf" srcId="{66394DD2-7B2E-4F19-A63A-1D012CC02F34}" destId="{751D3548-D14B-4E17-8307-D2F54192F0D5}" srcOrd="4" destOrd="0" presId="urn:microsoft.com/office/officeart/2018/2/layout/IconVerticalSolidList"/>
    <dgm:cxn modelId="{7E62E178-E270-4FB0-BE4B-5672BCD4C16A}" type="presParOf" srcId="{751D3548-D14B-4E17-8307-D2F54192F0D5}" destId="{16EE574C-2DB7-4FEB-BBE8-96FCCC8948A7}" srcOrd="0" destOrd="0" presId="urn:microsoft.com/office/officeart/2018/2/layout/IconVerticalSolidList"/>
    <dgm:cxn modelId="{D0B5B9E7-5A6F-4764-822E-4C72F5E325D8}" type="presParOf" srcId="{751D3548-D14B-4E17-8307-D2F54192F0D5}" destId="{B21AFB06-5D84-4929-A4E4-F3151A7D79F8}" srcOrd="1" destOrd="0" presId="urn:microsoft.com/office/officeart/2018/2/layout/IconVerticalSolidList"/>
    <dgm:cxn modelId="{2D24EDBF-2817-40DB-B20D-1C00F1784930}" type="presParOf" srcId="{751D3548-D14B-4E17-8307-D2F54192F0D5}" destId="{6D3B1213-6FA6-4148-B431-9EE1E19E22F1}" srcOrd="2" destOrd="0" presId="urn:microsoft.com/office/officeart/2018/2/layout/IconVerticalSolidList"/>
    <dgm:cxn modelId="{08FF5347-B6EA-46CD-ADB9-21F9FFF4971D}" type="presParOf" srcId="{751D3548-D14B-4E17-8307-D2F54192F0D5}" destId="{940CAB4B-E6C9-46E4-8911-E963A2715F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3D87E-D574-48A0-A464-79D76695D09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F4F456-0791-49BD-BCFE-36B963BC4DBE}">
      <dgm:prSet/>
      <dgm:spPr/>
      <dgm:t>
        <a:bodyPr/>
        <a:lstStyle/>
        <a:p>
          <a:r>
            <a:rPr lang="en-US"/>
            <a:t>Issues</a:t>
          </a:r>
        </a:p>
      </dgm:t>
    </dgm:pt>
    <dgm:pt modelId="{311B1F5E-6C3F-4081-88C3-8AC8024377A2}" type="parTrans" cxnId="{5AB1F17B-4EA7-4651-9ECC-4B1F36AF89D2}">
      <dgm:prSet/>
      <dgm:spPr/>
      <dgm:t>
        <a:bodyPr/>
        <a:lstStyle/>
        <a:p>
          <a:endParaRPr lang="en-US"/>
        </a:p>
      </dgm:t>
    </dgm:pt>
    <dgm:pt modelId="{82266FF8-7C02-404C-9BDA-3A2B73EF862B}" type="sibTrans" cxnId="{5AB1F17B-4EA7-4651-9ECC-4B1F36AF89D2}">
      <dgm:prSet/>
      <dgm:spPr/>
      <dgm:t>
        <a:bodyPr/>
        <a:lstStyle/>
        <a:p>
          <a:endParaRPr lang="en-US"/>
        </a:p>
      </dgm:t>
    </dgm:pt>
    <dgm:pt modelId="{28813399-6611-430E-9C2B-CB0C4E5A89E5}">
      <dgm:prSet/>
      <dgm:spPr/>
      <dgm:t>
        <a:bodyPr/>
        <a:lstStyle/>
        <a:p>
          <a:r>
            <a:rPr lang="en-US"/>
            <a:t>__import__() function with variable data</a:t>
          </a:r>
        </a:p>
      </dgm:t>
    </dgm:pt>
    <dgm:pt modelId="{FDCA1EFF-D50D-4342-BB15-8A4F2F7E1D95}" type="parTrans" cxnId="{023AB0CE-5E79-4472-92D6-390A29B500AD}">
      <dgm:prSet/>
      <dgm:spPr/>
      <dgm:t>
        <a:bodyPr/>
        <a:lstStyle/>
        <a:p>
          <a:endParaRPr lang="en-US"/>
        </a:p>
      </dgm:t>
    </dgm:pt>
    <dgm:pt modelId="{857B64BA-8AFF-44DD-B3C3-EE00639F7541}" type="sibTrans" cxnId="{023AB0CE-5E79-4472-92D6-390A29B500AD}">
      <dgm:prSet/>
      <dgm:spPr/>
      <dgm:t>
        <a:bodyPr/>
        <a:lstStyle/>
        <a:p>
          <a:endParaRPr lang="en-US"/>
        </a:p>
      </dgm:t>
    </dgm:pt>
    <dgm:pt modelId="{07D5B1C8-42DD-4669-B264-4E9BAB04BAD6}">
      <dgm:prSet/>
      <dgm:spPr/>
      <dgm:t>
        <a:bodyPr/>
        <a:lstStyle/>
        <a:p>
          <a:r>
            <a:rPr lang="en-US"/>
            <a:t>Using importlib.import_module()</a:t>
          </a:r>
        </a:p>
      </dgm:t>
    </dgm:pt>
    <dgm:pt modelId="{6132E813-1E8D-40C0-A08F-84F3697BC1AD}" type="parTrans" cxnId="{F48C7252-155C-4DD8-9658-4F778BD1D99D}">
      <dgm:prSet/>
      <dgm:spPr/>
      <dgm:t>
        <a:bodyPr/>
        <a:lstStyle/>
        <a:p>
          <a:endParaRPr lang="en-US"/>
        </a:p>
      </dgm:t>
    </dgm:pt>
    <dgm:pt modelId="{19557073-D173-45EE-922B-65BB6B4BCED2}" type="sibTrans" cxnId="{F48C7252-155C-4DD8-9658-4F778BD1D99D}">
      <dgm:prSet/>
      <dgm:spPr/>
      <dgm:t>
        <a:bodyPr/>
        <a:lstStyle/>
        <a:p>
          <a:endParaRPr lang="en-US"/>
        </a:p>
      </dgm:t>
    </dgm:pt>
    <dgm:pt modelId="{70A91A63-77CE-4807-A53B-1FCDBB770BAD}">
      <dgm:prSet/>
      <dgm:spPr/>
      <dgm:t>
        <a:bodyPr/>
        <a:lstStyle/>
        <a:p>
          <a:r>
            <a:rPr lang="en-US"/>
            <a:t>Manipulating sys.path at run time</a:t>
          </a:r>
        </a:p>
      </dgm:t>
    </dgm:pt>
    <dgm:pt modelId="{F69A0C09-D22D-4187-9706-F80441D911D5}" type="parTrans" cxnId="{8D2EDA4D-968F-4DC2-B240-9D9B72924028}">
      <dgm:prSet/>
      <dgm:spPr/>
      <dgm:t>
        <a:bodyPr/>
        <a:lstStyle/>
        <a:p>
          <a:endParaRPr lang="en-US"/>
        </a:p>
      </dgm:t>
    </dgm:pt>
    <dgm:pt modelId="{13CAC158-13A6-47AB-8DB8-D3AE194573E7}" type="sibTrans" cxnId="{8D2EDA4D-968F-4DC2-B240-9D9B72924028}">
      <dgm:prSet/>
      <dgm:spPr/>
      <dgm:t>
        <a:bodyPr/>
        <a:lstStyle/>
        <a:p>
          <a:endParaRPr lang="en-US"/>
        </a:p>
      </dgm:t>
    </dgm:pt>
    <dgm:pt modelId="{71A4EC38-7F0A-44C8-9B93-264978D63DC6}">
      <dgm:prSet/>
      <dgm:spPr/>
      <dgm:t>
        <a:bodyPr/>
        <a:lstStyle/>
        <a:p>
          <a:r>
            <a:rPr lang="en-US"/>
            <a:t>Solutions</a:t>
          </a:r>
        </a:p>
      </dgm:t>
    </dgm:pt>
    <dgm:pt modelId="{15D5161C-487C-45DA-838A-6F0AEF3FF698}" type="parTrans" cxnId="{D5A76F58-18BB-40CC-8C23-47DF9EC0D2BC}">
      <dgm:prSet/>
      <dgm:spPr/>
      <dgm:t>
        <a:bodyPr/>
        <a:lstStyle/>
        <a:p>
          <a:endParaRPr lang="en-US"/>
        </a:p>
      </dgm:t>
    </dgm:pt>
    <dgm:pt modelId="{A15EF2F4-CA28-492C-A7EE-8AA458C4A1AD}" type="sibTrans" cxnId="{D5A76F58-18BB-40CC-8C23-47DF9EC0D2BC}">
      <dgm:prSet/>
      <dgm:spPr/>
      <dgm:t>
        <a:bodyPr/>
        <a:lstStyle/>
        <a:p>
          <a:endParaRPr lang="en-US"/>
        </a:p>
      </dgm:t>
    </dgm:pt>
    <dgm:pt modelId="{943D2937-45E5-45B8-912D-A23611AEB58E}">
      <dgm:prSet/>
      <dgm:spPr/>
      <dgm:t>
        <a:bodyPr/>
        <a:lstStyle/>
        <a:p>
          <a:r>
            <a:rPr lang="en-US"/>
            <a:t>Just for you: Give additional imports when running PyInstaller</a:t>
          </a:r>
        </a:p>
      </dgm:t>
    </dgm:pt>
    <dgm:pt modelId="{147E2CC6-91F8-4AED-AD36-092287B4797D}" type="parTrans" cxnId="{469FAA5F-CC60-4993-88DD-D2DB6B6368FE}">
      <dgm:prSet/>
      <dgm:spPr/>
      <dgm:t>
        <a:bodyPr/>
        <a:lstStyle/>
        <a:p>
          <a:endParaRPr lang="en-US"/>
        </a:p>
      </dgm:t>
    </dgm:pt>
    <dgm:pt modelId="{DA830A8D-FC8D-41A1-ABC7-56FD477704ED}" type="sibTrans" cxnId="{469FAA5F-CC60-4993-88DD-D2DB6B6368FE}">
      <dgm:prSet/>
      <dgm:spPr/>
      <dgm:t>
        <a:bodyPr/>
        <a:lstStyle/>
        <a:p>
          <a:endParaRPr lang="en-US"/>
        </a:p>
      </dgm:t>
    </dgm:pt>
    <dgm:pt modelId="{0E07D137-B87A-4EB6-8547-C815519FDB34}">
      <dgm:prSet/>
      <dgm:spPr/>
      <dgm:t>
        <a:bodyPr/>
        <a:lstStyle/>
        <a:p>
          <a:r>
            <a:rPr lang="en-US"/>
            <a:t>For everyone: “hook” files that inform PyInstaller of hidden imports</a:t>
          </a:r>
        </a:p>
      </dgm:t>
    </dgm:pt>
    <dgm:pt modelId="{FD5C6132-99F1-45DC-BE5D-0575B7238C15}" type="parTrans" cxnId="{A7029D13-F429-4ADB-9B91-3B90E5EBCE07}">
      <dgm:prSet/>
      <dgm:spPr/>
      <dgm:t>
        <a:bodyPr/>
        <a:lstStyle/>
        <a:p>
          <a:endParaRPr lang="en-US"/>
        </a:p>
      </dgm:t>
    </dgm:pt>
    <dgm:pt modelId="{4EB602E3-EE79-457D-AFAC-F743608D8440}" type="sibTrans" cxnId="{A7029D13-F429-4ADB-9B91-3B90E5EBCE07}">
      <dgm:prSet/>
      <dgm:spPr/>
      <dgm:t>
        <a:bodyPr/>
        <a:lstStyle/>
        <a:p>
          <a:endParaRPr lang="en-US"/>
        </a:p>
      </dgm:t>
    </dgm:pt>
    <dgm:pt modelId="{E2F4375F-3982-47BD-9C0D-8BFC524C5A08}" type="pres">
      <dgm:prSet presAssocID="{E0F3D87E-D574-48A0-A464-79D76695D094}" presName="linear" presStyleCnt="0">
        <dgm:presLayoutVars>
          <dgm:dir/>
          <dgm:animLvl val="lvl"/>
          <dgm:resizeHandles val="exact"/>
        </dgm:presLayoutVars>
      </dgm:prSet>
      <dgm:spPr/>
    </dgm:pt>
    <dgm:pt modelId="{B3D71C89-C450-4E07-A899-D577EDAEF992}" type="pres">
      <dgm:prSet presAssocID="{0DF4F456-0791-49BD-BCFE-36B963BC4DBE}" presName="parentLin" presStyleCnt="0"/>
      <dgm:spPr/>
    </dgm:pt>
    <dgm:pt modelId="{5DB2E93F-D2CD-408F-8998-59E8F4E54455}" type="pres">
      <dgm:prSet presAssocID="{0DF4F456-0791-49BD-BCFE-36B963BC4DBE}" presName="parentLeftMargin" presStyleLbl="node1" presStyleIdx="0" presStyleCnt="2"/>
      <dgm:spPr/>
    </dgm:pt>
    <dgm:pt modelId="{DB7A09FE-2731-4E0C-A2AB-EC8E199C288C}" type="pres">
      <dgm:prSet presAssocID="{0DF4F456-0791-49BD-BCFE-36B963BC4D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D7C18E1-DEB2-4301-9599-C6B961F82A08}" type="pres">
      <dgm:prSet presAssocID="{0DF4F456-0791-49BD-BCFE-36B963BC4DBE}" presName="negativeSpace" presStyleCnt="0"/>
      <dgm:spPr/>
    </dgm:pt>
    <dgm:pt modelId="{5DFEF060-E269-494D-B467-CCDF61B92BBF}" type="pres">
      <dgm:prSet presAssocID="{0DF4F456-0791-49BD-BCFE-36B963BC4DBE}" presName="childText" presStyleLbl="conFgAcc1" presStyleIdx="0" presStyleCnt="2">
        <dgm:presLayoutVars>
          <dgm:bulletEnabled val="1"/>
        </dgm:presLayoutVars>
      </dgm:prSet>
      <dgm:spPr/>
    </dgm:pt>
    <dgm:pt modelId="{4A891E44-6BBA-4029-A40B-7A614FB0C31D}" type="pres">
      <dgm:prSet presAssocID="{82266FF8-7C02-404C-9BDA-3A2B73EF862B}" presName="spaceBetweenRectangles" presStyleCnt="0"/>
      <dgm:spPr/>
    </dgm:pt>
    <dgm:pt modelId="{E39546CF-41ED-4C4C-B4C7-4854040FC821}" type="pres">
      <dgm:prSet presAssocID="{71A4EC38-7F0A-44C8-9B93-264978D63DC6}" presName="parentLin" presStyleCnt="0"/>
      <dgm:spPr/>
    </dgm:pt>
    <dgm:pt modelId="{30517ED0-A3CB-4390-9C21-5AB8697B3BE8}" type="pres">
      <dgm:prSet presAssocID="{71A4EC38-7F0A-44C8-9B93-264978D63DC6}" presName="parentLeftMargin" presStyleLbl="node1" presStyleIdx="0" presStyleCnt="2"/>
      <dgm:spPr/>
    </dgm:pt>
    <dgm:pt modelId="{2B7C3BA5-53DB-4B07-A641-61886D5B9948}" type="pres">
      <dgm:prSet presAssocID="{71A4EC38-7F0A-44C8-9B93-264978D63D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7AA8952-9B68-4D61-8BFF-4084084DF785}" type="pres">
      <dgm:prSet presAssocID="{71A4EC38-7F0A-44C8-9B93-264978D63DC6}" presName="negativeSpace" presStyleCnt="0"/>
      <dgm:spPr/>
    </dgm:pt>
    <dgm:pt modelId="{700A3AA0-385A-485B-97E0-0157B6CD41C5}" type="pres">
      <dgm:prSet presAssocID="{71A4EC38-7F0A-44C8-9B93-264978D63D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565805-C267-4D40-94A6-5EEB612C5CAF}" type="presOf" srcId="{70A91A63-77CE-4807-A53B-1FCDBB770BAD}" destId="{5DFEF060-E269-494D-B467-CCDF61B92BBF}" srcOrd="0" destOrd="2" presId="urn:microsoft.com/office/officeart/2005/8/layout/list1"/>
    <dgm:cxn modelId="{B92DAE0C-B5EE-41BD-85BD-8AC83015E05D}" type="presOf" srcId="{E0F3D87E-D574-48A0-A464-79D76695D094}" destId="{E2F4375F-3982-47BD-9C0D-8BFC524C5A08}" srcOrd="0" destOrd="0" presId="urn:microsoft.com/office/officeart/2005/8/layout/list1"/>
    <dgm:cxn modelId="{A7029D13-F429-4ADB-9B91-3B90E5EBCE07}" srcId="{71A4EC38-7F0A-44C8-9B93-264978D63DC6}" destId="{0E07D137-B87A-4EB6-8547-C815519FDB34}" srcOrd="1" destOrd="0" parTransId="{FD5C6132-99F1-45DC-BE5D-0575B7238C15}" sibTransId="{4EB602E3-EE79-457D-AFAC-F743608D8440}"/>
    <dgm:cxn modelId="{B18C5430-870D-46CD-B0E6-A7DFE4E5FEE2}" type="presOf" srcId="{943D2937-45E5-45B8-912D-A23611AEB58E}" destId="{700A3AA0-385A-485B-97E0-0157B6CD41C5}" srcOrd="0" destOrd="0" presId="urn:microsoft.com/office/officeart/2005/8/layout/list1"/>
    <dgm:cxn modelId="{09FFDB37-699E-4BF5-AF57-4C4783FD8E33}" type="presOf" srcId="{0DF4F456-0791-49BD-BCFE-36B963BC4DBE}" destId="{5DB2E93F-D2CD-408F-8998-59E8F4E54455}" srcOrd="0" destOrd="0" presId="urn:microsoft.com/office/officeart/2005/8/layout/list1"/>
    <dgm:cxn modelId="{8D2EDA4D-968F-4DC2-B240-9D9B72924028}" srcId="{0DF4F456-0791-49BD-BCFE-36B963BC4DBE}" destId="{70A91A63-77CE-4807-A53B-1FCDBB770BAD}" srcOrd="2" destOrd="0" parTransId="{F69A0C09-D22D-4187-9706-F80441D911D5}" sibTransId="{13CAC158-13A6-47AB-8DB8-D3AE194573E7}"/>
    <dgm:cxn modelId="{F48C7252-155C-4DD8-9658-4F778BD1D99D}" srcId="{0DF4F456-0791-49BD-BCFE-36B963BC4DBE}" destId="{07D5B1C8-42DD-4669-B264-4E9BAB04BAD6}" srcOrd="1" destOrd="0" parTransId="{6132E813-1E8D-40C0-A08F-84F3697BC1AD}" sibTransId="{19557073-D173-45EE-922B-65BB6B4BCED2}"/>
    <dgm:cxn modelId="{D5A76F58-18BB-40CC-8C23-47DF9EC0D2BC}" srcId="{E0F3D87E-D574-48A0-A464-79D76695D094}" destId="{71A4EC38-7F0A-44C8-9B93-264978D63DC6}" srcOrd="1" destOrd="0" parTransId="{15D5161C-487C-45DA-838A-6F0AEF3FF698}" sibTransId="{A15EF2F4-CA28-492C-A7EE-8AA458C4A1AD}"/>
    <dgm:cxn modelId="{469FAA5F-CC60-4993-88DD-D2DB6B6368FE}" srcId="{71A4EC38-7F0A-44C8-9B93-264978D63DC6}" destId="{943D2937-45E5-45B8-912D-A23611AEB58E}" srcOrd="0" destOrd="0" parTransId="{147E2CC6-91F8-4AED-AD36-092287B4797D}" sibTransId="{DA830A8D-FC8D-41A1-ABC7-56FD477704ED}"/>
    <dgm:cxn modelId="{4453A160-217D-4A84-8E18-2B95E727F09A}" type="presOf" srcId="{0DF4F456-0791-49BD-BCFE-36B963BC4DBE}" destId="{DB7A09FE-2731-4E0C-A2AB-EC8E199C288C}" srcOrd="1" destOrd="0" presId="urn:microsoft.com/office/officeart/2005/8/layout/list1"/>
    <dgm:cxn modelId="{5AB1F17B-4EA7-4651-9ECC-4B1F36AF89D2}" srcId="{E0F3D87E-D574-48A0-A464-79D76695D094}" destId="{0DF4F456-0791-49BD-BCFE-36B963BC4DBE}" srcOrd="0" destOrd="0" parTransId="{311B1F5E-6C3F-4081-88C3-8AC8024377A2}" sibTransId="{82266FF8-7C02-404C-9BDA-3A2B73EF862B}"/>
    <dgm:cxn modelId="{5DC43E84-0AE5-4130-9CCD-5E94E09D97B4}" type="presOf" srcId="{07D5B1C8-42DD-4669-B264-4E9BAB04BAD6}" destId="{5DFEF060-E269-494D-B467-CCDF61B92BBF}" srcOrd="0" destOrd="1" presId="urn:microsoft.com/office/officeart/2005/8/layout/list1"/>
    <dgm:cxn modelId="{1F3AC89F-032B-421B-BD50-9863CF5B3325}" type="presOf" srcId="{28813399-6611-430E-9C2B-CB0C4E5A89E5}" destId="{5DFEF060-E269-494D-B467-CCDF61B92BBF}" srcOrd="0" destOrd="0" presId="urn:microsoft.com/office/officeart/2005/8/layout/list1"/>
    <dgm:cxn modelId="{E73AFCA8-FCFC-444A-B454-564FD44FEDCA}" type="presOf" srcId="{71A4EC38-7F0A-44C8-9B93-264978D63DC6}" destId="{30517ED0-A3CB-4390-9C21-5AB8697B3BE8}" srcOrd="0" destOrd="0" presId="urn:microsoft.com/office/officeart/2005/8/layout/list1"/>
    <dgm:cxn modelId="{0A3132B2-C29F-45DE-99DB-C1F96386757F}" type="presOf" srcId="{71A4EC38-7F0A-44C8-9B93-264978D63DC6}" destId="{2B7C3BA5-53DB-4B07-A641-61886D5B9948}" srcOrd="1" destOrd="0" presId="urn:microsoft.com/office/officeart/2005/8/layout/list1"/>
    <dgm:cxn modelId="{023AB0CE-5E79-4472-92D6-390A29B500AD}" srcId="{0DF4F456-0791-49BD-BCFE-36B963BC4DBE}" destId="{28813399-6611-430E-9C2B-CB0C4E5A89E5}" srcOrd="0" destOrd="0" parTransId="{FDCA1EFF-D50D-4342-BB15-8A4F2F7E1D95}" sibTransId="{857B64BA-8AFF-44DD-B3C3-EE00639F7541}"/>
    <dgm:cxn modelId="{A4325FFF-E8EA-4C9D-A16E-2FC1BF40E904}" type="presOf" srcId="{0E07D137-B87A-4EB6-8547-C815519FDB34}" destId="{700A3AA0-385A-485B-97E0-0157B6CD41C5}" srcOrd="0" destOrd="1" presId="urn:microsoft.com/office/officeart/2005/8/layout/list1"/>
    <dgm:cxn modelId="{3939971F-A728-4669-837E-EBD52633EEA7}" type="presParOf" srcId="{E2F4375F-3982-47BD-9C0D-8BFC524C5A08}" destId="{B3D71C89-C450-4E07-A899-D577EDAEF992}" srcOrd="0" destOrd="0" presId="urn:microsoft.com/office/officeart/2005/8/layout/list1"/>
    <dgm:cxn modelId="{5996F4C0-DB6B-4777-B9BE-5EE43532DC69}" type="presParOf" srcId="{B3D71C89-C450-4E07-A899-D577EDAEF992}" destId="{5DB2E93F-D2CD-408F-8998-59E8F4E54455}" srcOrd="0" destOrd="0" presId="urn:microsoft.com/office/officeart/2005/8/layout/list1"/>
    <dgm:cxn modelId="{C78EAB91-0349-490D-9615-8A46629B1D59}" type="presParOf" srcId="{B3D71C89-C450-4E07-A899-D577EDAEF992}" destId="{DB7A09FE-2731-4E0C-A2AB-EC8E199C288C}" srcOrd="1" destOrd="0" presId="urn:microsoft.com/office/officeart/2005/8/layout/list1"/>
    <dgm:cxn modelId="{3CEA4FA8-1541-43E2-84B2-C55DFC9724E9}" type="presParOf" srcId="{E2F4375F-3982-47BD-9C0D-8BFC524C5A08}" destId="{BD7C18E1-DEB2-4301-9599-C6B961F82A08}" srcOrd="1" destOrd="0" presId="urn:microsoft.com/office/officeart/2005/8/layout/list1"/>
    <dgm:cxn modelId="{D7CFE0ED-EBAE-480B-BC60-AC7A97538F85}" type="presParOf" srcId="{E2F4375F-3982-47BD-9C0D-8BFC524C5A08}" destId="{5DFEF060-E269-494D-B467-CCDF61B92BBF}" srcOrd="2" destOrd="0" presId="urn:microsoft.com/office/officeart/2005/8/layout/list1"/>
    <dgm:cxn modelId="{8679E605-B29C-4EF0-95D4-3A2732651A30}" type="presParOf" srcId="{E2F4375F-3982-47BD-9C0D-8BFC524C5A08}" destId="{4A891E44-6BBA-4029-A40B-7A614FB0C31D}" srcOrd="3" destOrd="0" presId="urn:microsoft.com/office/officeart/2005/8/layout/list1"/>
    <dgm:cxn modelId="{4526719E-BD55-4520-B37A-1B83EC4F7C90}" type="presParOf" srcId="{E2F4375F-3982-47BD-9C0D-8BFC524C5A08}" destId="{E39546CF-41ED-4C4C-B4C7-4854040FC821}" srcOrd="4" destOrd="0" presId="urn:microsoft.com/office/officeart/2005/8/layout/list1"/>
    <dgm:cxn modelId="{CBB0FA0B-AE1A-4755-BCA6-5148AE60D0D9}" type="presParOf" srcId="{E39546CF-41ED-4C4C-B4C7-4854040FC821}" destId="{30517ED0-A3CB-4390-9C21-5AB8697B3BE8}" srcOrd="0" destOrd="0" presId="urn:microsoft.com/office/officeart/2005/8/layout/list1"/>
    <dgm:cxn modelId="{62D96600-185D-4A3E-A039-E8E2E79D29C2}" type="presParOf" srcId="{E39546CF-41ED-4C4C-B4C7-4854040FC821}" destId="{2B7C3BA5-53DB-4B07-A641-61886D5B9948}" srcOrd="1" destOrd="0" presId="urn:microsoft.com/office/officeart/2005/8/layout/list1"/>
    <dgm:cxn modelId="{9AB35E9E-0091-4470-A413-97179EBF9B34}" type="presParOf" srcId="{E2F4375F-3982-47BD-9C0D-8BFC524C5A08}" destId="{37AA8952-9B68-4D61-8BFF-4084084DF785}" srcOrd="5" destOrd="0" presId="urn:microsoft.com/office/officeart/2005/8/layout/list1"/>
    <dgm:cxn modelId="{1DA5E25F-6E3C-434F-B265-8007D8B7AD7F}" type="presParOf" srcId="{E2F4375F-3982-47BD-9C0D-8BFC524C5A08}" destId="{700A3AA0-385A-485B-97E0-0157B6CD41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12654C-70B9-4FA3-97E1-543A2619993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D19911-2868-42F1-8A97-202C9EC96245}">
      <dgm:prSet/>
      <dgm:spPr/>
      <dgm:t>
        <a:bodyPr/>
        <a:lstStyle/>
        <a:p>
          <a:r>
            <a:rPr lang="en-US"/>
            <a:t>Default is to bundle to a single folder</a:t>
          </a:r>
        </a:p>
      </dgm:t>
    </dgm:pt>
    <dgm:pt modelId="{6144D059-A37C-4C44-8091-4DA27D2E295C}" type="parTrans" cxnId="{F3527E0A-2EF7-4C10-8F8E-6E08B9D40C36}">
      <dgm:prSet/>
      <dgm:spPr/>
      <dgm:t>
        <a:bodyPr/>
        <a:lstStyle/>
        <a:p>
          <a:endParaRPr lang="en-US"/>
        </a:p>
      </dgm:t>
    </dgm:pt>
    <dgm:pt modelId="{26E079C2-7CD1-4101-AB85-0ED51C811D60}" type="sibTrans" cxnId="{F3527E0A-2EF7-4C10-8F8E-6E08B9D40C36}">
      <dgm:prSet/>
      <dgm:spPr/>
      <dgm:t>
        <a:bodyPr/>
        <a:lstStyle/>
        <a:p>
          <a:endParaRPr lang="en-US"/>
        </a:p>
      </dgm:t>
    </dgm:pt>
    <dgm:pt modelId="{7C87031E-21D2-4A9A-ACB6-D0442A3C0E83}">
      <dgm:prSet/>
      <dgm:spPr/>
      <dgm:t>
        <a:bodyPr/>
        <a:lstStyle/>
        <a:p>
          <a:r>
            <a:rPr lang="en-US"/>
            <a:t>All dependencies and the executable file exist in the folder</a:t>
          </a:r>
        </a:p>
      </dgm:t>
    </dgm:pt>
    <dgm:pt modelId="{6D2FAD6D-258E-41D4-AB87-072F89E2A449}" type="parTrans" cxnId="{3CFFD92B-0521-4A76-BA57-87B1B3B15BAE}">
      <dgm:prSet/>
      <dgm:spPr/>
      <dgm:t>
        <a:bodyPr/>
        <a:lstStyle/>
        <a:p>
          <a:endParaRPr lang="en-US"/>
        </a:p>
      </dgm:t>
    </dgm:pt>
    <dgm:pt modelId="{BC1F3343-60E6-4BBC-A824-AC2DCE312655}" type="sibTrans" cxnId="{3CFFD92B-0521-4A76-BA57-87B1B3B15BAE}">
      <dgm:prSet/>
      <dgm:spPr/>
      <dgm:t>
        <a:bodyPr/>
        <a:lstStyle/>
        <a:p>
          <a:endParaRPr lang="en-US"/>
        </a:p>
      </dgm:t>
    </dgm:pt>
    <dgm:pt modelId="{A9BD4CDD-EAFA-4AF4-8C49-E5295AA3C729}">
      <dgm:prSet/>
      <dgm:spPr/>
      <dgm:t>
        <a:bodyPr/>
        <a:lstStyle/>
        <a:p>
          <a:r>
            <a:rPr lang="en-US"/>
            <a:t>Easier to debug if there are issues</a:t>
          </a:r>
        </a:p>
      </dgm:t>
    </dgm:pt>
    <dgm:pt modelId="{6317D623-ED8C-4EEF-BE8B-6706BBA6FC90}" type="parTrans" cxnId="{98AED1CD-8380-4FAA-9864-BCA3C5C6496E}">
      <dgm:prSet/>
      <dgm:spPr/>
      <dgm:t>
        <a:bodyPr/>
        <a:lstStyle/>
        <a:p>
          <a:endParaRPr lang="en-US"/>
        </a:p>
      </dgm:t>
    </dgm:pt>
    <dgm:pt modelId="{3ACEDF6B-6F08-4185-B683-B7352B9F5D4C}" type="sibTrans" cxnId="{98AED1CD-8380-4FAA-9864-BCA3C5C6496E}">
      <dgm:prSet/>
      <dgm:spPr/>
      <dgm:t>
        <a:bodyPr/>
        <a:lstStyle/>
        <a:p>
          <a:endParaRPr lang="en-US"/>
        </a:p>
      </dgm:t>
    </dgm:pt>
    <dgm:pt modelId="{02A7BDE4-FD39-48B1-AE93-90954A2CDA4C}">
      <dgm:prSet/>
      <dgm:spPr/>
      <dgm:t>
        <a:bodyPr/>
        <a:lstStyle/>
        <a:p>
          <a:r>
            <a:rPr lang="en-US" dirty="0"/>
            <a:t>Zip the folder and give it to others or create an installer for others to use</a:t>
          </a:r>
        </a:p>
      </dgm:t>
    </dgm:pt>
    <dgm:pt modelId="{13539845-942C-48C8-873B-314E614CA5A2}" type="parTrans" cxnId="{331509A3-9131-426C-9E33-6E28ED824583}">
      <dgm:prSet/>
      <dgm:spPr/>
      <dgm:t>
        <a:bodyPr/>
        <a:lstStyle/>
        <a:p>
          <a:endParaRPr lang="en-US"/>
        </a:p>
      </dgm:t>
    </dgm:pt>
    <dgm:pt modelId="{40B000BF-E790-4D67-B10D-B4580ED38AFE}" type="sibTrans" cxnId="{331509A3-9131-426C-9E33-6E28ED824583}">
      <dgm:prSet/>
      <dgm:spPr/>
      <dgm:t>
        <a:bodyPr/>
        <a:lstStyle/>
        <a:p>
          <a:endParaRPr lang="en-US"/>
        </a:p>
      </dgm:t>
    </dgm:pt>
    <dgm:pt modelId="{4C078D2D-4A1D-4EC5-9AE2-5A15BA043A52}">
      <dgm:prSet/>
      <dgm:spPr/>
      <dgm:t>
        <a:bodyPr/>
        <a:lstStyle/>
        <a:p>
          <a:r>
            <a:rPr lang="en-US"/>
            <a:t>Windows with NSIS or WiX</a:t>
          </a:r>
        </a:p>
      </dgm:t>
    </dgm:pt>
    <dgm:pt modelId="{9B85FFBB-3554-4247-B481-23CD2D49A03D}" type="parTrans" cxnId="{8589FEFF-F135-4E4C-9B2A-B9720F4CC122}">
      <dgm:prSet/>
      <dgm:spPr/>
      <dgm:t>
        <a:bodyPr/>
        <a:lstStyle/>
        <a:p>
          <a:endParaRPr lang="en-US"/>
        </a:p>
      </dgm:t>
    </dgm:pt>
    <dgm:pt modelId="{40D844D6-4099-423F-853F-CCB5B6D6E0D2}" type="sibTrans" cxnId="{8589FEFF-F135-4E4C-9B2A-B9720F4CC122}">
      <dgm:prSet/>
      <dgm:spPr/>
      <dgm:t>
        <a:bodyPr/>
        <a:lstStyle/>
        <a:p>
          <a:endParaRPr lang="en-US"/>
        </a:p>
      </dgm:t>
    </dgm:pt>
    <dgm:pt modelId="{995318C0-3F2A-40A4-A061-F5BA8059C0D3}">
      <dgm:prSet/>
      <dgm:spPr/>
      <dgm:t>
        <a:bodyPr/>
        <a:lstStyle/>
        <a:p>
          <a:r>
            <a:rPr lang="en-US"/>
            <a:t>macOS dmg</a:t>
          </a:r>
        </a:p>
      </dgm:t>
    </dgm:pt>
    <dgm:pt modelId="{0BB8F05D-0418-4037-8D26-87E034694A90}" type="parTrans" cxnId="{335930B1-1C4C-4866-9C9E-618169088A04}">
      <dgm:prSet/>
      <dgm:spPr/>
      <dgm:t>
        <a:bodyPr/>
        <a:lstStyle/>
        <a:p>
          <a:endParaRPr lang="en-US"/>
        </a:p>
      </dgm:t>
    </dgm:pt>
    <dgm:pt modelId="{50C31EDC-AE49-4468-B839-270787376483}" type="sibTrans" cxnId="{335930B1-1C4C-4866-9C9E-618169088A04}">
      <dgm:prSet/>
      <dgm:spPr/>
      <dgm:t>
        <a:bodyPr/>
        <a:lstStyle/>
        <a:p>
          <a:endParaRPr lang="en-US"/>
        </a:p>
      </dgm:t>
    </dgm:pt>
    <dgm:pt modelId="{9AD57571-AD23-4D12-8B0E-EBFCE85FB57B}">
      <dgm:prSet/>
      <dgm:spPr/>
      <dgm:t>
        <a:bodyPr/>
        <a:lstStyle/>
        <a:p>
          <a:r>
            <a:rPr lang="en-US"/>
            <a:t>Linux with Flatpak</a:t>
          </a:r>
        </a:p>
      </dgm:t>
    </dgm:pt>
    <dgm:pt modelId="{2272E3AD-1BCB-4FDA-9132-F941BA609C08}" type="parTrans" cxnId="{D88AA894-9146-4324-84FC-B594463A3E2A}">
      <dgm:prSet/>
      <dgm:spPr/>
      <dgm:t>
        <a:bodyPr/>
        <a:lstStyle/>
        <a:p>
          <a:endParaRPr lang="en-US"/>
        </a:p>
      </dgm:t>
    </dgm:pt>
    <dgm:pt modelId="{E3D989CF-B05F-40EC-8DB9-A27EDBB1D26D}" type="sibTrans" cxnId="{D88AA894-9146-4324-84FC-B594463A3E2A}">
      <dgm:prSet/>
      <dgm:spPr/>
      <dgm:t>
        <a:bodyPr/>
        <a:lstStyle/>
        <a:p>
          <a:endParaRPr lang="en-US"/>
        </a:p>
      </dgm:t>
    </dgm:pt>
    <dgm:pt modelId="{3C11CFD6-F4C1-4187-B23B-C227A0FB0932}" type="pres">
      <dgm:prSet presAssocID="{BB12654C-70B9-4FA3-97E1-543A26199938}" presName="linear" presStyleCnt="0">
        <dgm:presLayoutVars>
          <dgm:animLvl val="lvl"/>
          <dgm:resizeHandles val="exact"/>
        </dgm:presLayoutVars>
      </dgm:prSet>
      <dgm:spPr/>
    </dgm:pt>
    <dgm:pt modelId="{4F05C5AA-039F-48A2-98DA-FF90D12080D7}" type="pres">
      <dgm:prSet presAssocID="{E7D19911-2868-42F1-8A97-202C9EC9624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C0E784-333E-4241-9BF5-E1BDDECDA4DC}" type="pres">
      <dgm:prSet presAssocID="{26E079C2-7CD1-4101-AB85-0ED51C811D60}" presName="spacer" presStyleCnt="0"/>
      <dgm:spPr/>
    </dgm:pt>
    <dgm:pt modelId="{607D1F53-99E2-43AE-A4DD-C81F7BE8EF00}" type="pres">
      <dgm:prSet presAssocID="{7C87031E-21D2-4A9A-ACB6-D0442A3C0E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C21C83-10B7-462B-A24C-748400871686}" type="pres">
      <dgm:prSet presAssocID="{BC1F3343-60E6-4BBC-A824-AC2DCE312655}" presName="spacer" presStyleCnt="0"/>
      <dgm:spPr/>
    </dgm:pt>
    <dgm:pt modelId="{7663B44C-6F55-4587-B601-31FA52252633}" type="pres">
      <dgm:prSet presAssocID="{A9BD4CDD-EAFA-4AF4-8C49-E5295AA3C7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10D1B8-730C-4C88-B541-8655F168D92C}" type="pres">
      <dgm:prSet presAssocID="{3ACEDF6B-6F08-4185-B683-B7352B9F5D4C}" presName="spacer" presStyleCnt="0"/>
      <dgm:spPr/>
    </dgm:pt>
    <dgm:pt modelId="{CFEF1BB0-D746-4E37-8555-1C930972C37D}" type="pres">
      <dgm:prSet presAssocID="{02A7BDE4-FD39-48B1-AE93-90954A2CDA4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9CB6983-5CF4-49FA-96AB-79D4089A3DAE}" type="pres">
      <dgm:prSet presAssocID="{02A7BDE4-FD39-48B1-AE93-90954A2CDA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88FE07-3097-4D1A-9073-12D6CA492A6A}" type="presOf" srcId="{BB12654C-70B9-4FA3-97E1-543A26199938}" destId="{3C11CFD6-F4C1-4187-B23B-C227A0FB0932}" srcOrd="0" destOrd="0" presId="urn:microsoft.com/office/officeart/2005/8/layout/vList2"/>
    <dgm:cxn modelId="{F3527E0A-2EF7-4C10-8F8E-6E08B9D40C36}" srcId="{BB12654C-70B9-4FA3-97E1-543A26199938}" destId="{E7D19911-2868-42F1-8A97-202C9EC96245}" srcOrd="0" destOrd="0" parTransId="{6144D059-A37C-4C44-8091-4DA27D2E295C}" sibTransId="{26E079C2-7CD1-4101-AB85-0ED51C811D60}"/>
    <dgm:cxn modelId="{0135600D-016D-4995-9CFA-0D124BA0E7DA}" type="presOf" srcId="{7C87031E-21D2-4A9A-ACB6-D0442A3C0E83}" destId="{607D1F53-99E2-43AE-A4DD-C81F7BE8EF00}" srcOrd="0" destOrd="0" presId="urn:microsoft.com/office/officeart/2005/8/layout/vList2"/>
    <dgm:cxn modelId="{3CFFD92B-0521-4A76-BA57-87B1B3B15BAE}" srcId="{BB12654C-70B9-4FA3-97E1-543A26199938}" destId="{7C87031E-21D2-4A9A-ACB6-D0442A3C0E83}" srcOrd="1" destOrd="0" parTransId="{6D2FAD6D-258E-41D4-AB87-072F89E2A449}" sibTransId="{BC1F3343-60E6-4BBC-A824-AC2DCE312655}"/>
    <dgm:cxn modelId="{82A04890-7A79-4137-B6DD-7228786B322C}" type="presOf" srcId="{02A7BDE4-FD39-48B1-AE93-90954A2CDA4C}" destId="{CFEF1BB0-D746-4E37-8555-1C930972C37D}" srcOrd="0" destOrd="0" presId="urn:microsoft.com/office/officeart/2005/8/layout/vList2"/>
    <dgm:cxn modelId="{D88AA894-9146-4324-84FC-B594463A3E2A}" srcId="{02A7BDE4-FD39-48B1-AE93-90954A2CDA4C}" destId="{9AD57571-AD23-4D12-8B0E-EBFCE85FB57B}" srcOrd="2" destOrd="0" parTransId="{2272E3AD-1BCB-4FDA-9132-F941BA609C08}" sibTransId="{E3D989CF-B05F-40EC-8DB9-A27EDBB1D26D}"/>
    <dgm:cxn modelId="{331509A3-9131-426C-9E33-6E28ED824583}" srcId="{BB12654C-70B9-4FA3-97E1-543A26199938}" destId="{02A7BDE4-FD39-48B1-AE93-90954A2CDA4C}" srcOrd="3" destOrd="0" parTransId="{13539845-942C-48C8-873B-314E614CA5A2}" sibTransId="{40B000BF-E790-4D67-B10D-B4580ED38AFE}"/>
    <dgm:cxn modelId="{335930B1-1C4C-4866-9C9E-618169088A04}" srcId="{02A7BDE4-FD39-48B1-AE93-90954A2CDA4C}" destId="{995318C0-3F2A-40A4-A061-F5BA8059C0D3}" srcOrd="1" destOrd="0" parTransId="{0BB8F05D-0418-4037-8D26-87E034694A90}" sibTransId="{50C31EDC-AE49-4468-B839-270787376483}"/>
    <dgm:cxn modelId="{876955BB-D820-4492-AFE0-35605E0B5E76}" type="presOf" srcId="{4C078D2D-4A1D-4EC5-9AE2-5A15BA043A52}" destId="{39CB6983-5CF4-49FA-96AB-79D4089A3DAE}" srcOrd="0" destOrd="0" presId="urn:microsoft.com/office/officeart/2005/8/layout/vList2"/>
    <dgm:cxn modelId="{B7FA30C3-5408-486D-A6E0-C926EA5924B7}" type="presOf" srcId="{995318C0-3F2A-40A4-A061-F5BA8059C0D3}" destId="{39CB6983-5CF4-49FA-96AB-79D4089A3DAE}" srcOrd="0" destOrd="1" presId="urn:microsoft.com/office/officeart/2005/8/layout/vList2"/>
    <dgm:cxn modelId="{4B7E7BC7-7650-4870-B37E-7A185EAF321F}" type="presOf" srcId="{9AD57571-AD23-4D12-8B0E-EBFCE85FB57B}" destId="{39CB6983-5CF4-49FA-96AB-79D4089A3DAE}" srcOrd="0" destOrd="2" presId="urn:microsoft.com/office/officeart/2005/8/layout/vList2"/>
    <dgm:cxn modelId="{98AED1CD-8380-4FAA-9864-BCA3C5C6496E}" srcId="{BB12654C-70B9-4FA3-97E1-543A26199938}" destId="{A9BD4CDD-EAFA-4AF4-8C49-E5295AA3C729}" srcOrd="2" destOrd="0" parTransId="{6317D623-ED8C-4EEF-BE8B-6706BBA6FC90}" sibTransId="{3ACEDF6B-6F08-4185-B683-B7352B9F5D4C}"/>
    <dgm:cxn modelId="{556AC1EE-571D-4FB6-8D95-DACB30CD244F}" type="presOf" srcId="{E7D19911-2868-42F1-8A97-202C9EC96245}" destId="{4F05C5AA-039F-48A2-98DA-FF90D12080D7}" srcOrd="0" destOrd="0" presId="urn:microsoft.com/office/officeart/2005/8/layout/vList2"/>
    <dgm:cxn modelId="{85F7E7F1-8F12-4893-843A-C0B162790C3D}" type="presOf" srcId="{A9BD4CDD-EAFA-4AF4-8C49-E5295AA3C729}" destId="{7663B44C-6F55-4587-B601-31FA52252633}" srcOrd="0" destOrd="0" presId="urn:microsoft.com/office/officeart/2005/8/layout/vList2"/>
    <dgm:cxn modelId="{8589FEFF-F135-4E4C-9B2A-B9720F4CC122}" srcId="{02A7BDE4-FD39-48B1-AE93-90954A2CDA4C}" destId="{4C078D2D-4A1D-4EC5-9AE2-5A15BA043A52}" srcOrd="0" destOrd="0" parTransId="{9B85FFBB-3554-4247-B481-23CD2D49A03D}" sibTransId="{40D844D6-4099-423F-853F-CCB5B6D6E0D2}"/>
    <dgm:cxn modelId="{F5F7AE01-B107-4426-9501-C1178FAB497B}" type="presParOf" srcId="{3C11CFD6-F4C1-4187-B23B-C227A0FB0932}" destId="{4F05C5AA-039F-48A2-98DA-FF90D12080D7}" srcOrd="0" destOrd="0" presId="urn:microsoft.com/office/officeart/2005/8/layout/vList2"/>
    <dgm:cxn modelId="{159A7065-E31D-447F-AC42-C2DC91C35F81}" type="presParOf" srcId="{3C11CFD6-F4C1-4187-B23B-C227A0FB0932}" destId="{A0C0E784-333E-4241-9BF5-E1BDDECDA4DC}" srcOrd="1" destOrd="0" presId="urn:microsoft.com/office/officeart/2005/8/layout/vList2"/>
    <dgm:cxn modelId="{70D3242E-51BF-4918-99C5-F5E3005A1161}" type="presParOf" srcId="{3C11CFD6-F4C1-4187-B23B-C227A0FB0932}" destId="{607D1F53-99E2-43AE-A4DD-C81F7BE8EF00}" srcOrd="2" destOrd="0" presId="urn:microsoft.com/office/officeart/2005/8/layout/vList2"/>
    <dgm:cxn modelId="{A0C9C7B2-002B-4806-A92F-8F7EBC8F5884}" type="presParOf" srcId="{3C11CFD6-F4C1-4187-B23B-C227A0FB0932}" destId="{EDC21C83-10B7-462B-A24C-748400871686}" srcOrd="3" destOrd="0" presId="urn:microsoft.com/office/officeart/2005/8/layout/vList2"/>
    <dgm:cxn modelId="{B36D377E-8E6A-4C25-BB8C-8F7AC3F4E9DF}" type="presParOf" srcId="{3C11CFD6-F4C1-4187-B23B-C227A0FB0932}" destId="{7663B44C-6F55-4587-B601-31FA52252633}" srcOrd="4" destOrd="0" presId="urn:microsoft.com/office/officeart/2005/8/layout/vList2"/>
    <dgm:cxn modelId="{C3D82F47-D00D-4009-BA70-664EE2DE65AE}" type="presParOf" srcId="{3C11CFD6-F4C1-4187-B23B-C227A0FB0932}" destId="{4B10D1B8-730C-4C88-B541-8655F168D92C}" srcOrd="5" destOrd="0" presId="urn:microsoft.com/office/officeart/2005/8/layout/vList2"/>
    <dgm:cxn modelId="{5558DA85-5BA4-44F4-BB6A-EB69F2977D82}" type="presParOf" srcId="{3C11CFD6-F4C1-4187-B23B-C227A0FB0932}" destId="{CFEF1BB0-D746-4E37-8555-1C930972C37D}" srcOrd="6" destOrd="0" presId="urn:microsoft.com/office/officeart/2005/8/layout/vList2"/>
    <dgm:cxn modelId="{C7551002-FF93-4599-99CC-577889281517}" type="presParOf" srcId="{3C11CFD6-F4C1-4187-B23B-C227A0FB0932}" destId="{39CB6983-5CF4-49FA-96AB-79D4089A3D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F6FAD-551D-4275-9B46-63899780C77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D5CE20-059B-4F4E-ACB5-27A89A0AE36B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PyInstaller</a:t>
          </a:r>
          <a:r>
            <a:rPr lang="en-US" dirty="0"/>
            <a:t> bootloader starts up Python and then your app</a:t>
          </a:r>
        </a:p>
      </dgm:t>
    </dgm:pt>
    <dgm:pt modelId="{8CBF45E7-B8FC-4928-957C-AE01681C18AA}" type="parTrans" cxnId="{43008FA4-618C-4CE6-80C2-386CEAB395F3}">
      <dgm:prSet/>
      <dgm:spPr/>
      <dgm:t>
        <a:bodyPr/>
        <a:lstStyle/>
        <a:p>
          <a:endParaRPr lang="en-US"/>
        </a:p>
      </dgm:t>
    </dgm:pt>
    <dgm:pt modelId="{B38E0B4E-955E-433F-BFF3-1B022CA6B8AC}" type="sibTrans" cxnId="{43008FA4-618C-4CE6-80C2-386CEAB395F3}">
      <dgm:prSet/>
      <dgm:spPr/>
      <dgm:t>
        <a:bodyPr/>
        <a:lstStyle/>
        <a:p>
          <a:endParaRPr lang="en-US"/>
        </a:p>
      </dgm:t>
    </dgm:pt>
    <dgm:pt modelId="{F0BBE5D3-9403-4984-AD92-99C77DF6C08D}">
      <dgm:prSet/>
      <dgm:spPr/>
      <dgm:t>
        <a:bodyPr/>
        <a:lstStyle/>
        <a:p>
          <a:r>
            <a:rPr lang="en-US"/>
            <a:t>The bootloader creates a temporary Python environment such that the Python interpreter will find all imported modules and libraries</a:t>
          </a:r>
        </a:p>
      </dgm:t>
    </dgm:pt>
    <dgm:pt modelId="{98FD6EED-72AA-4804-837E-221CCE652888}" type="parTrans" cxnId="{808E9A79-4E20-436C-9F16-9243AEF5EB33}">
      <dgm:prSet/>
      <dgm:spPr/>
      <dgm:t>
        <a:bodyPr/>
        <a:lstStyle/>
        <a:p>
          <a:endParaRPr lang="en-US"/>
        </a:p>
      </dgm:t>
    </dgm:pt>
    <dgm:pt modelId="{D1D247AD-15E4-4008-A0B9-8D1739094E09}" type="sibTrans" cxnId="{808E9A79-4E20-436C-9F16-9243AEF5EB33}">
      <dgm:prSet/>
      <dgm:spPr/>
      <dgm:t>
        <a:bodyPr/>
        <a:lstStyle/>
        <a:p>
          <a:endParaRPr lang="en-US"/>
        </a:p>
      </dgm:t>
    </dgm:pt>
    <dgm:pt modelId="{3E4F5851-BBD2-4B78-BCA4-5F7C62C28827}">
      <dgm:prSet/>
      <dgm:spPr/>
      <dgm:t>
        <a:bodyPr/>
        <a:lstStyle/>
        <a:p>
          <a:r>
            <a:rPr lang="en-US" dirty="0"/>
            <a:t>Binary executable for the active platform runs when the user launches your program</a:t>
          </a:r>
        </a:p>
      </dgm:t>
    </dgm:pt>
    <dgm:pt modelId="{FDBCDBE7-DDCE-4FD3-B54D-76B0CD06C9A8}" type="parTrans" cxnId="{BEFC9DFC-1186-40C5-B09A-2A0B505D37CA}">
      <dgm:prSet/>
      <dgm:spPr/>
      <dgm:t>
        <a:bodyPr/>
        <a:lstStyle/>
        <a:p>
          <a:endParaRPr lang="en-US"/>
        </a:p>
      </dgm:t>
    </dgm:pt>
    <dgm:pt modelId="{529C1C0D-C099-4567-9751-558BF941BD6C}" type="sibTrans" cxnId="{BEFC9DFC-1186-40C5-B09A-2A0B505D37CA}">
      <dgm:prSet/>
      <dgm:spPr/>
      <dgm:t>
        <a:bodyPr/>
        <a:lstStyle/>
        <a:p>
          <a:endParaRPr lang="en-US"/>
        </a:p>
      </dgm:t>
    </dgm:pt>
    <dgm:pt modelId="{F2B6E7AF-FC1F-48C4-8594-9E4962995212}" type="pres">
      <dgm:prSet presAssocID="{B1DF6FAD-551D-4275-9B46-63899780C77A}" presName="outerComposite" presStyleCnt="0">
        <dgm:presLayoutVars>
          <dgm:chMax val="5"/>
          <dgm:dir/>
          <dgm:resizeHandles val="exact"/>
        </dgm:presLayoutVars>
      </dgm:prSet>
      <dgm:spPr/>
    </dgm:pt>
    <dgm:pt modelId="{919DF91B-1031-49A1-891A-893BED5B46F3}" type="pres">
      <dgm:prSet presAssocID="{B1DF6FAD-551D-4275-9B46-63899780C77A}" presName="dummyMaxCanvas" presStyleCnt="0">
        <dgm:presLayoutVars/>
      </dgm:prSet>
      <dgm:spPr/>
    </dgm:pt>
    <dgm:pt modelId="{785F6D78-4898-489A-8D4B-1674EA996D91}" type="pres">
      <dgm:prSet presAssocID="{B1DF6FAD-551D-4275-9B46-63899780C77A}" presName="ThreeNodes_1" presStyleLbl="node1" presStyleIdx="0" presStyleCnt="3">
        <dgm:presLayoutVars>
          <dgm:bulletEnabled val="1"/>
        </dgm:presLayoutVars>
      </dgm:prSet>
      <dgm:spPr/>
    </dgm:pt>
    <dgm:pt modelId="{D2EF1B0C-FDF2-446E-8983-E40D341F17F8}" type="pres">
      <dgm:prSet presAssocID="{B1DF6FAD-551D-4275-9B46-63899780C77A}" presName="ThreeNodes_2" presStyleLbl="node1" presStyleIdx="1" presStyleCnt="3">
        <dgm:presLayoutVars>
          <dgm:bulletEnabled val="1"/>
        </dgm:presLayoutVars>
      </dgm:prSet>
      <dgm:spPr/>
    </dgm:pt>
    <dgm:pt modelId="{61B91026-F894-4859-A350-3AED9573644E}" type="pres">
      <dgm:prSet presAssocID="{B1DF6FAD-551D-4275-9B46-63899780C77A}" presName="ThreeNodes_3" presStyleLbl="node1" presStyleIdx="2" presStyleCnt="3">
        <dgm:presLayoutVars>
          <dgm:bulletEnabled val="1"/>
        </dgm:presLayoutVars>
      </dgm:prSet>
      <dgm:spPr/>
    </dgm:pt>
    <dgm:pt modelId="{2A4C44C1-B300-49BC-8269-0B83D12D0AD0}" type="pres">
      <dgm:prSet presAssocID="{B1DF6FAD-551D-4275-9B46-63899780C77A}" presName="ThreeConn_1-2" presStyleLbl="fgAccFollowNode1" presStyleIdx="0" presStyleCnt="2">
        <dgm:presLayoutVars>
          <dgm:bulletEnabled val="1"/>
        </dgm:presLayoutVars>
      </dgm:prSet>
      <dgm:spPr/>
    </dgm:pt>
    <dgm:pt modelId="{CEF624C9-34E5-4884-B7FF-CBCDA2AE5B34}" type="pres">
      <dgm:prSet presAssocID="{B1DF6FAD-551D-4275-9B46-63899780C77A}" presName="ThreeConn_2-3" presStyleLbl="fgAccFollowNode1" presStyleIdx="1" presStyleCnt="2">
        <dgm:presLayoutVars>
          <dgm:bulletEnabled val="1"/>
        </dgm:presLayoutVars>
      </dgm:prSet>
      <dgm:spPr/>
    </dgm:pt>
    <dgm:pt modelId="{9BB51801-48C1-48AD-8D79-25EF615A4994}" type="pres">
      <dgm:prSet presAssocID="{B1DF6FAD-551D-4275-9B46-63899780C77A}" presName="ThreeNodes_1_text" presStyleLbl="node1" presStyleIdx="2" presStyleCnt="3">
        <dgm:presLayoutVars>
          <dgm:bulletEnabled val="1"/>
        </dgm:presLayoutVars>
      </dgm:prSet>
      <dgm:spPr/>
    </dgm:pt>
    <dgm:pt modelId="{1C46EE83-C8C4-468E-A1E4-8D74B8B95914}" type="pres">
      <dgm:prSet presAssocID="{B1DF6FAD-551D-4275-9B46-63899780C77A}" presName="ThreeNodes_2_text" presStyleLbl="node1" presStyleIdx="2" presStyleCnt="3">
        <dgm:presLayoutVars>
          <dgm:bulletEnabled val="1"/>
        </dgm:presLayoutVars>
      </dgm:prSet>
      <dgm:spPr/>
    </dgm:pt>
    <dgm:pt modelId="{7903C553-3BF6-412B-84A4-F956E7FDBE1F}" type="pres">
      <dgm:prSet presAssocID="{B1DF6FAD-551D-4275-9B46-63899780C77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1B2C811-997D-4DE8-B0F3-7DE7F8C8B3DA}" type="presOf" srcId="{F0BBE5D3-9403-4984-AD92-99C77DF6C08D}" destId="{61B91026-F894-4859-A350-3AED9573644E}" srcOrd="0" destOrd="0" presId="urn:microsoft.com/office/officeart/2005/8/layout/vProcess5"/>
    <dgm:cxn modelId="{460C222E-7469-45F7-81C3-D4AF87A81068}" type="presOf" srcId="{B38E0B4E-955E-433F-BFF3-1B022CA6B8AC}" destId="{CEF624C9-34E5-4884-B7FF-CBCDA2AE5B34}" srcOrd="0" destOrd="0" presId="urn:microsoft.com/office/officeart/2005/8/layout/vProcess5"/>
    <dgm:cxn modelId="{1B26F934-3DDA-45DA-A9E0-A11EED551349}" type="presOf" srcId="{F0BBE5D3-9403-4984-AD92-99C77DF6C08D}" destId="{7903C553-3BF6-412B-84A4-F956E7FDBE1F}" srcOrd="1" destOrd="0" presId="urn:microsoft.com/office/officeart/2005/8/layout/vProcess5"/>
    <dgm:cxn modelId="{35CCD04E-2B07-4189-93A7-752C6107F42F}" type="presOf" srcId="{3E4F5851-BBD2-4B78-BCA4-5F7C62C28827}" destId="{9BB51801-48C1-48AD-8D79-25EF615A4994}" srcOrd="1" destOrd="0" presId="urn:microsoft.com/office/officeart/2005/8/layout/vProcess5"/>
    <dgm:cxn modelId="{13F7DD4E-80F2-4525-A484-E470BDE270EA}" type="presOf" srcId="{3ED5CE20-059B-4F4E-ACB5-27A89A0AE36B}" destId="{D2EF1B0C-FDF2-446E-8983-E40D341F17F8}" srcOrd="0" destOrd="0" presId="urn:microsoft.com/office/officeart/2005/8/layout/vProcess5"/>
    <dgm:cxn modelId="{0B58E957-9828-41A4-9EFF-611B62B00A39}" type="presOf" srcId="{3E4F5851-BBD2-4B78-BCA4-5F7C62C28827}" destId="{785F6D78-4898-489A-8D4B-1674EA996D91}" srcOrd="0" destOrd="0" presId="urn:microsoft.com/office/officeart/2005/8/layout/vProcess5"/>
    <dgm:cxn modelId="{29842766-1A09-49B9-8069-AEDA5FE92C2F}" type="presOf" srcId="{529C1C0D-C099-4567-9751-558BF941BD6C}" destId="{2A4C44C1-B300-49BC-8269-0B83D12D0AD0}" srcOrd="0" destOrd="0" presId="urn:microsoft.com/office/officeart/2005/8/layout/vProcess5"/>
    <dgm:cxn modelId="{E0546577-1519-4D94-9CFC-8C5CD17E8567}" type="presOf" srcId="{B1DF6FAD-551D-4275-9B46-63899780C77A}" destId="{F2B6E7AF-FC1F-48C4-8594-9E4962995212}" srcOrd="0" destOrd="0" presId="urn:microsoft.com/office/officeart/2005/8/layout/vProcess5"/>
    <dgm:cxn modelId="{808E9A79-4E20-436C-9F16-9243AEF5EB33}" srcId="{B1DF6FAD-551D-4275-9B46-63899780C77A}" destId="{F0BBE5D3-9403-4984-AD92-99C77DF6C08D}" srcOrd="2" destOrd="0" parTransId="{98FD6EED-72AA-4804-837E-221CCE652888}" sibTransId="{D1D247AD-15E4-4008-A0B9-8D1739094E09}"/>
    <dgm:cxn modelId="{43008FA4-618C-4CE6-80C2-386CEAB395F3}" srcId="{B1DF6FAD-551D-4275-9B46-63899780C77A}" destId="{3ED5CE20-059B-4F4E-ACB5-27A89A0AE36B}" srcOrd="1" destOrd="0" parTransId="{8CBF45E7-B8FC-4928-957C-AE01681C18AA}" sibTransId="{B38E0B4E-955E-433F-BFF3-1B022CA6B8AC}"/>
    <dgm:cxn modelId="{8FDD64EE-7E8C-4E72-A8F2-5C4698D84F99}" type="presOf" srcId="{3ED5CE20-059B-4F4E-ACB5-27A89A0AE36B}" destId="{1C46EE83-C8C4-468E-A1E4-8D74B8B95914}" srcOrd="1" destOrd="0" presId="urn:microsoft.com/office/officeart/2005/8/layout/vProcess5"/>
    <dgm:cxn modelId="{BEFC9DFC-1186-40C5-B09A-2A0B505D37CA}" srcId="{B1DF6FAD-551D-4275-9B46-63899780C77A}" destId="{3E4F5851-BBD2-4B78-BCA4-5F7C62C28827}" srcOrd="0" destOrd="0" parTransId="{FDBCDBE7-DDCE-4FD3-B54D-76B0CD06C9A8}" sibTransId="{529C1C0D-C099-4567-9751-558BF941BD6C}"/>
    <dgm:cxn modelId="{2A490659-E143-4B2A-BC20-0A9A947E8454}" type="presParOf" srcId="{F2B6E7AF-FC1F-48C4-8594-9E4962995212}" destId="{919DF91B-1031-49A1-891A-893BED5B46F3}" srcOrd="0" destOrd="0" presId="urn:microsoft.com/office/officeart/2005/8/layout/vProcess5"/>
    <dgm:cxn modelId="{569241A3-0611-4A54-ACF6-E33F12121F3D}" type="presParOf" srcId="{F2B6E7AF-FC1F-48C4-8594-9E4962995212}" destId="{785F6D78-4898-489A-8D4B-1674EA996D91}" srcOrd="1" destOrd="0" presId="urn:microsoft.com/office/officeart/2005/8/layout/vProcess5"/>
    <dgm:cxn modelId="{B5C8898A-80EB-4988-BA2E-DAE4A67844E4}" type="presParOf" srcId="{F2B6E7AF-FC1F-48C4-8594-9E4962995212}" destId="{D2EF1B0C-FDF2-446E-8983-E40D341F17F8}" srcOrd="2" destOrd="0" presId="urn:microsoft.com/office/officeart/2005/8/layout/vProcess5"/>
    <dgm:cxn modelId="{ADE0CC29-44BC-4985-91B7-5A9CCD613532}" type="presParOf" srcId="{F2B6E7AF-FC1F-48C4-8594-9E4962995212}" destId="{61B91026-F894-4859-A350-3AED9573644E}" srcOrd="3" destOrd="0" presId="urn:microsoft.com/office/officeart/2005/8/layout/vProcess5"/>
    <dgm:cxn modelId="{E9F284DA-D484-455A-B8F3-3BFC1E8C6CB7}" type="presParOf" srcId="{F2B6E7AF-FC1F-48C4-8594-9E4962995212}" destId="{2A4C44C1-B300-49BC-8269-0B83D12D0AD0}" srcOrd="4" destOrd="0" presId="urn:microsoft.com/office/officeart/2005/8/layout/vProcess5"/>
    <dgm:cxn modelId="{375AD7C5-CEE7-417A-BD2B-6F934BA621CA}" type="presParOf" srcId="{F2B6E7AF-FC1F-48C4-8594-9E4962995212}" destId="{CEF624C9-34E5-4884-B7FF-CBCDA2AE5B34}" srcOrd="5" destOrd="0" presId="urn:microsoft.com/office/officeart/2005/8/layout/vProcess5"/>
    <dgm:cxn modelId="{7E600096-CA05-45E5-9ADD-66ADA0DCAB7B}" type="presParOf" srcId="{F2B6E7AF-FC1F-48C4-8594-9E4962995212}" destId="{9BB51801-48C1-48AD-8D79-25EF615A4994}" srcOrd="6" destOrd="0" presId="urn:microsoft.com/office/officeart/2005/8/layout/vProcess5"/>
    <dgm:cxn modelId="{E4603224-BAE1-4A23-A7F3-54C982DDBAB3}" type="presParOf" srcId="{F2B6E7AF-FC1F-48C4-8594-9E4962995212}" destId="{1C46EE83-C8C4-468E-A1E4-8D74B8B95914}" srcOrd="7" destOrd="0" presId="urn:microsoft.com/office/officeart/2005/8/layout/vProcess5"/>
    <dgm:cxn modelId="{4092FB84-6B6E-4AAF-AE9C-379C527974D1}" type="presParOf" srcId="{F2B6E7AF-FC1F-48C4-8594-9E4962995212}" destId="{7903C553-3BF6-412B-84A4-F956E7FDBE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148EB8-AA39-4FA1-B686-4EC58476F2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070527-3C6B-40A4-80CD-46F9A14D2A0D}">
      <dgm:prSet/>
      <dgm:spPr/>
      <dgm:t>
        <a:bodyPr/>
        <a:lstStyle/>
        <a:p>
          <a:r>
            <a:rPr lang="en-US"/>
            <a:t>Bundle your script and all its dependencies into a single executable</a:t>
          </a:r>
        </a:p>
      </dgm:t>
    </dgm:pt>
    <dgm:pt modelId="{68A37C25-7FBA-48FB-AD52-7377996AD78F}" type="parTrans" cxnId="{702D563C-A57D-4434-8BA5-94258F00313B}">
      <dgm:prSet/>
      <dgm:spPr/>
      <dgm:t>
        <a:bodyPr/>
        <a:lstStyle/>
        <a:p>
          <a:endParaRPr lang="en-US"/>
        </a:p>
      </dgm:t>
    </dgm:pt>
    <dgm:pt modelId="{C2AB9746-41A7-433D-81C4-463FE4A808EA}" type="sibTrans" cxnId="{702D563C-A57D-4434-8BA5-94258F00313B}">
      <dgm:prSet/>
      <dgm:spPr/>
      <dgm:t>
        <a:bodyPr/>
        <a:lstStyle/>
        <a:p>
          <a:endParaRPr lang="en-US"/>
        </a:p>
      </dgm:t>
    </dgm:pt>
    <dgm:pt modelId="{B5B288A4-0DD1-49F7-90DC-008E5F7B0144}">
      <dgm:prSet/>
      <dgm:spPr/>
      <dgm:t>
        <a:bodyPr/>
        <a:lstStyle/>
        <a:p>
          <a:r>
            <a:rPr lang="en-US" dirty="0"/>
            <a:t>One File One Program</a:t>
          </a:r>
        </a:p>
      </dgm:t>
    </dgm:pt>
    <dgm:pt modelId="{0F742722-CD6B-40B7-AC85-FCA0BFE7862C}" type="parTrans" cxnId="{6E737861-86D3-4AD8-B2D8-358FFF359AEA}">
      <dgm:prSet/>
      <dgm:spPr/>
      <dgm:t>
        <a:bodyPr/>
        <a:lstStyle/>
        <a:p>
          <a:endParaRPr lang="en-US"/>
        </a:p>
      </dgm:t>
    </dgm:pt>
    <dgm:pt modelId="{038B9654-F5DC-440D-B5B8-8C503EE16C0A}" type="sibTrans" cxnId="{6E737861-86D3-4AD8-B2D8-358FFF359AEA}">
      <dgm:prSet/>
      <dgm:spPr/>
      <dgm:t>
        <a:bodyPr/>
        <a:lstStyle/>
        <a:p>
          <a:endParaRPr lang="en-US"/>
        </a:p>
      </dgm:t>
    </dgm:pt>
    <dgm:pt modelId="{3248F36B-3D05-4275-B5D9-003FFFDC2ED6}">
      <dgm:prSet/>
      <dgm:spPr/>
      <dgm:t>
        <a:bodyPr/>
        <a:lstStyle/>
        <a:p>
          <a:r>
            <a:rPr lang="en-US"/>
            <a:t>A little slower to start up than the one-folder bundle</a:t>
          </a:r>
        </a:p>
      </dgm:t>
    </dgm:pt>
    <dgm:pt modelId="{16A47407-8FFF-4585-B14B-034643A02355}" type="parTrans" cxnId="{7DD74FF1-2440-4D19-BA80-AF55B8F25D29}">
      <dgm:prSet/>
      <dgm:spPr/>
      <dgm:t>
        <a:bodyPr/>
        <a:lstStyle/>
        <a:p>
          <a:endParaRPr lang="en-US"/>
        </a:p>
      </dgm:t>
    </dgm:pt>
    <dgm:pt modelId="{F00FE8B1-5A2B-4A9D-BE0E-6A7B63035215}" type="sibTrans" cxnId="{7DD74FF1-2440-4D19-BA80-AF55B8F25D29}">
      <dgm:prSet/>
      <dgm:spPr/>
      <dgm:t>
        <a:bodyPr/>
        <a:lstStyle/>
        <a:p>
          <a:endParaRPr lang="en-US"/>
        </a:p>
      </dgm:t>
    </dgm:pt>
    <dgm:pt modelId="{CE30ED15-B435-4E04-8567-10938BFF5A4E}">
      <dgm:prSet/>
      <dgm:spPr/>
      <dgm:t>
        <a:bodyPr/>
        <a:lstStyle/>
        <a:p>
          <a:r>
            <a:rPr lang="en-US"/>
            <a:t>Harder to diagnose issues</a:t>
          </a:r>
        </a:p>
      </dgm:t>
    </dgm:pt>
    <dgm:pt modelId="{0828EC68-F1D5-4ACB-B767-FE05E4E9D86C}" type="parTrans" cxnId="{8D4D573F-5420-4D6C-A356-BB234B4358BC}">
      <dgm:prSet/>
      <dgm:spPr/>
      <dgm:t>
        <a:bodyPr/>
        <a:lstStyle/>
        <a:p>
          <a:endParaRPr lang="en-US"/>
        </a:p>
      </dgm:t>
    </dgm:pt>
    <dgm:pt modelId="{AC562EB6-6CEA-422F-B74D-82AC2EE65F9A}" type="sibTrans" cxnId="{8D4D573F-5420-4D6C-A356-BB234B4358BC}">
      <dgm:prSet/>
      <dgm:spPr/>
      <dgm:t>
        <a:bodyPr/>
        <a:lstStyle/>
        <a:p>
          <a:endParaRPr lang="en-US"/>
        </a:p>
      </dgm:t>
    </dgm:pt>
    <dgm:pt modelId="{CE080D93-504B-4C1E-8B8F-DE1D77DF345D}" type="pres">
      <dgm:prSet presAssocID="{F2148EB8-AA39-4FA1-B686-4EC58476F2F4}" presName="linear" presStyleCnt="0">
        <dgm:presLayoutVars>
          <dgm:animLvl val="lvl"/>
          <dgm:resizeHandles val="exact"/>
        </dgm:presLayoutVars>
      </dgm:prSet>
      <dgm:spPr/>
    </dgm:pt>
    <dgm:pt modelId="{5D2F71E2-FA68-4A04-BFC2-63E1CEE299C6}" type="pres">
      <dgm:prSet presAssocID="{82070527-3C6B-40A4-80CD-46F9A14D2A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1B30C4-9A66-4AA1-8B61-96DC1D243872}" type="pres">
      <dgm:prSet presAssocID="{C2AB9746-41A7-433D-81C4-463FE4A808EA}" presName="spacer" presStyleCnt="0"/>
      <dgm:spPr/>
    </dgm:pt>
    <dgm:pt modelId="{759A935B-C83A-4E3D-9A5F-ED89370491ED}" type="pres">
      <dgm:prSet presAssocID="{B5B288A4-0DD1-49F7-90DC-008E5F7B01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853025-70B8-44EB-8926-73CD46B17CCD}" type="pres">
      <dgm:prSet presAssocID="{038B9654-F5DC-440D-B5B8-8C503EE16C0A}" presName="spacer" presStyleCnt="0"/>
      <dgm:spPr/>
    </dgm:pt>
    <dgm:pt modelId="{C4C3AE5D-6F66-4797-9825-8EDE19A2A094}" type="pres">
      <dgm:prSet presAssocID="{3248F36B-3D05-4275-B5D9-003FFFDC2E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2C85C3-0D5A-4410-9A19-3D5E55EB2B32}" type="pres">
      <dgm:prSet presAssocID="{F00FE8B1-5A2B-4A9D-BE0E-6A7B63035215}" presName="spacer" presStyleCnt="0"/>
      <dgm:spPr/>
    </dgm:pt>
    <dgm:pt modelId="{C24BD4EC-E11F-40D9-9D16-1A582656B376}" type="pres">
      <dgm:prSet presAssocID="{CE30ED15-B435-4E04-8567-10938BFF5A4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2D563C-A57D-4434-8BA5-94258F00313B}" srcId="{F2148EB8-AA39-4FA1-B686-4EC58476F2F4}" destId="{82070527-3C6B-40A4-80CD-46F9A14D2A0D}" srcOrd="0" destOrd="0" parTransId="{68A37C25-7FBA-48FB-AD52-7377996AD78F}" sibTransId="{C2AB9746-41A7-433D-81C4-463FE4A808EA}"/>
    <dgm:cxn modelId="{8D4D573F-5420-4D6C-A356-BB234B4358BC}" srcId="{F2148EB8-AA39-4FA1-B686-4EC58476F2F4}" destId="{CE30ED15-B435-4E04-8567-10938BFF5A4E}" srcOrd="3" destOrd="0" parTransId="{0828EC68-F1D5-4ACB-B767-FE05E4E9D86C}" sibTransId="{AC562EB6-6CEA-422F-B74D-82AC2EE65F9A}"/>
    <dgm:cxn modelId="{79D2A64E-9C66-4AA6-9C37-8CE2659BC1F1}" type="presOf" srcId="{B5B288A4-0DD1-49F7-90DC-008E5F7B0144}" destId="{759A935B-C83A-4E3D-9A5F-ED89370491ED}" srcOrd="0" destOrd="0" presId="urn:microsoft.com/office/officeart/2005/8/layout/vList2"/>
    <dgm:cxn modelId="{A0FD6358-651C-43C1-B623-5D6BB9D80993}" type="presOf" srcId="{82070527-3C6B-40A4-80CD-46F9A14D2A0D}" destId="{5D2F71E2-FA68-4A04-BFC2-63E1CEE299C6}" srcOrd="0" destOrd="0" presId="urn:microsoft.com/office/officeart/2005/8/layout/vList2"/>
    <dgm:cxn modelId="{62F2CE5F-0FC7-4EAA-9B0D-86935C099117}" type="presOf" srcId="{3248F36B-3D05-4275-B5D9-003FFFDC2ED6}" destId="{C4C3AE5D-6F66-4797-9825-8EDE19A2A094}" srcOrd="0" destOrd="0" presId="urn:microsoft.com/office/officeart/2005/8/layout/vList2"/>
    <dgm:cxn modelId="{6E737861-86D3-4AD8-B2D8-358FFF359AEA}" srcId="{F2148EB8-AA39-4FA1-B686-4EC58476F2F4}" destId="{B5B288A4-0DD1-49F7-90DC-008E5F7B0144}" srcOrd="1" destOrd="0" parTransId="{0F742722-CD6B-40B7-AC85-FCA0BFE7862C}" sibTransId="{038B9654-F5DC-440D-B5B8-8C503EE16C0A}"/>
    <dgm:cxn modelId="{C4F27B63-72BE-4F54-A8E9-BA309C1BECFD}" type="presOf" srcId="{F2148EB8-AA39-4FA1-B686-4EC58476F2F4}" destId="{CE080D93-504B-4C1E-8B8F-DE1D77DF345D}" srcOrd="0" destOrd="0" presId="urn:microsoft.com/office/officeart/2005/8/layout/vList2"/>
    <dgm:cxn modelId="{96353BEF-E321-4BCE-9C25-31184DC23DBD}" type="presOf" srcId="{CE30ED15-B435-4E04-8567-10938BFF5A4E}" destId="{C24BD4EC-E11F-40D9-9D16-1A582656B376}" srcOrd="0" destOrd="0" presId="urn:microsoft.com/office/officeart/2005/8/layout/vList2"/>
    <dgm:cxn modelId="{7DD74FF1-2440-4D19-BA80-AF55B8F25D29}" srcId="{F2148EB8-AA39-4FA1-B686-4EC58476F2F4}" destId="{3248F36B-3D05-4275-B5D9-003FFFDC2ED6}" srcOrd="2" destOrd="0" parTransId="{16A47407-8FFF-4585-B14B-034643A02355}" sibTransId="{F00FE8B1-5A2B-4A9D-BE0E-6A7B63035215}"/>
    <dgm:cxn modelId="{DFBE668D-2964-4DDF-9C32-4F8D310EDA3B}" type="presParOf" srcId="{CE080D93-504B-4C1E-8B8F-DE1D77DF345D}" destId="{5D2F71E2-FA68-4A04-BFC2-63E1CEE299C6}" srcOrd="0" destOrd="0" presId="urn:microsoft.com/office/officeart/2005/8/layout/vList2"/>
    <dgm:cxn modelId="{6395C4F0-BC5C-485D-93A9-6928FBC9AF1B}" type="presParOf" srcId="{CE080D93-504B-4C1E-8B8F-DE1D77DF345D}" destId="{911B30C4-9A66-4AA1-8B61-96DC1D243872}" srcOrd="1" destOrd="0" presId="urn:microsoft.com/office/officeart/2005/8/layout/vList2"/>
    <dgm:cxn modelId="{BE757618-A6D1-4D58-AB1E-90E1D708FC19}" type="presParOf" srcId="{CE080D93-504B-4C1E-8B8F-DE1D77DF345D}" destId="{759A935B-C83A-4E3D-9A5F-ED89370491ED}" srcOrd="2" destOrd="0" presId="urn:microsoft.com/office/officeart/2005/8/layout/vList2"/>
    <dgm:cxn modelId="{203DF13A-4857-492B-8559-C82C88D0F35A}" type="presParOf" srcId="{CE080D93-504B-4C1E-8B8F-DE1D77DF345D}" destId="{72853025-70B8-44EB-8926-73CD46B17CCD}" srcOrd="3" destOrd="0" presId="urn:microsoft.com/office/officeart/2005/8/layout/vList2"/>
    <dgm:cxn modelId="{A5A32E37-5B8F-469D-AE83-9B295F4533BC}" type="presParOf" srcId="{CE080D93-504B-4C1E-8B8F-DE1D77DF345D}" destId="{C4C3AE5D-6F66-4797-9825-8EDE19A2A094}" srcOrd="4" destOrd="0" presId="urn:microsoft.com/office/officeart/2005/8/layout/vList2"/>
    <dgm:cxn modelId="{488A0E94-073C-45AC-90AA-FC727CA48178}" type="presParOf" srcId="{CE080D93-504B-4C1E-8B8F-DE1D77DF345D}" destId="{E32C85C3-0D5A-4410-9A19-3D5E55EB2B32}" srcOrd="5" destOrd="0" presId="urn:microsoft.com/office/officeart/2005/8/layout/vList2"/>
    <dgm:cxn modelId="{95F01419-BE09-4FD5-BA58-D490EFAF376C}" type="presParOf" srcId="{CE080D93-504B-4C1E-8B8F-DE1D77DF345D}" destId="{C24BD4EC-E11F-40D9-9D16-1A582656B3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1155AF-9266-499E-82D9-BDA7B85F34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F76A3B-B5F7-48AD-A1A1-07434EDE3D00}">
      <dgm:prSet/>
      <dgm:spPr/>
      <dgm:t>
        <a:bodyPr/>
        <a:lstStyle/>
        <a:p>
          <a:r>
            <a:rPr lang="en-US"/>
            <a:t>Contains an embedded archive of all the dependencies, as well as compressed copies of any non-Python support files</a:t>
          </a:r>
        </a:p>
      </dgm:t>
    </dgm:pt>
    <dgm:pt modelId="{26E8D907-695B-44FC-AF7C-57B11E2C7A87}" type="parTrans" cxnId="{125E8814-EE16-4470-AE30-F590BAE36573}">
      <dgm:prSet/>
      <dgm:spPr/>
      <dgm:t>
        <a:bodyPr/>
        <a:lstStyle/>
        <a:p>
          <a:endParaRPr lang="en-US"/>
        </a:p>
      </dgm:t>
    </dgm:pt>
    <dgm:pt modelId="{E8340EFB-91BF-4BA9-903F-E86C30FDA066}" type="sibTrans" cxnId="{125E8814-EE16-4470-AE30-F590BAE36573}">
      <dgm:prSet/>
      <dgm:spPr/>
      <dgm:t>
        <a:bodyPr/>
        <a:lstStyle/>
        <a:p>
          <a:endParaRPr lang="en-US"/>
        </a:p>
      </dgm:t>
    </dgm:pt>
    <dgm:pt modelId="{DFE24DC4-647B-428F-81E1-3D1A78A882B2}">
      <dgm:prSet/>
      <dgm:spPr/>
      <dgm:t>
        <a:bodyPr/>
        <a:lstStyle/>
        <a:p>
          <a:r>
            <a:rPr lang="en-US"/>
            <a:t>When started, creates a temporary folder in the appropriate temp-folder location for this OS</a:t>
          </a:r>
        </a:p>
      </dgm:t>
    </dgm:pt>
    <dgm:pt modelId="{603EE52A-C5E4-4BC0-A5CE-17CA2B34293D}" type="parTrans" cxnId="{2DEA569A-00A8-4EEE-A49C-58718BD0D72B}">
      <dgm:prSet/>
      <dgm:spPr/>
      <dgm:t>
        <a:bodyPr/>
        <a:lstStyle/>
        <a:p>
          <a:endParaRPr lang="en-US"/>
        </a:p>
      </dgm:t>
    </dgm:pt>
    <dgm:pt modelId="{43FBF241-6963-4BF5-85DC-D2DA387AAE4D}" type="sibTrans" cxnId="{2DEA569A-00A8-4EEE-A49C-58718BD0D72B}">
      <dgm:prSet/>
      <dgm:spPr/>
      <dgm:t>
        <a:bodyPr/>
        <a:lstStyle/>
        <a:p>
          <a:endParaRPr lang="en-US"/>
        </a:p>
      </dgm:t>
    </dgm:pt>
    <dgm:pt modelId="{79DDCEC7-54AB-46B5-884F-797ED088EEAF}">
      <dgm:prSet/>
      <dgm:spPr/>
      <dgm:t>
        <a:bodyPr/>
        <a:lstStyle/>
        <a:p>
          <a:r>
            <a:rPr lang="en-US"/>
            <a:t>The bootloader uncompresses the support files and writes copies into the temporary folder, then it starts up like the one-folder app</a:t>
          </a:r>
        </a:p>
      </dgm:t>
    </dgm:pt>
    <dgm:pt modelId="{54C8BEB1-295C-4603-BFC7-D67B39637C71}" type="parTrans" cxnId="{ACCB57BF-0953-479E-9343-2FB170D84E35}">
      <dgm:prSet/>
      <dgm:spPr/>
      <dgm:t>
        <a:bodyPr/>
        <a:lstStyle/>
        <a:p>
          <a:endParaRPr lang="en-US"/>
        </a:p>
      </dgm:t>
    </dgm:pt>
    <dgm:pt modelId="{C15375E6-D5EA-47E8-AE4D-35A82C060400}" type="sibTrans" cxnId="{ACCB57BF-0953-479E-9343-2FB170D84E35}">
      <dgm:prSet/>
      <dgm:spPr/>
      <dgm:t>
        <a:bodyPr/>
        <a:lstStyle/>
        <a:p>
          <a:endParaRPr lang="en-US"/>
        </a:p>
      </dgm:t>
    </dgm:pt>
    <dgm:pt modelId="{A2E7AF05-91B3-4AA1-98A0-48B5B38EA051}" type="pres">
      <dgm:prSet presAssocID="{481155AF-9266-499E-82D9-BDA7B85F344F}" presName="linear" presStyleCnt="0">
        <dgm:presLayoutVars>
          <dgm:animLvl val="lvl"/>
          <dgm:resizeHandles val="exact"/>
        </dgm:presLayoutVars>
      </dgm:prSet>
      <dgm:spPr/>
    </dgm:pt>
    <dgm:pt modelId="{727C7C8F-5A30-4D61-B6EC-DA18AE2331EE}" type="pres">
      <dgm:prSet presAssocID="{66F76A3B-B5F7-48AD-A1A1-07434EDE3D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CA7431-D933-4E51-967B-56871614CCF4}" type="pres">
      <dgm:prSet presAssocID="{E8340EFB-91BF-4BA9-903F-E86C30FDA066}" presName="spacer" presStyleCnt="0"/>
      <dgm:spPr/>
    </dgm:pt>
    <dgm:pt modelId="{26094ECC-511B-4B51-A344-958963585B43}" type="pres">
      <dgm:prSet presAssocID="{DFE24DC4-647B-428F-81E1-3D1A78A882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AB02AA-4E14-4120-B3EE-E9B53250680C}" type="pres">
      <dgm:prSet presAssocID="{43FBF241-6963-4BF5-85DC-D2DA387AAE4D}" presName="spacer" presStyleCnt="0"/>
      <dgm:spPr/>
    </dgm:pt>
    <dgm:pt modelId="{29E03ACC-443D-4389-B72C-F872CF534555}" type="pres">
      <dgm:prSet presAssocID="{79DDCEC7-54AB-46B5-884F-797ED088EE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5E8814-EE16-4470-AE30-F590BAE36573}" srcId="{481155AF-9266-499E-82D9-BDA7B85F344F}" destId="{66F76A3B-B5F7-48AD-A1A1-07434EDE3D00}" srcOrd="0" destOrd="0" parTransId="{26E8D907-695B-44FC-AF7C-57B11E2C7A87}" sibTransId="{E8340EFB-91BF-4BA9-903F-E86C30FDA066}"/>
    <dgm:cxn modelId="{F0668A1F-CAE9-462E-AFC4-FE57A282588E}" type="presOf" srcId="{79DDCEC7-54AB-46B5-884F-797ED088EEAF}" destId="{29E03ACC-443D-4389-B72C-F872CF534555}" srcOrd="0" destOrd="0" presId="urn:microsoft.com/office/officeart/2005/8/layout/vList2"/>
    <dgm:cxn modelId="{BFA7BF28-D262-48FE-935E-4887722B9D2A}" type="presOf" srcId="{DFE24DC4-647B-428F-81E1-3D1A78A882B2}" destId="{26094ECC-511B-4B51-A344-958963585B43}" srcOrd="0" destOrd="0" presId="urn:microsoft.com/office/officeart/2005/8/layout/vList2"/>
    <dgm:cxn modelId="{A78C5263-CC10-4B28-9FE9-9B79C2F0FDB6}" type="presOf" srcId="{66F76A3B-B5F7-48AD-A1A1-07434EDE3D00}" destId="{727C7C8F-5A30-4D61-B6EC-DA18AE2331EE}" srcOrd="0" destOrd="0" presId="urn:microsoft.com/office/officeart/2005/8/layout/vList2"/>
    <dgm:cxn modelId="{2DEA569A-00A8-4EEE-A49C-58718BD0D72B}" srcId="{481155AF-9266-499E-82D9-BDA7B85F344F}" destId="{DFE24DC4-647B-428F-81E1-3D1A78A882B2}" srcOrd="1" destOrd="0" parTransId="{603EE52A-C5E4-4BC0-A5CE-17CA2B34293D}" sibTransId="{43FBF241-6963-4BF5-85DC-D2DA387AAE4D}"/>
    <dgm:cxn modelId="{D714DDAD-7AA9-4991-9C62-98D7D102E5CC}" type="presOf" srcId="{481155AF-9266-499E-82D9-BDA7B85F344F}" destId="{A2E7AF05-91B3-4AA1-98A0-48B5B38EA051}" srcOrd="0" destOrd="0" presId="urn:microsoft.com/office/officeart/2005/8/layout/vList2"/>
    <dgm:cxn modelId="{ACCB57BF-0953-479E-9343-2FB170D84E35}" srcId="{481155AF-9266-499E-82D9-BDA7B85F344F}" destId="{79DDCEC7-54AB-46B5-884F-797ED088EEAF}" srcOrd="2" destOrd="0" parTransId="{54C8BEB1-295C-4603-BFC7-D67B39637C71}" sibTransId="{C15375E6-D5EA-47E8-AE4D-35A82C060400}"/>
    <dgm:cxn modelId="{A5AA9BE5-2480-40EB-8085-40B077F8D95E}" type="presParOf" srcId="{A2E7AF05-91B3-4AA1-98A0-48B5B38EA051}" destId="{727C7C8F-5A30-4D61-B6EC-DA18AE2331EE}" srcOrd="0" destOrd="0" presId="urn:microsoft.com/office/officeart/2005/8/layout/vList2"/>
    <dgm:cxn modelId="{244F6751-24B6-4838-AEC9-7CF22AB11CE9}" type="presParOf" srcId="{A2E7AF05-91B3-4AA1-98A0-48B5B38EA051}" destId="{F9CA7431-D933-4E51-967B-56871614CCF4}" srcOrd="1" destOrd="0" presId="urn:microsoft.com/office/officeart/2005/8/layout/vList2"/>
    <dgm:cxn modelId="{5CF30160-E5CC-4D5F-BCE3-7044D5DEDF6F}" type="presParOf" srcId="{A2E7AF05-91B3-4AA1-98A0-48B5B38EA051}" destId="{26094ECC-511B-4B51-A344-958963585B43}" srcOrd="2" destOrd="0" presId="urn:microsoft.com/office/officeart/2005/8/layout/vList2"/>
    <dgm:cxn modelId="{830EE0BE-006F-4AD4-AD70-8F10EC20A05C}" type="presParOf" srcId="{A2E7AF05-91B3-4AA1-98A0-48B5B38EA051}" destId="{4AAB02AA-4E14-4120-B3EE-E9B53250680C}" srcOrd="3" destOrd="0" presId="urn:microsoft.com/office/officeart/2005/8/layout/vList2"/>
    <dgm:cxn modelId="{43AE61FB-AD18-421B-B856-54FFDC3C61A6}" type="presParOf" srcId="{A2E7AF05-91B3-4AA1-98A0-48B5B38EA051}" destId="{29E03ACC-443D-4389-B72C-F872CF5345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B07F4-1FAB-4DB0-AA47-8047AB236601}">
      <dsp:nvSpPr>
        <dsp:cNvPr id="0" name=""/>
        <dsp:cNvSpPr/>
      </dsp:nvSpPr>
      <dsp:spPr>
        <a:xfrm>
          <a:off x="1276817" y="157525"/>
          <a:ext cx="3126269" cy="108571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434D3-F2DB-4E23-AC30-0E9C1E58022F}">
      <dsp:nvSpPr>
        <dsp:cNvPr id="0" name=""/>
        <dsp:cNvSpPr/>
      </dsp:nvSpPr>
      <dsp:spPr>
        <a:xfrm>
          <a:off x="2541866" y="2816066"/>
          <a:ext cx="605866" cy="38775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A1977-98E6-432F-8559-F00908B32F80}">
      <dsp:nvSpPr>
        <dsp:cNvPr id="0" name=""/>
        <dsp:cNvSpPr/>
      </dsp:nvSpPr>
      <dsp:spPr>
        <a:xfrm>
          <a:off x="1390720" y="3126269"/>
          <a:ext cx="2908158" cy="727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Frozen App</a:t>
          </a:r>
        </a:p>
      </dsp:txBody>
      <dsp:txXfrm>
        <a:off x="1390720" y="3126269"/>
        <a:ext cx="2908158" cy="727039"/>
      </dsp:txXfrm>
    </dsp:sp>
    <dsp:sp modelId="{5071248D-EB2F-4969-AF20-EB0C267C2D16}">
      <dsp:nvSpPr>
        <dsp:cNvPr id="0" name=""/>
        <dsp:cNvSpPr/>
      </dsp:nvSpPr>
      <dsp:spPr>
        <a:xfrm>
          <a:off x="2413422" y="1327089"/>
          <a:ext cx="1090559" cy="1090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Python</a:t>
          </a:r>
        </a:p>
      </dsp:txBody>
      <dsp:txXfrm>
        <a:off x="2573131" y="1486798"/>
        <a:ext cx="771141" cy="771141"/>
      </dsp:txXfrm>
    </dsp:sp>
    <dsp:sp modelId="{3B61C982-C07F-4E09-A05E-6DF0961922E4}">
      <dsp:nvSpPr>
        <dsp:cNvPr id="0" name=""/>
        <dsp:cNvSpPr/>
      </dsp:nvSpPr>
      <dsp:spPr>
        <a:xfrm>
          <a:off x="1633067" y="508927"/>
          <a:ext cx="1090559" cy="1090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Your App</a:t>
          </a:r>
        </a:p>
      </dsp:txBody>
      <dsp:txXfrm>
        <a:off x="1792776" y="668636"/>
        <a:ext cx="771141" cy="771141"/>
      </dsp:txXfrm>
    </dsp:sp>
    <dsp:sp modelId="{9C01B741-5085-45A5-B04B-AD24A41CE0D6}">
      <dsp:nvSpPr>
        <dsp:cNvPr id="0" name=""/>
        <dsp:cNvSpPr/>
      </dsp:nvSpPr>
      <dsp:spPr>
        <a:xfrm>
          <a:off x="2747860" y="245254"/>
          <a:ext cx="1090559" cy="1090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Dependencies</a:t>
          </a:r>
        </a:p>
      </dsp:txBody>
      <dsp:txXfrm>
        <a:off x="2907569" y="404963"/>
        <a:ext cx="771141" cy="771141"/>
      </dsp:txXfrm>
    </dsp:sp>
    <dsp:sp modelId="{5F87BCF9-63C0-4B92-B057-4E798C19BFF3}">
      <dsp:nvSpPr>
        <dsp:cNvPr id="0" name=""/>
        <dsp:cNvSpPr/>
      </dsp:nvSpPr>
      <dsp:spPr>
        <a:xfrm>
          <a:off x="1148374" y="24234"/>
          <a:ext cx="3392851" cy="27142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666EF-6FD1-4F83-9758-665E2F6FA40C}">
      <dsp:nvSpPr>
        <dsp:cNvPr id="0" name=""/>
        <dsp:cNvSpPr/>
      </dsp:nvSpPr>
      <dsp:spPr>
        <a:xfrm>
          <a:off x="0" y="675"/>
          <a:ext cx="5579532" cy="15806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E87A7-1815-4C23-968D-21167B6E1215}">
      <dsp:nvSpPr>
        <dsp:cNvPr id="0" name=""/>
        <dsp:cNvSpPr/>
      </dsp:nvSpPr>
      <dsp:spPr>
        <a:xfrm>
          <a:off x="478135" y="356313"/>
          <a:ext cx="869337" cy="869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17BB-E43F-472C-9E35-C3EDDF375E9F}">
      <dsp:nvSpPr>
        <dsp:cNvPr id="0" name=""/>
        <dsp:cNvSpPr/>
      </dsp:nvSpPr>
      <dsp:spPr>
        <a:xfrm>
          <a:off x="1825607" y="675"/>
          <a:ext cx="3753924" cy="1580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282" tIns="167282" rIns="167282" bIns="1672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Searches all the import statements</a:t>
          </a:r>
        </a:p>
      </dsp:txBody>
      <dsp:txXfrm>
        <a:off x="1825607" y="675"/>
        <a:ext cx="3753924" cy="1580612"/>
      </dsp:txXfrm>
    </dsp:sp>
    <dsp:sp modelId="{5034F6CA-2BD9-432F-A7B1-9E85307C622F}">
      <dsp:nvSpPr>
        <dsp:cNvPr id="0" name=""/>
        <dsp:cNvSpPr/>
      </dsp:nvSpPr>
      <dsp:spPr>
        <a:xfrm>
          <a:off x="0" y="1976441"/>
          <a:ext cx="5579532" cy="158061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DB04C-0B32-4ACE-94F2-202890572605}">
      <dsp:nvSpPr>
        <dsp:cNvPr id="0" name=""/>
        <dsp:cNvSpPr/>
      </dsp:nvSpPr>
      <dsp:spPr>
        <a:xfrm>
          <a:off x="478135" y="2332079"/>
          <a:ext cx="869337" cy="869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BEFD7-58D8-47FF-B98D-669F0BD9EDD4}">
      <dsp:nvSpPr>
        <dsp:cNvPr id="0" name=""/>
        <dsp:cNvSpPr/>
      </dsp:nvSpPr>
      <dsp:spPr>
        <a:xfrm>
          <a:off x="1825607" y="1976441"/>
          <a:ext cx="3753924" cy="1580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282" tIns="167282" rIns="167282" bIns="1672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takes those imported modules and looks in them for import statements recursively, until it has a complete list of modules</a:t>
          </a:r>
        </a:p>
      </dsp:txBody>
      <dsp:txXfrm>
        <a:off x="1825607" y="1976441"/>
        <a:ext cx="3753924" cy="1580612"/>
      </dsp:txXfrm>
    </dsp:sp>
    <dsp:sp modelId="{16EE574C-2DB7-4FEB-BBE8-96FCCC8948A7}">
      <dsp:nvSpPr>
        <dsp:cNvPr id="0" name=""/>
        <dsp:cNvSpPr/>
      </dsp:nvSpPr>
      <dsp:spPr>
        <a:xfrm>
          <a:off x="0" y="3952207"/>
          <a:ext cx="5579532" cy="158061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AFB06-5D84-4929-A4E4-F3151A7D79F8}">
      <dsp:nvSpPr>
        <dsp:cNvPr id="0" name=""/>
        <dsp:cNvSpPr/>
      </dsp:nvSpPr>
      <dsp:spPr>
        <a:xfrm>
          <a:off x="478135" y="4307845"/>
          <a:ext cx="869337" cy="869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CAB4B-E6C9-46E4-8911-E963A2715FD4}">
      <dsp:nvSpPr>
        <dsp:cNvPr id="0" name=""/>
        <dsp:cNvSpPr/>
      </dsp:nvSpPr>
      <dsp:spPr>
        <a:xfrm>
          <a:off x="1825607" y="3952207"/>
          <a:ext cx="3753924" cy="1580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282" tIns="167282" rIns="167282" bIns="1672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knows about common Python packages, including Qt for Python, WxPython, TkInter, PyGObject, matplotlib, and more</a:t>
          </a:r>
        </a:p>
      </dsp:txBody>
      <dsp:txXfrm>
        <a:off x="1825607" y="3952207"/>
        <a:ext cx="3753924" cy="158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EF060-E269-494D-B467-CCDF61B92BBF}">
      <dsp:nvSpPr>
        <dsp:cNvPr id="0" name=""/>
        <dsp:cNvSpPr/>
      </dsp:nvSpPr>
      <dsp:spPr>
        <a:xfrm>
          <a:off x="0" y="388943"/>
          <a:ext cx="6263640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__import__() function with variable data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Using importlib.import_module()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Manipulating sys.path at run time</a:t>
          </a:r>
        </a:p>
      </dsp:txBody>
      <dsp:txXfrm>
        <a:off x="0" y="388943"/>
        <a:ext cx="6263640" cy="2334150"/>
      </dsp:txXfrm>
    </dsp:sp>
    <dsp:sp modelId="{DB7A09FE-2731-4E0C-A2AB-EC8E199C288C}">
      <dsp:nvSpPr>
        <dsp:cNvPr id="0" name=""/>
        <dsp:cNvSpPr/>
      </dsp:nvSpPr>
      <dsp:spPr>
        <a:xfrm>
          <a:off x="313182" y="518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Issues</a:t>
          </a:r>
        </a:p>
      </dsp:txBody>
      <dsp:txXfrm>
        <a:off x="350649" y="42650"/>
        <a:ext cx="4309614" cy="692586"/>
      </dsp:txXfrm>
    </dsp:sp>
    <dsp:sp modelId="{700A3AA0-385A-485B-97E0-0157B6CD41C5}">
      <dsp:nvSpPr>
        <dsp:cNvPr id="0" name=""/>
        <dsp:cNvSpPr/>
      </dsp:nvSpPr>
      <dsp:spPr>
        <a:xfrm>
          <a:off x="0" y="3247254"/>
          <a:ext cx="6263640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Just for you: Give additional imports when running PyInstaller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For everyone: “hook” files that inform PyInstaller of hidden imports</a:t>
          </a:r>
        </a:p>
      </dsp:txBody>
      <dsp:txXfrm>
        <a:off x="0" y="3247254"/>
        <a:ext cx="6263640" cy="2252250"/>
      </dsp:txXfrm>
    </dsp:sp>
    <dsp:sp modelId="{2B7C3BA5-53DB-4B07-A641-61886D5B9948}">
      <dsp:nvSpPr>
        <dsp:cNvPr id="0" name=""/>
        <dsp:cNvSpPr/>
      </dsp:nvSpPr>
      <dsp:spPr>
        <a:xfrm>
          <a:off x="313182" y="2863494"/>
          <a:ext cx="4384548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Solutions</a:t>
          </a:r>
        </a:p>
      </dsp:txBody>
      <dsp:txXfrm>
        <a:off x="350649" y="2900961"/>
        <a:ext cx="4309614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5C5AA-039F-48A2-98DA-FF90D12080D7}">
      <dsp:nvSpPr>
        <dsp:cNvPr id="0" name=""/>
        <dsp:cNvSpPr/>
      </dsp:nvSpPr>
      <dsp:spPr>
        <a:xfrm>
          <a:off x="0" y="49570"/>
          <a:ext cx="6263640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Default is to bundle to a single folder</a:t>
          </a:r>
        </a:p>
      </dsp:txBody>
      <dsp:txXfrm>
        <a:off x="50420" y="99990"/>
        <a:ext cx="6162800" cy="932014"/>
      </dsp:txXfrm>
    </dsp:sp>
    <dsp:sp modelId="{607D1F53-99E2-43AE-A4DD-C81F7BE8EF00}">
      <dsp:nvSpPr>
        <dsp:cNvPr id="0" name=""/>
        <dsp:cNvSpPr/>
      </dsp:nvSpPr>
      <dsp:spPr>
        <a:xfrm>
          <a:off x="0" y="1157304"/>
          <a:ext cx="6263640" cy="103285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 dependencies and the executable file exist in the folder</a:t>
          </a:r>
        </a:p>
      </dsp:txBody>
      <dsp:txXfrm>
        <a:off x="50420" y="1207724"/>
        <a:ext cx="6162800" cy="932014"/>
      </dsp:txXfrm>
    </dsp:sp>
    <dsp:sp modelId="{7663B44C-6F55-4587-B601-31FA52252633}">
      <dsp:nvSpPr>
        <dsp:cNvPr id="0" name=""/>
        <dsp:cNvSpPr/>
      </dsp:nvSpPr>
      <dsp:spPr>
        <a:xfrm>
          <a:off x="0" y="2265039"/>
          <a:ext cx="6263640" cy="103285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Easier to debug if there are issues</a:t>
          </a:r>
        </a:p>
      </dsp:txBody>
      <dsp:txXfrm>
        <a:off x="50420" y="2315459"/>
        <a:ext cx="6162800" cy="932014"/>
      </dsp:txXfrm>
    </dsp:sp>
    <dsp:sp modelId="{CFEF1BB0-D746-4E37-8555-1C930972C37D}">
      <dsp:nvSpPr>
        <dsp:cNvPr id="0" name=""/>
        <dsp:cNvSpPr/>
      </dsp:nvSpPr>
      <dsp:spPr>
        <a:xfrm>
          <a:off x="0" y="3372773"/>
          <a:ext cx="6263640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Zip the folder and give it to others or create an installer for others to use</a:t>
          </a:r>
        </a:p>
      </dsp:txBody>
      <dsp:txXfrm>
        <a:off x="50420" y="3423193"/>
        <a:ext cx="6162800" cy="932014"/>
      </dsp:txXfrm>
    </dsp:sp>
    <dsp:sp modelId="{39CB6983-5CF4-49FA-96AB-79D4089A3DAE}">
      <dsp:nvSpPr>
        <dsp:cNvPr id="0" name=""/>
        <dsp:cNvSpPr/>
      </dsp:nvSpPr>
      <dsp:spPr>
        <a:xfrm>
          <a:off x="0" y="4405627"/>
          <a:ext cx="626364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Windows with NSIS or WiX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macOS dmg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Linux with Flatpak</a:t>
          </a:r>
        </a:p>
      </dsp:txBody>
      <dsp:txXfrm>
        <a:off x="0" y="4405627"/>
        <a:ext cx="6263640" cy="1049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F6D78-4898-489A-8D4B-1674EA996D91}">
      <dsp:nvSpPr>
        <dsp:cNvPr id="0" name=""/>
        <dsp:cNvSpPr/>
      </dsp:nvSpPr>
      <dsp:spPr>
        <a:xfrm>
          <a:off x="0" y="0"/>
          <a:ext cx="4742602" cy="1660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executable for the active platform runs when the user launches your program</a:t>
          </a:r>
        </a:p>
      </dsp:txBody>
      <dsp:txXfrm>
        <a:off x="48621" y="48621"/>
        <a:ext cx="2951280" cy="1562806"/>
      </dsp:txXfrm>
    </dsp:sp>
    <dsp:sp modelId="{D2EF1B0C-FDF2-446E-8983-E40D341F17F8}">
      <dsp:nvSpPr>
        <dsp:cNvPr id="0" name=""/>
        <dsp:cNvSpPr/>
      </dsp:nvSpPr>
      <dsp:spPr>
        <a:xfrm>
          <a:off x="418464" y="1936723"/>
          <a:ext cx="4742602" cy="1660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</a:t>
          </a:r>
          <a:r>
            <a:rPr lang="en-US" sz="1800" kern="1200" dirty="0" err="1"/>
            <a:t>PyInstaller</a:t>
          </a:r>
          <a:r>
            <a:rPr lang="en-US" sz="1800" kern="1200" dirty="0"/>
            <a:t> bootloader starts up Python and then your app</a:t>
          </a:r>
        </a:p>
      </dsp:txBody>
      <dsp:txXfrm>
        <a:off x="467085" y="1985344"/>
        <a:ext cx="3147863" cy="1562806"/>
      </dsp:txXfrm>
    </dsp:sp>
    <dsp:sp modelId="{61B91026-F894-4859-A350-3AED9573644E}">
      <dsp:nvSpPr>
        <dsp:cNvPr id="0" name=""/>
        <dsp:cNvSpPr/>
      </dsp:nvSpPr>
      <dsp:spPr>
        <a:xfrm>
          <a:off x="836929" y="3873447"/>
          <a:ext cx="4742602" cy="16600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bootloader creates a temporary Python environment such that the Python interpreter will find all imported modules and libraries</a:t>
          </a:r>
        </a:p>
      </dsp:txBody>
      <dsp:txXfrm>
        <a:off x="885550" y="3922068"/>
        <a:ext cx="3147863" cy="1562806"/>
      </dsp:txXfrm>
    </dsp:sp>
    <dsp:sp modelId="{2A4C44C1-B300-49BC-8269-0B83D12D0AD0}">
      <dsp:nvSpPr>
        <dsp:cNvPr id="0" name=""/>
        <dsp:cNvSpPr/>
      </dsp:nvSpPr>
      <dsp:spPr>
        <a:xfrm>
          <a:off x="3663570" y="1258870"/>
          <a:ext cx="1079031" cy="10790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06352" y="1258870"/>
        <a:ext cx="593467" cy="811971"/>
      </dsp:txXfrm>
    </dsp:sp>
    <dsp:sp modelId="{CEF624C9-34E5-4884-B7FF-CBCDA2AE5B34}">
      <dsp:nvSpPr>
        <dsp:cNvPr id="0" name=""/>
        <dsp:cNvSpPr/>
      </dsp:nvSpPr>
      <dsp:spPr>
        <a:xfrm>
          <a:off x="4082035" y="3184526"/>
          <a:ext cx="1079031" cy="10790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24817" y="3184526"/>
        <a:ext cx="593467" cy="8119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F71E2-FA68-4A04-BFC2-63E1CEE299C6}">
      <dsp:nvSpPr>
        <dsp:cNvPr id="0" name=""/>
        <dsp:cNvSpPr/>
      </dsp:nvSpPr>
      <dsp:spPr>
        <a:xfrm>
          <a:off x="0" y="235943"/>
          <a:ext cx="6263640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Bundle your script and all its dependencies into a single executable</a:t>
          </a:r>
        </a:p>
      </dsp:txBody>
      <dsp:txXfrm>
        <a:off x="58257" y="294200"/>
        <a:ext cx="6147126" cy="1076886"/>
      </dsp:txXfrm>
    </dsp:sp>
    <dsp:sp modelId="{759A935B-C83A-4E3D-9A5F-ED89370491ED}">
      <dsp:nvSpPr>
        <dsp:cNvPr id="0" name=""/>
        <dsp:cNvSpPr/>
      </dsp:nvSpPr>
      <dsp:spPr>
        <a:xfrm>
          <a:off x="0" y="1515743"/>
          <a:ext cx="6263640" cy="1193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One File One Program</a:t>
          </a:r>
        </a:p>
      </dsp:txBody>
      <dsp:txXfrm>
        <a:off x="58257" y="1574000"/>
        <a:ext cx="6147126" cy="1076886"/>
      </dsp:txXfrm>
    </dsp:sp>
    <dsp:sp modelId="{C4C3AE5D-6F66-4797-9825-8EDE19A2A094}">
      <dsp:nvSpPr>
        <dsp:cNvPr id="0" name=""/>
        <dsp:cNvSpPr/>
      </dsp:nvSpPr>
      <dsp:spPr>
        <a:xfrm>
          <a:off x="0" y="2795543"/>
          <a:ext cx="6263640" cy="1193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little slower to start up than the one-folder bundle</a:t>
          </a:r>
        </a:p>
      </dsp:txBody>
      <dsp:txXfrm>
        <a:off x="58257" y="2853800"/>
        <a:ext cx="6147126" cy="1076886"/>
      </dsp:txXfrm>
    </dsp:sp>
    <dsp:sp modelId="{C24BD4EC-E11F-40D9-9D16-1A582656B376}">
      <dsp:nvSpPr>
        <dsp:cNvPr id="0" name=""/>
        <dsp:cNvSpPr/>
      </dsp:nvSpPr>
      <dsp:spPr>
        <a:xfrm>
          <a:off x="0" y="4075344"/>
          <a:ext cx="6263640" cy="1193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Harder to diagnose issues</a:t>
          </a:r>
        </a:p>
      </dsp:txBody>
      <dsp:txXfrm>
        <a:off x="58257" y="4133601"/>
        <a:ext cx="6147126" cy="1076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7C8F-5A30-4D61-B6EC-DA18AE2331EE}">
      <dsp:nvSpPr>
        <dsp:cNvPr id="0" name=""/>
        <dsp:cNvSpPr/>
      </dsp:nvSpPr>
      <dsp:spPr>
        <a:xfrm>
          <a:off x="0" y="618218"/>
          <a:ext cx="6263640" cy="1374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Contains an embedded archive of all the dependencies, as well as compressed copies of any non-Python support files</a:t>
          </a:r>
        </a:p>
      </dsp:txBody>
      <dsp:txXfrm>
        <a:off x="67110" y="685328"/>
        <a:ext cx="6129420" cy="1240530"/>
      </dsp:txXfrm>
    </dsp:sp>
    <dsp:sp modelId="{26094ECC-511B-4B51-A344-958963585B43}">
      <dsp:nvSpPr>
        <dsp:cNvPr id="0" name=""/>
        <dsp:cNvSpPr/>
      </dsp:nvSpPr>
      <dsp:spPr>
        <a:xfrm>
          <a:off x="0" y="2064968"/>
          <a:ext cx="6263640" cy="137475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When started, creates a temporary folder in the appropriate temp-folder location for this OS</a:t>
          </a:r>
        </a:p>
      </dsp:txBody>
      <dsp:txXfrm>
        <a:off x="67110" y="2132078"/>
        <a:ext cx="6129420" cy="1240530"/>
      </dsp:txXfrm>
    </dsp:sp>
    <dsp:sp modelId="{29E03ACC-443D-4389-B72C-F872CF534555}">
      <dsp:nvSpPr>
        <dsp:cNvPr id="0" name=""/>
        <dsp:cNvSpPr/>
      </dsp:nvSpPr>
      <dsp:spPr>
        <a:xfrm>
          <a:off x="0" y="3511719"/>
          <a:ext cx="6263640" cy="13747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bootloader uncompresses the support files and writes copies into the temporary folder, then it starts up like the one-folder app</a:t>
          </a:r>
        </a:p>
      </dsp:txBody>
      <dsp:txXfrm>
        <a:off x="67110" y="3578829"/>
        <a:ext cx="612942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C2C0-EC7E-4F0E-BE43-FB47A533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969D7-0EC7-4DDE-84B0-5E360687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4532-B446-4F41-9E12-EC0B8EC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E5E6-8A1C-4912-9929-7A4CBC7E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21-A103-48AA-A03D-4423E25E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C757-50DD-4082-9DA4-2C36103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180F9-A520-4FAC-BC4E-C347863A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FC92-9EFD-4A8E-B087-0A3AB6EE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8437-2A6F-4303-8BB0-FFD285D2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9B99-D9BA-4E05-BD9E-282F530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D4169-A809-43CE-A3D4-E8C547D92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3BA0-950A-4D81-85AD-C3E1EB9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C72AF-5205-42BD-BD1B-1F184690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D5D0-86CF-4688-BFB0-25D4EBEF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CA0C-7F0B-4D71-8664-1445845E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11D5-51AA-49CC-8727-9C4A489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7D2D-379F-456B-A7D6-1BEB68AC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F7C-AB6E-4E48-93A8-72D6E2B8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8809-4EB6-49F6-8CD1-935BE7E3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0DEB-BEAA-4E9A-81AF-C920CBF3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D47E-D7A2-4BAB-97EF-F0940A8A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69E34-676E-4FB5-AA3F-64616049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DB76-1D8D-491F-92C2-6A5DDB36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D1B6-0291-4A58-9831-C9E54EC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6856-43E8-48AD-9732-B683792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8A65-E53E-4DBC-A664-5652E636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2EE35-8F7F-4EA6-8DFC-BFFA60023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DF70-7296-4D29-B92D-6048CBD1D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EBB44-F2D1-4DB4-B7B4-EFE33BCB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356A-0437-4C5F-A91B-AE8EF66D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0458B-BE1B-42D3-8DE5-75BD862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36EF-197F-4621-BD45-2E524C58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764D-4814-4117-9030-802858E5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C372-CB90-49A4-9445-0AEE0BC7C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ED47-ABC3-4B2E-8CF2-2939B0E25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14749-6B26-4C93-9585-608381725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6D42B-C9A9-4BE5-88D3-23A76F74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881E-A8EF-4388-B1FD-20456F49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0AC3-7908-4EF3-8265-CA5FD06F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E064-1948-43D7-A560-7EE330BB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822B9-EBD9-481A-B97A-2BF5F80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1E89-78C5-44C6-B976-093D57F0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653E4-DFB1-4797-ABDB-D977271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B91D4-EF3A-46A9-A9A7-FB7698F5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6CE30-29CC-4581-97C5-168ADBDA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FE15E-6497-41D5-B9F7-9BCA5B4D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4B60-722F-4DFC-8004-8C324822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E1D3-5C31-4E55-B493-A9B5CBB1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B1B6B-7280-4ACC-A6BC-AB6D8615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4CAB5-A18A-4E04-B4E8-97FC641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739B3-1221-41A6-A5C6-C80EBB48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1F47-1B55-434E-AFD8-561B7F5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800F-4FAB-4C09-90F4-E5BE50A8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15B24-C2D4-4B9A-B225-D4339F72E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DA21-FC70-4BBD-94A5-1180118EB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D08F4-F732-494A-A2DA-8603E8E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A7D5B-5DA5-4BB7-B529-64C6D49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4D266-2716-43D3-8AB2-B8E5C14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748D9-A9C5-4BE5-BF5C-A4E0B87B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2C82-EF6E-4686-8FB6-CB23E548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83FD-182B-4EA9-8548-E295B86CE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67D1-7A47-4A11-AA17-FEFC5D2B5AA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D24B-D58C-4E9D-BFAB-1083402A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5F31-F85E-4B1B-A02D-65168A4D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7B505-4F51-4937-A7E0-F2158E53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CCCC-58DD-43F9-895F-BA6DE9A12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954" y="581891"/>
            <a:ext cx="3771009" cy="374072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Packaging with PyInstaller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239C1-3D8A-4DAE-8551-02C69DEA7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54" y="4533020"/>
            <a:ext cx="3771009" cy="161293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Michigan Python</a:t>
            </a:r>
          </a:p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@danyeaw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C05F1-6567-4CD6-A7F9-DA2FF154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 bwMode="auto">
          <a:xfrm>
            <a:off x="5692659" y="581891"/>
            <a:ext cx="5702397" cy="55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47B8-06E3-4F9B-93AA-C3DD6DB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Execute PyInstaller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B0C0A-3ED4-4550-ACDB-139A019D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Creates a specification file</a:t>
            </a:r>
          </a:p>
          <a:p>
            <a:r>
              <a:rPr lang="en-US" sz="2000"/>
              <a:t>The spec file tells PyInstaller how to process your app</a:t>
            </a:r>
          </a:p>
          <a:p>
            <a:r>
              <a:rPr lang="en-US" sz="2000"/>
              <a:t>Encodes the script names and most of the options you give to the pyinstaller command into a Python file</a:t>
            </a:r>
          </a:p>
          <a:p>
            <a:r>
              <a:rPr lang="en-US" sz="2000"/>
              <a:t>PyInstaller builds the app by executing the spec file</a:t>
            </a:r>
          </a:p>
          <a:p>
            <a:r>
              <a:rPr lang="en-US" sz="2000"/>
              <a:t>For complex packaging, the spec file can be edited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BB39C-D015-4EB9-AFEA-3782EC52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96" y="3446698"/>
            <a:ext cx="6220837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20BE42-AFEB-4B0D-BCAE-B59BEC45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PyInstaller in Action</a:t>
            </a:r>
          </a:p>
        </p:txBody>
      </p:sp>
    </p:spTree>
    <p:extLst>
      <p:ext uri="{BB962C8B-B14F-4D97-AF65-F5344CB8AC3E}">
        <p14:creationId xmlns:p14="http://schemas.microsoft.com/office/powerpoint/2010/main" val="256443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A9DEA-3776-4779-BCC3-9C968C46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What PyInstaller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987B-7BC8-48B7-A5A8-56A70F48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7870371" cy="3738562"/>
          </a:xfrm>
        </p:spPr>
        <p:txBody>
          <a:bodyPr>
            <a:normAutofit/>
          </a:bodyPr>
          <a:lstStyle/>
          <a:p>
            <a:r>
              <a:rPr lang="en-US" sz="2600" dirty="0"/>
              <a:t>Analyzes your code for every module and library needed</a:t>
            </a:r>
          </a:p>
          <a:p>
            <a:r>
              <a:rPr lang="en-US" sz="2600" dirty="0"/>
              <a:t>Collects copies of all those files – including the active Python interpreter</a:t>
            </a:r>
          </a:p>
          <a:p>
            <a:r>
              <a:rPr lang="en-US" sz="2600" dirty="0"/>
              <a:t>Puts them with your app in a single folder, or optionally in a single executable file</a:t>
            </a:r>
          </a:p>
          <a:p>
            <a:r>
              <a:rPr lang="en-US" sz="2600" dirty="0" err="1"/>
              <a:t>PyInstaller</a:t>
            </a:r>
            <a:r>
              <a:rPr lang="en-US" sz="2600" dirty="0"/>
              <a:t> calls this bundled app “frozen”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6F08B7B-2DA7-41F4-829A-676E1B924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56491"/>
              </p:ext>
            </p:extLst>
          </p:nvPr>
        </p:nvGraphicFramePr>
        <p:xfrm>
          <a:off x="7547428" y="2596451"/>
          <a:ext cx="5689599" cy="3877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0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9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53B60-70A2-4080-A7E4-38580657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How PyInstaller Finds Your Files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D29D705-F779-E5B6-10BC-410CCE43A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869884"/>
              </p:ext>
            </p:extLst>
          </p:nvPr>
        </p:nvGraphicFramePr>
        <p:xfrm>
          <a:off x="6268530" y="654226"/>
          <a:ext cx="5579532" cy="553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27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53B60-70A2-4080-A7E4-38580657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Some Dependencies are Tricky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C84C9D8-BE68-C37F-2D9A-0D6B63018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86504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4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25F75-C72E-4126-8EF3-A739624F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Bundling to One Folder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3B8CDC82-8FF8-2E78-B2ED-C428B248D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677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85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88B5-4C80-4B40-8050-D0632A4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How the One Folder Program Runs</a:t>
            </a:r>
          </a:p>
        </p:txBody>
      </p:sp>
      <p:pic>
        <p:nvPicPr>
          <p:cNvPr id="20" name="Graphic 6" descr="PY">
            <a:extLst>
              <a:ext uri="{FF2B5EF4-FFF2-40B4-BE49-F238E27FC236}">
                <a16:creationId xmlns:a16="http://schemas.microsoft.com/office/drawing/2014/main" id="{419DFAC0-A495-ABDE-0CCC-02A2D38EB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1273" y="1973018"/>
            <a:ext cx="914400" cy="914400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565FC0B-76E9-001B-A602-4A8364A68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941161"/>
              </p:ext>
            </p:extLst>
          </p:nvPr>
        </p:nvGraphicFramePr>
        <p:xfrm>
          <a:off x="6268530" y="654226"/>
          <a:ext cx="5579532" cy="553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41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B0399-5AB8-4A1E-9BEC-13F5A700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Bundling to One File</a:t>
            </a:r>
          </a:p>
        </p:txBody>
      </p:sp>
      <p:graphicFrame>
        <p:nvGraphicFramePr>
          <p:cNvPr id="97" name="Content Placeholder 2">
            <a:extLst>
              <a:ext uri="{FF2B5EF4-FFF2-40B4-BE49-F238E27FC236}">
                <a16:creationId xmlns:a16="http://schemas.microsoft.com/office/drawing/2014/main" id="{A4BC6407-933F-29F8-A742-87B739962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19798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79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F67A5-A294-4B8B-AE72-81B7EEBA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How the One File Program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AF5E0-D121-BD5C-75F9-1CB9B561B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29600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03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47B8-06E3-4F9B-93AA-C3DD6DBE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Install PyInstaller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5D5EB-D539-483F-850C-14EE2865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42" y="2139351"/>
            <a:ext cx="6664314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423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Packaging with PyInstaller</vt:lpstr>
      <vt:lpstr>What PyInstaller Does</vt:lpstr>
      <vt:lpstr>How PyInstaller Finds Your Files</vt:lpstr>
      <vt:lpstr>Some Dependencies are Tricky</vt:lpstr>
      <vt:lpstr>Bundling to One Folder</vt:lpstr>
      <vt:lpstr>How the One Folder Program Runs</vt:lpstr>
      <vt:lpstr>Bundling to One File</vt:lpstr>
      <vt:lpstr>How the One File Program Works</vt:lpstr>
      <vt:lpstr>Install PyInstaller</vt:lpstr>
      <vt:lpstr>Execute PyInstaller</vt:lpstr>
      <vt:lpstr>PyInstaller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Apps with Python and GTK</dc:title>
  <dc:creator>Yeaw, Daniel (D.W.)</dc:creator>
  <cp:lastModifiedBy>Yeaw, Daniel (D.W.)</cp:lastModifiedBy>
  <cp:revision>9</cp:revision>
  <dcterms:created xsi:type="dcterms:W3CDTF">2022-07-07T16:16:33Z</dcterms:created>
  <dcterms:modified xsi:type="dcterms:W3CDTF">2024-12-12T18:50:17Z</dcterms:modified>
</cp:coreProperties>
</file>