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45D3A-899A-B04A-9B88-4235FEEE1524}" v="218" dt="2023-11-02T20:40:58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70"/>
    <p:restoredTop sz="96327"/>
  </p:normalViewPr>
  <p:slideViewPr>
    <p:cSldViewPr snapToGrid="0">
      <p:cViewPr varScale="1">
        <p:scale>
          <a:sx n="88" d="100"/>
          <a:sy n="88" d="100"/>
        </p:scale>
        <p:origin x="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7A8C95-B5FE-4D85-81FF-DE1A99DA22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7E2F2C-DB11-43E5-8907-246D7C9D11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aim is Built-in Quality</a:t>
          </a:r>
        </a:p>
      </dgm:t>
    </dgm:pt>
    <dgm:pt modelId="{7C8D5274-3CEC-42C2-97AD-FD45D4E1749A}" type="parTrans" cxnId="{8B8A04AD-571D-4889-81BC-7BBA2248BB47}">
      <dgm:prSet/>
      <dgm:spPr/>
      <dgm:t>
        <a:bodyPr/>
        <a:lstStyle/>
        <a:p>
          <a:endParaRPr lang="en-US"/>
        </a:p>
      </dgm:t>
    </dgm:pt>
    <dgm:pt modelId="{37E079CB-C477-469B-9EE6-07FD72CBA0A4}" type="sibTrans" cxnId="{8B8A04AD-571D-4889-81BC-7BBA2248BB47}">
      <dgm:prSet/>
      <dgm:spPr/>
      <dgm:t>
        <a:bodyPr/>
        <a:lstStyle/>
        <a:p>
          <a:endParaRPr lang="en-US"/>
        </a:p>
      </dgm:t>
    </dgm:pt>
    <dgm:pt modelId="{3AC0757E-7E26-4722-8072-8DC872DC03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Confidence in the original code</a:t>
          </a:r>
        </a:p>
      </dgm:t>
    </dgm:pt>
    <dgm:pt modelId="{D41D3E9A-DED9-4728-B2A9-23B1E108D634}" type="parTrans" cxnId="{D7390749-D2DF-4E17-A8B0-757221BBDEE3}">
      <dgm:prSet/>
      <dgm:spPr/>
      <dgm:t>
        <a:bodyPr/>
        <a:lstStyle/>
        <a:p>
          <a:endParaRPr lang="en-US"/>
        </a:p>
      </dgm:t>
    </dgm:pt>
    <dgm:pt modelId="{83A0CF5A-E979-4C46-8445-5F222DA3CAAD}" type="sibTrans" cxnId="{D7390749-D2DF-4E17-A8B0-757221BBDEE3}">
      <dgm:prSet/>
      <dgm:spPr/>
      <dgm:t>
        <a:bodyPr/>
        <a:lstStyle/>
        <a:p>
          <a:endParaRPr lang="en-US"/>
        </a:p>
      </dgm:t>
    </dgm:pt>
    <dgm:pt modelId="{35C40A06-6876-49D4-AD5A-CCE96C189C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Ability to refactor and make improvements</a:t>
          </a:r>
        </a:p>
      </dgm:t>
    </dgm:pt>
    <dgm:pt modelId="{58ECF288-4C23-4BD0-951E-F6035ED18A31}" type="parTrans" cxnId="{1243B6D4-4355-46D3-8875-1544EE0F4A32}">
      <dgm:prSet/>
      <dgm:spPr/>
      <dgm:t>
        <a:bodyPr/>
        <a:lstStyle/>
        <a:p>
          <a:endParaRPr lang="en-US"/>
        </a:p>
      </dgm:t>
    </dgm:pt>
    <dgm:pt modelId="{88FDAB7F-0882-4F61-9BFB-333761EA2BAD}" type="sibTrans" cxnId="{1243B6D4-4355-46D3-8875-1544EE0F4A32}">
      <dgm:prSet/>
      <dgm:spPr/>
      <dgm:t>
        <a:bodyPr/>
        <a:lstStyle/>
        <a:p>
          <a:endParaRPr lang="en-US"/>
        </a:p>
      </dgm:t>
    </dgm:pt>
    <dgm:pt modelId="{ACEFE1F5-0B51-4532-B956-C206C6783C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Improved collaboration</a:t>
          </a:r>
        </a:p>
      </dgm:t>
    </dgm:pt>
    <dgm:pt modelId="{FE432A29-E7B1-4EFD-A4C0-AB209B385A88}" type="parTrans" cxnId="{CB32EEC4-E41F-4F56-BF26-CD904BCA7E2D}">
      <dgm:prSet/>
      <dgm:spPr/>
      <dgm:t>
        <a:bodyPr/>
        <a:lstStyle/>
        <a:p>
          <a:endParaRPr lang="en-US"/>
        </a:p>
      </dgm:t>
    </dgm:pt>
    <dgm:pt modelId="{F9DD461B-F8BC-4332-84F0-2F9C3961C018}" type="sibTrans" cxnId="{CB32EEC4-E41F-4F56-BF26-CD904BCA7E2D}">
      <dgm:prSet/>
      <dgm:spPr/>
      <dgm:t>
        <a:bodyPr/>
        <a:lstStyle/>
        <a:p>
          <a:endParaRPr lang="en-US"/>
        </a:p>
      </dgm:t>
    </dgm:pt>
    <dgm:pt modelId="{49258BE4-7115-44FF-9557-E4FA6267EC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Workflow automation</a:t>
          </a:r>
        </a:p>
      </dgm:t>
    </dgm:pt>
    <dgm:pt modelId="{C19FC807-345F-49D2-AB14-4C19E10319DA}" type="parTrans" cxnId="{E738CA8C-0BF9-4204-9A7F-DA34616C5E7E}">
      <dgm:prSet/>
      <dgm:spPr/>
      <dgm:t>
        <a:bodyPr/>
        <a:lstStyle/>
        <a:p>
          <a:endParaRPr lang="en-US"/>
        </a:p>
      </dgm:t>
    </dgm:pt>
    <dgm:pt modelId="{E6351D40-8ED0-4AE0-86D0-E533F4C13E57}" type="sibTrans" cxnId="{E738CA8C-0BF9-4204-9A7F-DA34616C5E7E}">
      <dgm:prSet/>
      <dgm:spPr/>
      <dgm:t>
        <a:bodyPr/>
        <a:lstStyle/>
        <a:p>
          <a:endParaRPr lang="en-US"/>
        </a:p>
      </dgm:t>
    </dgm:pt>
    <dgm:pt modelId="{E01B2DD5-D17F-4AB9-AD2F-DAF09F5376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More frequent delivery</a:t>
          </a:r>
        </a:p>
      </dgm:t>
    </dgm:pt>
    <dgm:pt modelId="{98A78828-DCD6-4C5A-97C9-F7078B864908}" type="parTrans" cxnId="{D8352299-A628-4E5E-95DE-89F1630229B3}">
      <dgm:prSet/>
      <dgm:spPr/>
      <dgm:t>
        <a:bodyPr/>
        <a:lstStyle/>
        <a:p>
          <a:endParaRPr lang="en-US"/>
        </a:p>
      </dgm:t>
    </dgm:pt>
    <dgm:pt modelId="{EB06C4E8-3417-4863-9AA3-323DD066948C}" type="sibTrans" cxnId="{D8352299-A628-4E5E-95DE-89F1630229B3}">
      <dgm:prSet/>
      <dgm:spPr/>
      <dgm:t>
        <a:bodyPr/>
        <a:lstStyle/>
        <a:p>
          <a:endParaRPr lang="en-US"/>
        </a:p>
      </dgm:t>
    </dgm:pt>
    <dgm:pt modelId="{7CAF402A-061B-4E5D-B3F8-B940248563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Faster customer feedback</a:t>
          </a:r>
        </a:p>
      </dgm:t>
    </dgm:pt>
    <dgm:pt modelId="{0D5CA17A-467D-4F2D-AE6E-80B4651BF400}" type="parTrans" cxnId="{5DF3ED73-08FF-4854-8350-F6EB4D7837BD}">
      <dgm:prSet/>
      <dgm:spPr/>
      <dgm:t>
        <a:bodyPr/>
        <a:lstStyle/>
        <a:p>
          <a:endParaRPr lang="en-US"/>
        </a:p>
      </dgm:t>
    </dgm:pt>
    <dgm:pt modelId="{65A7A16F-AE01-4E8E-B513-B7BB1EC862A8}" type="sibTrans" cxnId="{5DF3ED73-08FF-4854-8350-F6EB4D7837BD}">
      <dgm:prSet/>
      <dgm:spPr/>
      <dgm:t>
        <a:bodyPr/>
        <a:lstStyle/>
        <a:p>
          <a:endParaRPr lang="en-US"/>
        </a:p>
      </dgm:t>
    </dgm:pt>
    <dgm:pt modelId="{41000E41-D345-9C4C-8B48-765F18BFEA9F}" type="pres">
      <dgm:prSet presAssocID="{3F7A8C95-B5FE-4D85-81FF-DE1A99DA226C}" presName="linear" presStyleCnt="0">
        <dgm:presLayoutVars>
          <dgm:animLvl val="lvl"/>
          <dgm:resizeHandles val="exact"/>
        </dgm:presLayoutVars>
      </dgm:prSet>
      <dgm:spPr/>
    </dgm:pt>
    <dgm:pt modelId="{E6FFCAEB-A62D-A949-876E-4D06C711653B}" type="pres">
      <dgm:prSet presAssocID="{F47E2F2C-DB11-43E5-8907-246D7C9D11B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53C6C40-D606-4B4F-BF7B-B3D5105700E0}" type="pres">
      <dgm:prSet presAssocID="{37E079CB-C477-469B-9EE6-07FD72CBA0A4}" presName="spacer" presStyleCnt="0"/>
      <dgm:spPr/>
    </dgm:pt>
    <dgm:pt modelId="{B063C1D0-BC15-1C40-8D71-D8E9F6E28485}" type="pres">
      <dgm:prSet presAssocID="{3AC0757E-7E26-4722-8072-8DC872DC033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2D1390F-A8FA-474E-9C7F-B6DFFC58F3A1}" type="pres">
      <dgm:prSet presAssocID="{83A0CF5A-E979-4C46-8445-5F222DA3CAAD}" presName="spacer" presStyleCnt="0"/>
      <dgm:spPr/>
    </dgm:pt>
    <dgm:pt modelId="{F5093EB0-CE83-E34C-A41E-458E53F89DC9}" type="pres">
      <dgm:prSet presAssocID="{35C40A06-6876-49D4-AD5A-CCE96C189C1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88026F9-E7D3-DA46-9BC2-8315312F2F9C}" type="pres">
      <dgm:prSet presAssocID="{88FDAB7F-0882-4F61-9BFB-333761EA2BAD}" presName="spacer" presStyleCnt="0"/>
      <dgm:spPr/>
    </dgm:pt>
    <dgm:pt modelId="{B5745B86-33E5-D34D-940D-2A7A5D19BBD4}" type="pres">
      <dgm:prSet presAssocID="{ACEFE1F5-0B51-4532-B956-C206C6783CC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1269631-EEE9-8447-9E63-0AB465D5F662}" type="pres">
      <dgm:prSet presAssocID="{F9DD461B-F8BC-4332-84F0-2F9C3961C018}" presName="spacer" presStyleCnt="0"/>
      <dgm:spPr/>
    </dgm:pt>
    <dgm:pt modelId="{AB220571-8C60-A54C-894B-9D6B66279981}" type="pres">
      <dgm:prSet presAssocID="{49258BE4-7115-44FF-9557-E4FA6267ECA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A8C27E2-ABA1-7043-847E-B8D4D43FCFEB}" type="pres">
      <dgm:prSet presAssocID="{E6351D40-8ED0-4AE0-86D0-E533F4C13E57}" presName="spacer" presStyleCnt="0"/>
      <dgm:spPr/>
    </dgm:pt>
    <dgm:pt modelId="{D88EFCEA-3961-6942-B6B4-9BBECDB938FF}" type="pres">
      <dgm:prSet presAssocID="{E01B2DD5-D17F-4AB9-AD2F-DAF09F53764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C9183C5-6D43-D44C-8482-D3A0CEFA87C9}" type="pres">
      <dgm:prSet presAssocID="{EB06C4E8-3417-4863-9AA3-323DD066948C}" presName="spacer" presStyleCnt="0"/>
      <dgm:spPr/>
    </dgm:pt>
    <dgm:pt modelId="{3327B0A7-E7CE-1445-9446-6B56C6771647}" type="pres">
      <dgm:prSet presAssocID="{7CAF402A-061B-4E5D-B3F8-B940248563E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2177608-F87B-0647-AA85-090AFA726410}" type="presOf" srcId="{ACEFE1F5-0B51-4532-B956-C206C6783CC2}" destId="{B5745B86-33E5-D34D-940D-2A7A5D19BBD4}" srcOrd="0" destOrd="0" presId="urn:microsoft.com/office/officeart/2005/8/layout/vList2"/>
    <dgm:cxn modelId="{EE2E2740-F781-4D46-8409-C1BD1AF9F341}" type="presOf" srcId="{3AC0757E-7E26-4722-8072-8DC872DC033D}" destId="{B063C1D0-BC15-1C40-8D71-D8E9F6E28485}" srcOrd="0" destOrd="0" presId="urn:microsoft.com/office/officeart/2005/8/layout/vList2"/>
    <dgm:cxn modelId="{D7390749-D2DF-4E17-A8B0-757221BBDEE3}" srcId="{3F7A8C95-B5FE-4D85-81FF-DE1A99DA226C}" destId="{3AC0757E-7E26-4722-8072-8DC872DC033D}" srcOrd="1" destOrd="0" parTransId="{D41D3E9A-DED9-4728-B2A9-23B1E108D634}" sibTransId="{83A0CF5A-E979-4C46-8445-5F222DA3CAAD}"/>
    <dgm:cxn modelId="{5DF3ED73-08FF-4854-8350-F6EB4D7837BD}" srcId="{3F7A8C95-B5FE-4D85-81FF-DE1A99DA226C}" destId="{7CAF402A-061B-4E5D-B3F8-B940248563E5}" srcOrd="6" destOrd="0" parTransId="{0D5CA17A-467D-4F2D-AE6E-80B4651BF400}" sibTransId="{65A7A16F-AE01-4E8E-B513-B7BB1EC862A8}"/>
    <dgm:cxn modelId="{409B6F79-D257-5E45-8EE5-3A0CDC3B08FA}" type="presOf" srcId="{35C40A06-6876-49D4-AD5A-CCE96C189C15}" destId="{F5093EB0-CE83-E34C-A41E-458E53F89DC9}" srcOrd="0" destOrd="0" presId="urn:microsoft.com/office/officeart/2005/8/layout/vList2"/>
    <dgm:cxn modelId="{56724E89-1ACD-164B-B93C-239E722C88EE}" type="presOf" srcId="{49258BE4-7115-44FF-9557-E4FA6267ECA5}" destId="{AB220571-8C60-A54C-894B-9D6B66279981}" srcOrd="0" destOrd="0" presId="urn:microsoft.com/office/officeart/2005/8/layout/vList2"/>
    <dgm:cxn modelId="{E738CA8C-0BF9-4204-9A7F-DA34616C5E7E}" srcId="{3F7A8C95-B5FE-4D85-81FF-DE1A99DA226C}" destId="{49258BE4-7115-44FF-9557-E4FA6267ECA5}" srcOrd="4" destOrd="0" parTransId="{C19FC807-345F-49D2-AB14-4C19E10319DA}" sibTransId="{E6351D40-8ED0-4AE0-86D0-E533F4C13E57}"/>
    <dgm:cxn modelId="{D8352299-A628-4E5E-95DE-89F1630229B3}" srcId="{3F7A8C95-B5FE-4D85-81FF-DE1A99DA226C}" destId="{E01B2DD5-D17F-4AB9-AD2F-DAF09F537642}" srcOrd="5" destOrd="0" parTransId="{98A78828-DCD6-4C5A-97C9-F7078B864908}" sibTransId="{EB06C4E8-3417-4863-9AA3-323DD066948C}"/>
    <dgm:cxn modelId="{8B8A04AD-571D-4889-81BC-7BBA2248BB47}" srcId="{3F7A8C95-B5FE-4D85-81FF-DE1A99DA226C}" destId="{F47E2F2C-DB11-43E5-8907-246D7C9D11B0}" srcOrd="0" destOrd="0" parTransId="{7C8D5274-3CEC-42C2-97AD-FD45D4E1749A}" sibTransId="{37E079CB-C477-469B-9EE6-07FD72CBA0A4}"/>
    <dgm:cxn modelId="{E2AEA4B7-2F04-1044-8E3A-E88B282627F6}" type="presOf" srcId="{E01B2DD5-D17F-4AB9-AD2F-DAF09F537642}" destId="{D88EFCEA-3961-6942-B6B4-9BBECDB938FF}" srcOrd="0" destOrd="0" presId="urn:microsoft.com/office/officeart/2005/8/layout/vList2"/>
    <dgm:cxn modelId="{C630F8BA-47A8-C446-975A-EBA0B114B52A}" type="presOf" srcId="{F47E2F2C-DB11-43E5-8907-246D7C9D11B0}" destId="{E6FFCAEB-A62D-A949-876E-4D06C711653B}" srcOrd="0" destOrd="0" presId="urn:microsoft.com/office/officeart/2005/8/layout/vList2"/>
    <dgm:cxn modelId="{CB32EEC4-E41F-4F56-BF26-CD904BCA7E2D}" srcId="{3F7A8C95-B5FE-4D85-81FF-DE1A99DA226C}" destId="{ACEFE1F5-0B51-4532-B956-C206C6783CC2}" srcOrd="3" destOrd="0" parTransId="{FE432A29-E7B1-4EFD-A4C0-AB209B385A88}" sibTransId="{F9DD461B-F8BC-4332-84F0-2F9C3961C018}"/>
    <dgm:cxn modelId="{6AF2AAC7-5836-A641-BD1B-2028B5A2FCBB}" type="presOf" srcId="{3F7A8C95-B5FE-4D85-81FF-DE1A99DA226C}" destId="{41000E41-D345-9C4C-8B48-765F18BFEA9F}" srcOrd="0" destOrd="0" presId="urn:microsoft.com/office/officeart/2005/8/layout/vList2"/>
    <dgm:cxn modelId="{1243B6D4-4355-46D3-8875-1544EE0F4A32}" srcId="{3F7A8C95-B5FE-4D85-81FF-DE1A99DA226C}" destId="{35C40A06-6876-49D4-AD5A-CCE96C189C15}" srcOrd="2" destOrd="0" parTransId="{58ECF288-4C23-4BD0-951E-F6035ED18A31}" sibTransId="{88FDAB7F-0882-4F61-9BFB-333761EA2BAD}"/>
    <dgm:cxn modelId="{E3ABEFEE-FA06-A043-BE23-BB19D690068D}" type="presOf" srcId="{7CAF402A-061B-4E5D-B3F8-B940248563E5}" destId="{3327B0A7-E7CE-1445-9446-6B56C6771647}" srcOrd="0" destOrd="0" presId="urn:microsoft.com/office/officeart/2005/8/layout/vList2"/>
    <dgm:cxn modelId="{BB64E6A4-BF5A-5D49-90EB-BDE0BD02441F}" type="presParOf" srcId="{41000E41-D345-9C4C-8B48-765F18BFEA9F}" destId="{E6FFCAEB-A62D-A949-876E-4D06C711653B}" srcOrd="0" destOrd="0" presId="urn:microsoft.com/office/officeart/2005/8/layout/vList2"/>
    <dgm:cxn modelId="{2B7131CD-C24C-4141-88FD-A4F439200DE2}" type="presParOf" srcId="{41000E41-D345-9C4C-8B48-765F18BFEA9F}" destId="{B53C6C40-D606-4B4F-BF7B-B3D5105700E0}" srcOrd="1" destOrd="0" presId="urn:microsoft.com/office/officeart/2005/8/layout/vList2"/>
    <dgm:cxn modelId="{8CA22349-2B9F-1843-A61E-606F5D2C11CE}" type="presParOf" srcId="{41000E41-D345-9C4C-8B48-765F18BFEA9F}" destId="{B063C1D0-BC15-1C40-8D71-D8E9F6E28485}" srcOrd="2" destOrd="0" presId="urn:microsoft.com/office/officeart/2005/8/layout/vList2"/>
    <dgm:cxn modelId="{239A07E3-7E55-7146-ACD7-2018DDE11EB7}" type="presParOf" srcId="{41000E41-D345-9C4C-8B48-765F18BFEA9F}" destId="{C2D1390F-A8FA-474E-9C7F-B6DFFC58F3A1}" srcOrd="3" destOrd="0" presId="urn:microsoft.com/office/officeart/2005/8/layout/vList2"/>
    <dgm:cxn modelId="{C97C8524-7F44-2749-B67C-581CA92692C7}" type="presParOf" srcId="{41000E41-D345-9C4C-8B48-765F18BFEA9F}" destId="{F5093EB0-CE83-E34C-A41E-458E53F89DC9}" srcOrd="4" destOrd="0" presId="urn:microsoft.com/office/officeart/2005/8/layout/vList2"/>
    <dgm:cxn modelId="{289CC10B-6DC9-EF45-B7BC-9D6199C03795}" type="presParOf" srcId="{41000E41-D345-9C4C-8B48-765F18BFEA9F}" destId="{188026F9-E7D3-DA46-9BC2-8315312F2F9C}" srcOrd="5" destOrd="0" presId="urn:microsoft.com/office/officeart/2005/8/layout/vList2"/>
    <dgm:cxn modelId="{E4A1167B-E365-5C41-B8BC-D889911B111E}" type="presParOf" srcId="{41000E41-D345-9C4C-8B48-765F18BFEA9F}" destId="{B5745B86-33E5-D34D-940D-2A7A5D19BBD4}" srcOrd="6" destOrd="0" presId="urn:microsoft.com/office/officeart/2005/8/layout/vList2"/>
    <dgm:cxn modelId="{4CAF6173-6CCA-EB4C-A3C5-331DC8E00E1A}" type="presParOf" srcId="{41000E41-D345-9C4C-8B48-765F18BFEA9F}" destId="{71269631-EEE9-8447-9E63-0AB465D5F662}" srcOrd="7" destOrd="0" presId="urn:microsoft.com/office/officeart/2005/8/layout/vList2"/>
    <dgm:cxn modelId="{4E991141-E394-8D4F-B3B9-FC05341FBCE7}" type="presParOf" srcId="{41000E41-D345-9C4C-8B48-765F18BFEA9F}" destId="{AB220571-8C60-A54C-894B-9D6B66279981}" srcOrd="8" destOrd="0" presId="urn:microsoft.com/office/officeart/2005/8/layout/vList2"/>
    <dgm:cxn modelId="{62C34D55-BD5E-BE42-A3E1-E37D794AD807}" type="presParOf" srcId="{41000E41-D345-9C4C-8B48-765F18BFEA9F}" destId="{EA8C27E2-ABA1-7043-847E-B8D4D43FCFEB}" srcOrd="9" destOrd="0" presId="urn:microsoft.com/office/officeart/2005/8/layout/vList2"/>
    <dgm:cxn modelId="{EEC77837-ED89-C542-A8B0-07ABA48A2832}" type="presParOf" srcId="{41000E41-D345-9C4C-8B48-765F18BFEA9F}" destId="{D88EFCEA-3961-6942-B6B4-9BBECDB938FF}" srcOrd="10" destOrd="0" presId="urn:microsoft.com/office/officeart/2005/8/layout/vList2"/>
    <dgm:cxn modelId="{75952C8E-4FCC-624D-A227-C5008F7F7A65}" type="presParOf" srcId="{41000E41-D345-9C4C-8B48-765F18BFEA9F}" destId="{6C9183C5-6D43-D44C-8482-D3A0CEFA87C9}" srcOrd="11" destOrd="0" presId="urn:microsoft.com/office/officeart/2005/8/layout/vList2"/>
    <dgm:cxn modelId="{14A4ED2F-2D39-C94E-A062-6D9F38B34EBA}" type="presParOf" srcId="{41000E41-D345-9C4C-8B48-765F18BFEA9F}" destId="{3327B0A7-E7CE-1445-9446-6B56C677164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92E98-77EE-4A4E-93A1-4157F63741D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13D0AE-EA7F-4C40-B1D5-0A0074CAE97B}">
      <dgm:prSet/>
      <dgm:spPr/>
      <dgm:t>
        <a:bodyPr/>
        <a:lstStyle/>
        <a:p>
          <a:r>
            <a:rPr lang="en-US"/>
            <a:t>Write</a:t>
          </a:r>
        </a:p>
      </dgm:t>
    </dgm:pt>
    <dgm:pt modelId="{5D8C774C-2AF0-4563-B5F0-7333A8E20D67}" type="parTrans" cxnId="{B6A8C1B1-29F6-4C62-B2A4-88E343E0498D}">
      <dgm:prSet/>
      <dgm:spPr/>
      <dgm:t>
        <a:bodyPr/>
        <a:lstStyle/>
        <a:p>
          <a:endParaRPr lang="en-US"/>
        </a:p>
      </dgm:t>
    </dgm:pt>
    <dgm:pt modelId="{A3C359B1-9490-4300-9CA7-CF9DFAB29910}" type="sibTrans" cxnId="{B6A8C1B1-29F6-4C62-B2A4-88E343E0498D}">
      <dgm:prSet/>
      <dgm:spPr/>
      <dgm:t>
        <a:bodyPr/>
        <a:lstStyle/>
        <a:p>
          <a:endParaRPr lang="en-US"/>
        </a:p>
      </dgm:t>
    </dgm:pt>
    <dgm:pt modelId="{4DD9549D-462B-47E8-8DAA-594AE79C32BA}">
      <dgm:prSet/>
      <dgm:spPr/>
      <dgm:t>
        <a:bodyPr/>
        <a:lstStyle/>
        <a:p>
          <a:r>
            <a:rPr lang="en-US"/>
            <a:t>Write a Test</a:t>
          </a:r>
        </a:p>
      </dgm:t>
    </dgm:pt>
    <dgm:pt modelId="{D54C3DCD-2D5A-428D-A153-7D761DEE7F57}" type="parTrans" cxnId="{22450B90-A6F2-4F71-9D08-F2649E24BD96}">
      <dgm:prSet/>
      <dgm:spPr/>
      <dgm:t>
        <a:bodyPr/>
        <a:lstStyle/>
        <a:p>
          <a:endParaRPr lang="en-US"/>
        </a:p>
      </dgm:t>
    </dgm:pt>
    <dgm:pt modelId="{9A6E8EF3-6A9D-4C8C-891C-D76C0FD1C701}" type="sibTrans" cxnId="{22450B90-A6F2-4F71-9D08-F2649E24BD96}">
      <dgm:prSet/>
      <dgm:spPr/>
      <dgm:t>
        <a:bodyPr/>
        <a:lstStyle/>
        <a:p>
          <a:endParaRPr lang="en-US"/>
        </a:p>
      </dgm:t>
    </dgm:pt>
    <dgm:pt modelId="{AC876C83-BCC8-4A4A-AEC1-89B0AC4EB0BC}">
      <dgm:prSet/>
      <dgm:spPr/>
      <dgm:t>
        <a:bodyPr/>
        <a:lstStyle/>
        <a:p>
          <a:r>
            <a:rPr lang="en-US"/>
            <a:t>Run</a:t>
          </a:r>
        </a:p>
      </dgm:t>
    </dgm:pt>
    <dgm:pt modelId="{04FDB16B-75FE-474A-BD4D-9F25502BC1AC}" type="parTrans" cxnId="{7D84D8A5-FAFA-4281-BB59-D913E2AD20FA}">
      <dgm:prSet/>
      <dgm:spPr/>
      <dgm:t>
        <a:bodyPr/>
        <a:lstStyle/>
        <a:p>
          <a:endParaRPr lang="en-US"/>
        </a:p>
      </dgm:t>
    </dgm:pt>
    <dgm:pt modelId="{71D0F194-9A04-48D7-AFBB-ADC24853867C}" type="sibTrans" cxnId="{7D84D8A5-FAFA-4281-BB59-D913E2AD20FA}">
      <dgm:prSet/>
      <dgm:spPr/>
      <dgm:t>
        <a:bodyPr/>
        <a:lstStyle/>
        <a:p>
          <a:endParaRPr lang="en-US"/>
        </a:p>
      </dgm:t>
    </dgm:pt>
    <dgm:pt modelId="{C299D5C0-04C3-4646-B078-045DD5820FED}">
      <dgm:prSet/>
      <dgm:spPr/>
      <dgm:t>
        <a:bodyPr/>
        <a:lstStyle/>
        <a:p>
          <a:r>
            <a:rPr lang="en-US"/>
            <a:t>Run All Test and Observe Failures</a:t>
          </a:r>
        </a:p>
      </dgm:t>
    </dgm:pt>
    <dgm:pt modelId="{87E824DA-6F90-4AD7-98B2-888FAC2D8E31}" type="parTrans" cxnId="{CA106599-CC57-483E-A6CA-C2266AF9D18F}">
      <dgm:prSet/>
      <dgm:spPr/>
      <dgm:t>
        <a:bodyPr/>
        <a:lstStyle/>
        <a:p>
          <a:endParaRPr lang="en-US"/>
        </a:p>
      </dgm:t>
    </dgm:pt>
    <dgm:pt modelId="{E5A034FC-8BE5-4C2D-B30C-5E50EFEDD04F}" type="sibTrans" cxnId="{CA106599-CC57-483E-A6CA-C2266AF9D18F}">
      <dgm:prSet/>
      <dgm:spPr/>
      <dgm:t>
        <a:bodyPr/>
        <a:lstStyle/>
        <a:p>
          <a:endParaRPr lang="en-US"/>
        </a:p>
      </dgm:t>
    </dgm:pt>
    <dgm:pt modelId="{0545E585-0CB6-47AB-A52B-5B2A101C63DF}">
      <dgm:prSet/>
      <dgm:spPr/>
      <dgm:t>
        <a:bodyPr/>
        <a:lstStyle/>
        <a:p>
          <a:r>
            <a:rPr lang="en-US"/>
            <a:t>Write</a:t>
          </a:r>
        </a:p>
      </dgm:t>
    </dgm:pt>
    <dgm:pt modelId="{6E4495D3-A479-4DFC-A731-7EB1C4C92FF9}" type="parTrans" cxnId="{D781B86C-480A-46F4-94C4-55296AED007F}">
      <dgm:prSet/>
      <dgm:spPr/>
      <dgm:t>
        <a:bodyPr/>
        <a:lstStyle/>
        <a:p>
          <a:endParaRPr lang="en-US"/>
        </a:p>
      </dgm:t>
    </dgm:pt>
    <dgm:pt modelId="{97608607-25BF-44A0-813A-EE4413107F88}" type="sibTrans" cxnId="{D781B86C-480A-46F4-94C4-55296AED007F}">
      <dgm:prSet/>
      <dgm:spPr/>
      <dgm:t>
        <a:bodyPr/>
        <a:lstStyle/>
        <a:p>
          <a:endParaRPr lang="en-US"/>
        </a:p>
      </dgm:t>
    </dgm:pt>
    <dgm:pt modelId="{12A333DA-21DA-4BFC-9F25-D7099BA0EDE0}">
      <dgm:prSet/>
      <dgm:spPr/>
      <dgm:t>
        <a:bodyPr/>
        <a:lstStyle/>
        <a:p>
          <a:r>
            <a:rPr lang="en-US"/>
            <a:t>Write Code to Pass Tests</a:t>
          </a:r>
        </a:p>
      </dgm:t>
    </dgm:pt>
    <dgm:pt modelId="{D61A02DA-D8D0-4ED8-9352-94828D4BA8CD}" type="parTrans" cxnId="{94872BBF-C941-4F53-86AE-2EEF1CB15000}">
      <dgm:prSet/>
      <dgm:spPr/>
      <dgm:t>
        <a:bodyPr/>
        <a:lstStyle/>
        <a:p>
          <a:endParaRPr lang="en-US"/>
        </a:p>
      </dgm:t>
    </dgm:pt>
    <dgm:pt modelId="{8EC289B8-0416-48B3-8F62-3A48A1BB8535}" type="sibTrans" cxnId="{94872BBF-C941-4F53-86AE-2EEF1CB15000}">
      <dgm:prSet/>
      <dgm:spPr/>
      <dgm:t>
        <a:bodyPr/>
        <a:lstStyle/>
        <a:p>
          <a:endParaRPr lang="en-US"/>
        </a:p>
      </dgm:t>
    </dgm:pt>
    <dgm:pt modelId="{14652F13-4492-4393-8304-285B795306BC}">
      <dgm:prSet/>
      <dgm:spPr/>
      <dgm:t>
        <a:bodyPr/>
        <a:lstStyle/>
        <a:p>
          <a:r>
            <a:rPr lang="en-US"/>
            <a:t>Run</a:t>
          </a:r>
        </a:p>
      </dgm:t>
    </dgm:pt>
    <dgm:pt modelId="{17C03E91-DF98-43F8-AE9B-D9EB6A118EA6}" type="parTrans" cxnId="{BDF3F90B-0875-428C-B234-4DF692271733}">
      <dgm:prSet/>
      <dgm:spPr/>
      <dgm:t>
        <a:bodyPr/>
        <a:lstStyle/>
        <a:p>
          <a:endParaRPr lang="en-US"/>
        </a:p>
      </dgm:t>
    </dgm:pt>
    <dgm:pt modelId="{7A8A4FEB-FB97-4F9A-BEC4-3C09748D691F}" type="sibTrans" cxnId="{BDF3F90B-0875-428C-B234-4DF692271733}">
      <dgm:prSet/>
      <dgm:spPr/>
      <dgm:t>
        <a:bodyPr/>
        <a:lstStyle/>
        <a:p>
          <a:endParaRPr lang="en-US"/>
        </a:p>
      </dgm:t>
    </dgm:pt>
    <dgm:pt modelId="{59454301-B922-44F8-9BE1-29648EE23862}">
      <dgm:prSet/>
      <dgm:spPr/>
      <dgm:t>
        <a:bodyPr/>
        <a:lstStyle/>
        <a:p>
          <a:r>
            <a:rPr lang="en-US"/>
            <a:t>Run all Tests and Observe Pass</a:t>
          </a:r>
        </a:p>
      </dgm:t>
    </dgm:pt>
    <dgm:pt modelId="{A92A5071-12CF-4F36-8776-EE64BDC07EC6}" type="parTrans" cxnId="{071CCDF7-D319-4EC1-AC5E-82B22D9107A8}">
      <dgm:prSet/>
      <dgm:spPr/>
      <dgm:t>
        <a:bodyPr/>
        <a:lstStyle/>
        <a:p>
          <a:endParaRPr lang="en-US"/>
        </a:p>
      </dgm:t>
    </dgm:pt>
    <dgm:pt modelId="{A5E7C184-84A9-49EA-99D9-D694772F22C0}" type="sibTrans" cxnId="{071CCDF7-D319-4EC1-AC5E-82B22D9107A8}">
      <dgm:prSet/>
      <dgm:spPr/>
      <dgm:t>
        <a:bodyPr/>
        <a:lstStyle/>
        <a:p>
          <a:endParaRPr lang="en-US"/>
        </a:p>
      </dgm:t>
    </dgm:pt>
    <dgm:pt modelId="{07D288F1-2EC8-41B6-9625-477D077CCE0C}">
      <dgm:prSet/>
      <dgm:spPr/>
      <dgm:t>
        <a:bodyPr/>
        <a:lstStyle/>
        <a:p>
          <a:r>
            <a:rPr lang="en-US"/>
            <a:t>Refactor</a:t>
          </a:r>
        </a:p>
      </dgm:t>
    </dgm:pt>
    <dgm:pt modelId="{B26AAC81-E92E-480B-98DB-471F27F74E54}" type="parTrans" cxnId="{127CAA0D-CE6B-4808-9D4B-0C975B041B06}">
      <dgm:prSet/>
      <dgm:spPr/>
      <dgm:t>
        <a:bodyPr/>
        <a:lstStyle/>
        <a:p>
          <a:endParaRPr lang="en-US"/>
        </a:p>
      </dgm:t>
    </dgm:pt>
    <dgm:pt modelId="{CD924335-5971-47ED-8D23-66717AE5E3F1}" type="sibTrans" cxnId="{127CAA0D-CE6B-4808-9D4B-0C975B041B06}">
      <dgm:prSet/>
      <dgm:spPr/>
      <dgm:t>
        <a:bodyPr/>
        <a:lstStyle/>
        <a:p>
          <a:endParaRPr lang="en-US"/>
        </a:p>
      </dgm:t>
    </dgm:pt>
    <dgm:pt modelId="{AE641F5D-AA27-4C2C-94E0-4E70AE39C4D8}">
      <dgm:prSet/>
      <dgm:spPr/>
      <dgm:t>
        <a:bodyPr/>
        <a:lstStyle/>
        <a:p>
          <a:r>
            <a:rPr lang="en-US"/>
            <a:t>Refactor as Necessary</a:t>
          </a:r>
        </a:p>
      </dgm:t>
    </dgm:pt>
    <dgm:pt modelId="{6C2C1BB8-87D2-40AF-A003-90525719FF65}" type="parTrans" cxnId="{FCE7CAD4-BA76-406A-A99B-0C17658774A7}">
      <dgm:prSet/>
      <dgm:spPr/>
      <dgm:t>
        <a:bodyPr/>
        <a:lstStyle/>
        <a:p>
          <a:endParaRPr lang="en-US"/>
        </a:p>
      </dgm:t>
    </dgm:pt>
    <dgm:pt modelId="{2669217F-72AA-457E-A5D2-BA33E6991B65}" type="sibTrans" cxnId="{FCE7CAD4-BA76-406A-A99B-0C17658774A7}">
      <dgm:prSet/>
      <dgm:spPr/>
      <dgm:t>
        <a:bodyPr/>
        <a:lstStyle/>
        <a:p>
          <a:endParaRPr lang="en-US"/>
        </a:p>
      </dgm:t>
    </dgm:pt>
    <dgm:pt modelId="{2CAF7129-44C5-CA47-801F-6C59F6C4FED7}" type="pres">
      <dgm:prSet presAssocID="{A0D92E98-77EE-4A4E-93A1-4157F63741D8}" presName="Name0" presStyleCnt="0">
        <dgm:presLayoutVars>
          <dgm:dir/>
          <dgm:animLvl val="lvl"/>
          <dgm:resizeHandles val="exact"/>
        </dgm:presLayoutVars>
      </dgm:prSet>
      <dgm:spPr/>
    </dgm:pt>
    <dgm:pt modelId="{A64BF553-40F2-1C43-A7D5-37D377931672}" type="pres">
      <dgm:prSet presAssocID="{07D288F1-2EC8-41B6-9625-477D077CCE0C}" presName="boxAndChildren" presStyleCnt="0"/>
      <dgm:spPr/>
    </dgm:pt>
    <dgm:pt modelId="{1A44B228-03CB-FB4A-9622-3EA961158F86}" type="pres">
      <dgm:prSet presAssocID="{07D288F1-2EC8-41B6-9625-477D077CCE0C}" presName="parentTextBox" presStyleLbl="alignNode1" presStyleIdx="0" presStyleCnt="5"/>
      <dgm:spPr/>
    </dgm:pt>
    <dgm:pt modelId="{16E6EE84-3A23-FB43-91CC-B522582B6654}" type="pres">
      <dgm:prSet presAssocID="{07D288F1-2EC8-41B6-9625-477D077CCE0C}" presName="descendantBox" presStyleLbl="bgAccFollowNode1" presStyleIdx="0" presStyleCnt="5"/>
      <dgm:spPr/>
    </dgm:pt>
    <dgm:pt modelId="{7E0E48B1-D59B-4A4A-BF65-727BEA721C08}" type="pres">
      <dgm:prSet presAssocID="{7A8A4FEB-FB97-4F9A-BEC4-3C09748D691F}" presName="sp" presStyleCnt="0"/>
      <dgm:spPr/>
    </dgm:pt>
    <dgm:pt modelId="{D43B3CA1-0396-3041-BA98-1964092F9634}" type="pres">
      <dgm:prSet presAssocID="{14652F13-4492-4393-8304-285B795306BC}" presName="arrowAndChildren" presStyleCnt="0"/>
      <dgm:spPr/>
    </dgm:pt>
    <dgm:pt modelId="{7A34495C-55F1-0440-8CBD-12569A10DDBC}" type="pres">
      <dgm:prSet presAssocID="{14652F13-4492-4393-8304-285B795306BC}" presName="parentTextArrow" presStyleLbl="node1" presStyleIdx="0" presStyleCnt="0"/>
      <dgm:spPr/>
    </dgm:pt>
    <dgm:pt modelId="{18FDD2FD-FA02-1E49-A64B-59031FD3B85D}" type="pres">
      <dgm:prSet presAssocID="{14652F13-4492-4393-8304-285B795306BC}" presName="arrow" presStyleLbl="alignNode1" presStyleIdx="1" presStyleCnt="5"/>
      <dgm:spPr/>
    </dgm:pt>
    <dgm:pt modelId="{0DF88E65-BF8B-1D42-9CD7-3016FBFECB2C}" type="pres">
      <dgm:prSet presAssocID="{14652F13-4492-4393-8304-285B795306BC}" presName="descendantArrow" presStyleLbl="bgAccFollowNode1" presStyleIdx="1" presStyleCnt="5"/>
      <dgm:spPr/>
    </dgm:pt>
    <dgm:pt modelId="{F17F28E2-2840-B244-90D2-9798E5C96D9C}" type="pres">
      <dgm:prSet presAssocID="{97608607-25BF-44A0-813A-EE4413107F88}" presName="sp" presStyleCnt="0"/>
      <dgm:spPr/>
    </dgm:pt>
    <dgm:pt modelId="{B95559B0-D2E4-5947-850E-244539AE0250}" type="pres">
      <dgm:prSet presAssocID="{0545E585-0CB6-47AB-A52B-5B2A101C63DF}" presName="arrowAndChildren" presStyleCnt="0"/>
      <dgm:spPr/>
    </dgm:pt>
    <dgm:pt modelId="{127413ED-8415-DA4A-AEC9-4F40AFDCC712}" type="pres">
      <dgm:prSet presAssocID="{0545E585-0CB6-47AB-A52B-5B2A101C63DF}" presName="parentTextArrow" presStyleLbl="node1" presStyleIdx="0" presStyleCnt="0"/>
      <dgm:spPr/>
    </dgm:pt>
    <dgm:pt modelId="{73C1E484-8878-AA47-8390-7E9E8807957E}" type="pres">
      <dgm:prSet presAssocID="{0545E585-0CB6-47AB-A52B-5B2A101C63DF}" presName="arrow" presStyleLbl="alignNode1" presStyleIdx="2" presStyleCnt="5"/>
      <dgm:spPr/>
    </dgm:pt>
    <dgm:pt modelId="{CE07D5E0-04AA-4C43-B7A3-672FD38A4662}" type="pres">
      <dgm:prSet presAssocID="{0545E585-0CB6-47AB-A52B-5B2A101C63DF}" presName="descendantArrow" presStyleLbl="bgAccFollowNode1" presStyleIdx="2" presStyleCnt="5"/>
      <dgm:spPr/>
    </dgm:pt>
    <dgm:pt modelId="{C8C53EE0-A97C-BE41-84F3-FD430241508F}" type="pres">
      <dgm:prSet presAssocID="{71D0F194-9A04-48D7-AFBB-ADC24853867C}" presName="sp" presStyleCnt="0"/>
      <dgm:spPr/>
    </dgm:pt>
    <dgm:pt modelId="{F1F6DF63-2D5B-E04D-A682-182B584B3BD6}" type="pres">
      <dgm:prSet presAssocID="{AC876C83-BCC8-4A4A-AEC1-89B0AC4EB0BC}" presName="arrowAndChildren" presStyleCnt="0"/>
      <dgm:spPr/>
    </dgm:pt>
    <dgm:pt modelId="{3677D0C0-2E94-D547-9BF4-2BBB2AF0DD5C}" type="pres">
      <dgm:prSet presAssocID="{AC876C83-BCC8-4A4A-AEC1-89B0AC4EB0BC}" presName="parentTextArrow" presStyleLbl="node1" presStyleIdx="0" presStyleCnt="0"/>
      <dgm:spPr/>
    </dgm:pt>
    <dgm:pt modelId="{5C4B1CB9-506F-AC43-841C-1AFC9CC61E4A}" type="pres">
      <dgm:prSet presAssocID="{AC876C83-BCC8-4A4A-AEC1-89B0AC4EB0BC}" presName="arrow" presStyleLbl="alignNode1" presStyleIdx="3" presStyleCnt="5"/>
      <dgm:spPr/>
    </dgm:pt>
    <dgm:pt modelId="{14FC1C56-4298-3843-9259-918FE38C3B6C}" type="pres">
      <dgm:prSet presAssocID="{AC876C83-BCC8-4A4A-AEC1-89B0AC4EB0BC}" presName="descendantArrow" presStyleLbl="bgAccFollowNode1" presStyleIdx="3" presStyleCnt="5"/>
      <dgm:spPr/>
    </dgm:pt>
    <dgm:pt modelId="{558BB8D3-1C38-F048-9D02-9960BBFA95CA}" type="pres">
      <dgm:prSet presAssocID="{A3C359B1-9490-4300-9CA7-CF9DFAB29910}" presName="sp" presStyleCnt="0"/>
      <dgm:spPr/>
    </dgm:pt>
    <dgm:pt modelId="{FBB2F4EF-F91B-7848-97E6-0E20FAB3AACB}" type="pres">
      <dgm:prSet presAssocID="{4E13D0AE-EA7F-4C40-B1D5-0A0074CAE97B}" presName="arrowAndChildren" presStyleCnt="0"/>
      <dgm:spPr/>
    </dgm:pt>
    <dgm:pt modelId="{F77BB648-2F9A-FA45-BD5F-E8F1AA185BBD}" type="pres">
      <dgm:prSet presAssocID="{4E13D0AE-EA7F-4C40-B1D5-0A0074CAE97B}" presName="parentTextArrow" presStyleLbl="node1" presStyleIdx="0" presStyleCnt="0"/>
      <dgm:spPr/>
    </dgm:pt>
    <dgm:pt modelId="{928D089E-B31D-C643-B741-FAAFF3D2DDFE}" type="pres">
      <dgm:prSet presAssocID="{4E13D0AE-EA7F-4C40-B1D5-0A0074CAE97B}" presName="arrow" presStyleLbl="alignNode1" presStyleIdx="4" presStyleCnt="5"/>
      <dgm:spPr/>
    </dgm:pt>
    <dgm:pt modelId="{78BDFB36-E068-1244-BCC2-73AD4FA03259}" type="pres">
      <dgm:prSet presAssocID="{4E13D0AE-EA7F-4C40-B1D5-0A0074CAE97B}" presName="descendantArrow" presStyleLbl="bgAccFollowNode1" presStyleIdx="4" presStyleCnt="5"/>
      <dgm:spPr/>
    </dgm:pt>
  </dgm:ptLst>
  <dgm:cxnLst>
    <dgm:cxn modelId="{BDF3F90B-0875-428C-B234-4DF692271733}" srcId="{A0D92E98-77EE-4A4E-93A1-4157F63741D8}" destId="{14652F13-4492-4393-8304-285B795306BC}" srcOrd="3" destOrd="0" parTransId="{17C03E91-DF98-43F8-AE9B-D9EB6A118EA6}" sibTransId="{7A8A4FEB-FB97-4F9A-BEC4-3C09748D691F}"/>
    <dgm:cxn modelId="{127CAA0D-CE6B-4808-9D4B-0C975B041B06}" srcId="{A0D92E98-77EE-4A4E-93A1-4157F63741D8}" destId="{07D288F1-2EC8-41B6-9625-477D077CCE0C}" srcOrd="4" destOrd="0" parTransId="{B26AAC81-E92E-480B-98DB-471F27F74E54}" sibTransId="{CD924335-5971-47ED-8D23-66717AE5E3F1}"/>
    <dgm:cxn modelId="{6AAFA011-A898-0D4A-B996-C526C6DF969C}" type="presOf" srcId="{AC876C83-BCC8-4A4A-AEC1-89B0AC4EB0BC}" destId="{3677D0C0-2E94-D547-9BF4-2BBB2AF0DD5C}" srcOrd="0" destOrd="0" presId="urn:microsoft.com/office/officeart/2016/7/layout/VerticalDownArrowProcess"/>
    <dgm:cxn modelId="{812C1712-7701-1142-B2D4-55E60E348EB9}" type="presOf" srcId="{4E13D0AE-EA7F-4C40-B1D5-0A0074CAE97B}" destId="{928D089E-B31D-C643-B741-FAAFF3D2DDFE}" srcOrd="1" destOrd="0" presId="urn:microsoft.com/office/officeart/2016/7/layout/VerticalDownArrowProcess"/>
    <dgm:cxn modelId="{DB432D14-C5E1-F344-931D-C866F8B00178}" type="presOf" srcId="{4E13D0AE-EA7F-4C40-B1D5-0A0074CAE97B}" destId="{F77BB648-2F9A-FA45-BD5F-E8F1AA185BBD}" srcOrd="0" destOrd="0" presId="urn:microsoft.com/office/officeart/2016/7/layout/VerticalDownArrowProcess"/>
    <dgm:cxn modelId="{A05E7617-3F07-D140-AF38-E44F92AB6825}" type="presOf" srcId="{59454301-B922-44F8-9BE1-29648EE23862}" destId="{0DF88E65-BF8B-1D42-9CD7-3016FBFECB2C}" srcOrd="0" destOrd="0" presId="urn:microsoft.com/office/officeart/2016/7/layout/VerticalDownArrowProcess"/>
    <dgm:cxn modelId="{900BED1E-5DB0-8740-A122-79F0BBE9F6A4}" type="presOf" srcId="{0545E585-0CB6-47AB-A52B-5B2A101C63DF}" destId="{73C1E484-8878-AA47-8390-7E9E8807957E}" srcOrd="1" destOrd="0" presId="urn:microsoft.com/office/officeart/2016/7/layout/VerticalDownArrowProcess"/>
    <dgm:cxn modelId="{6F8A2347-E7FF-444A-B0F2-4AB6658CC12E}" type="presOf" srcId="{12A333DA-21DA-4BFC-9F25-D7099BA0EDE0}" destId="{CE07D5E0-04AA-4C43-B7A3-672FD38A4662}" srcOrd="0" destOrd="0" presId="urn:microsoft.com/office/officeart/2016/7/layout/VerticalDownArrowProcess"/>
    <dgm:cxn modelId="{D781B86C-480A-46F4-94C4-55296AED007F}" srcId="{A0D92E98-77EE-4A4E-93A1-4157F63741D8}" destId="{0545E585-0CB6-47AB-A52B-5B2A101C63DF}" srcOrd="2" destOrd="0" parTransId="{6E4495D3-A479-4DFC-A731-7EB1C4C92FF9}" sibTransId="{97608607-25BF-44A0-813A-EE4413107F88}"/>
    <dgm:cxn modelId="{FEC7587A-39C2-D341-862D-90E3E4E9952A}" type="presOf" srcId="{A0D92E98-77EE-4A4E-93A1-4157F63741D8}" destId="{2CAF7129-44C5-CA47-801F-6C59F6C4FED7}" srcOrd="0" destOrd="0" presId="urn:microsoft.com/office/officeart/2016/7/layout/VerticalDownArrowProcess"/>
    <dgm:cxn modelId="{89156984-1950-0244-AD1E-449F8481D0FF}" type="presOf" srcId="{AE641F5D-AA27-4C2C-94E0-4E70AE39C4D8}" destId="{16E6EE84-3A23-FB43-91CC-B522582B6654}" srcOrd="0" destOrd="0" presId="urn:microsoft.com/office/officeart/2016/7/layout/VerticalDownArrowProcess"/>
    <dgm:cxn modelId="{22450B90-A6F2-4F71-9D08-F2649E24BD96}" srcId="{4E13D0AE-EA7F-4C40-B1D5-0A0074CAE97B}" destId="{4DD9549D-462B-47E8-8DAA-594AE79C32BA}" srcOrd="0" destOrd="0" parTransId="{D54C3DCD-2D5A-428D-A153-7D761DEE7F57}" sibTransId="{9A6E8EF3-6A9D-4C8C-891C-D76C0FD1C701}"/>
    <dgm:cxn modelId="{BD3D9690-C21D-A046-8A81-BAA151F1C588}" type="presOf" srcId="{14652F13-4492-4393-8304-285B795306BC}" destId="{18FDD2FD-FA02-1E49-A64B-59031FD3B85D}" srcOrd="1" destOrd="0" presId="urn:microsoft.com/office/officeart/2016/7/layout/VerticalDownArrowProcess"/>
    <dgm:cxn modelId="{CA106599-CC57-483E-A6CA-C2266AF9D18F}" srcId="{AC876C83-BCC8-4A4A-AEC1-89B0AC4EB0BC}" destId="{C299D5C0-04C3-4646-B078-045DD5820FED}" srcOrd="0" destOrd="0" parTransId="{87E824DA-6F90-4AD7-98B2-888FAC2D8E31}" sibTransId="{E5A034FC-8BE5-4C2D-B30C-5E50EFEDD04F}"/>
    <dgm:cxn modelId="{7D84D8A5-FAFA-4281-BB59-D913E2AD20FA}" srcId="{A0D92E98-77EE-4A4E-93A1-4157F63741D8}" destId="{AC876C83-BCC8-4A4A-AEC1-89B0AC4EB0BC}" srcOrd="1" destOrd="0" parTransId="{04FDB16B-75FE-474A-BD4D-9F25502BC1AC}" sibTransId="{71D0F194-9A04-48D7-AFBB-ADC24853867C}"/>
    <dgm:cxn modelId="{B6A8C1B1-29F6-4C62-B2A4-88E343E0498D}" srcId="{A0D92E98-77EE-4A4E-93A1-4157F63741D8}" destId="{4E13D0AE-EA7F-4C40-B1D5-0A0074CAE97B}" srcOrd="0" destOrd="0" parTransId="{5D8C774C-2AF0-4563-B5F0-7333A8E20D67}" sibTransId="{A3C359B1-9490-4300-9CA7-CF9DFAB29910}"/>
    <dgm:cxn modelId="{94872BBF-C941-4F53-86AE-2EEF1CB15000}" srcId="{0545E585-0CB6-47AB-A52B-5B2A101C63DF}" destId="{12A333DA-21DA-4BFC-9F25-D7099BA0EDE0}" srcOrd="0" destOrd="0" parTransId="{D61A02DA-D8D0-4ED8-9352-94828D4BA8CD}" sibTransId="{8EC289B8-0416-48B3-8F62-3A48A1BB8535}"/>
    <dgm:cxn modelId="{7A59E4C7-5592-B646-ADCE-AF4B1BCBE3EA}" type="presOf" srcId="{0545E585-0CB6-47AB-A52B-5B2A101C63DF}" destId="{127413ED-8415-DA4A-AEC9-4F40AFDCC712}" srcOrd="0" destOrd="0" presId="urn:microsoft.com/office/officeart/2016/7/layout/VerticalDownArrowProcess"/>
    <dgm:cxn modelId="{DD7F03CD-9777-CB44-AEAA-96FA567763E8}" type="presOf" srcId="{14652F13-4492-4393-8304-285B795306BC}" destId="{7A34495C-55F1-0440-8CBD-12569A10DDBC}" srcOrd="0" destOrd="0" presId="urn:microsoft.com/office/officeart/2016/7/layout/VerticalDownArrowProcess"/>
    <dgm:cxn modelId="{FCE7CAD4-BA76-406A-A99B-0C17658774A7}" srcId="{07D288F1-2EC8-41B6-9625-477D077CCE0C}" destId="{AE641F5D-AA27-4C2C-94E0-4E70AE39C4D8}" srcOrd="0" destOrd="0" parTransId="{6C2C1BB8-87D2-40AF-A003-90525719FF65}" sibTransId="{2669217F-72AA-457E-A5D2-BA33E6991B65}"/>
    <dgm:cxn modelId="{5FABE7E4-60DB-0C44-9D7A-DE25E2B52D6C}" type="presOf" srcId="{C299D5C0-04C3-4646-B078-045DD5820FED}" destId="{14FC1C56-4298-3843-9259-918FE38C3B6C}" srcOrd="0" destOrd="0" presId="urn:microsoft.com/office/officeart/2016/7/layout/VerticalDownArrowProcess"/>
    <dgm:cxn modelId="{14F8E7E7-9FDE-1B42-8129-9EB3DBF3D371}" type="presOf" srcId="{07D288F1-2EC8-41B6-9625-477D077CCE0C}" destId="{1A44B228-03CB-FB4A-9622-3EA961158F86}" srcOrd="0" destOrd="0" presId="urn:microsoft.com/office/officeart/2016/7/layout/VerticalDownArrowProcess"/>
    <dgm:cxn modelId="{92CF0EEF-A540-9947-8295-F551C3650364}" type="presOf" srcId="{AC876C83-BCC8-4A4A-AEC1-89B0AC4EB0BC}" destId="{5C4B1CB9-506F-AC43-841C-1AFC9CC61E4A}" srcOrd="1" destOrd="0" presId="urn:microsoft.com/office/officeart/2016/7/layout/VerticalDownArrowProcess"/>
    <dgm:cxn modelId="{071CCDF7-D319-4EC1-AC5E-82B22D9107A8}" srcId="{14652F13-4492-4393-8304-285B795306BC}" destId="{59454301-B922-44F8-9BE1-29648EE23862}" srcOrd="0" destOrd="0" parTransId="{A92A5071-12CF-4F36-8776-EE64BDC07EC6}" sibTransId="{A5E7C184-84A9-49EA-99D9-D694772F22C0}"/>
    <dgm:cxn modelId="{DD94CFFE-5CD1-D049-B6E9-E5F881C2B2B5}" type="presOf" srcId="{4DD9549D-462B-47E8-8DAA-594AE79C32BA}" destId="{78BDFB36-E068-1244-BCC2-73AD4FA03259}" srcOrd="0" destOrd="0" presId="urn:microsoft.com/office/officeart/2016/7/layout/VerticalDownArrowProcess"/>
    <dgm:cxn modelId="{D9F223B7-F1F0-4043-91F9-30D1C4AC7596}" type="presParOf" srcId="{2CAF7129-44C5-CA47-801F-6C59F6C4FED7}" destId="{A64BF553-40F2-1C43-A7D5-37D377931672}" srcOrd="0" destOrd="0" presId="urn:microsoft.com/office/officeart/2016/7/layout/VerticalDownArrowProcess"/>
    <dgm:cxn modelId="{863DEA3A-4573-384C-808E-D0B6BDAB65AF}" type="presParOf" srcId="{A64BF553-40F2-1C43-A7D5-37D377931672}" destId="{1A44B228-03CB-FB4A-9622-3EA961158F86}" srcOrd="0" destOrd="0" presId="urn:microsoft.com/office/officeart/2016/7/layout/VerticalDownArrowProcess"/>
    <dgm:cxn modelId="{139BF423-985D-304C-BF5E-C6456F746A01}" type="presParOf" srcId="{A64BF553-40F2-1C43-A7D5-37D377931672}" destId="{16E6EE84-3A23-FB43-91CC-B522582B6654}" srcOrd="1" destOrd="0" presId="urn:microsoft.com/office/officeart/2016/7/layout/VerticalDownArrowProcess"/>
    <dgm:cxn modelId="{AE89A56B-08D6-A841-9AF6-B1936968A2ED}" type="presParOf" srcId="{2CAF7129-44C5-CA47-801F-6C59F6C4FED7}" destId="{7E0E48B1-D59B-4A4A-BF65-727BEA721C08}" srcOrd="1" destOrd="0" presId="urn:microsoft.com/office/officeart/2016/7/layout/VerticalDownArrowProcess"/>
    <dgm:cxn modelId="{502FCA76-DB05-FB49-B23E-4AE370F24A2C}" type="presParOf" srcId="{2CAF7129-44C5-CA47-801F-6C59F6C4FED7}" destId="{D43B3CA1-0396-3041-BA98-1964092F9634}" srcOrd="2" destOrd="0" presId="urn:microsoft.com/office/officeart/2016/7/layout/VerticalDownArrowProcess"/>
    <dgm:cxn modelId="{A348D01C-5560-904C-AB51-49CC51C8ED9D}" type="presParOf" srcId="{D43B3CA1-0396-3041-BA98-1964092F9634}" destId="{7A34495C-55F1-0440-8CBD-12569A10DDBC}" srcOrd="0" destOrd="0" presId="urn:microsoft.com/office/officeart/2016/7/layout/VerticalDownArrowProcess"/>
    <dgm:cxn modelId="{15A93CE7-174C-C641-8E3D-EADD1DDBAEB5}" type="presParOf" srcId="{D43B3CA1-0396-3041-BA98-1964092F9634}" destId="{18FDD2FD-FA02-1E49-A64B-59031FD3B85D}" srcOrd="1" destOrd="0" presId="urn:microsoft.com/office/officeart/2016/7/layout/VerticalDownArrowProcess"/>
    <dgm:cxn modelId="{2FB2DE8C-2310-E443-9480-4AB7E82B6732}" type="presParOf" srcId="{D43B3CA1-0396-3041-BA98-1964092F9634}" destId="{0DF88E65-BF8B-1D42-9CD7-3016FBFECB2C}" srcOrd="2" destOrd="0" presId="urn:microsoft.com/office/officeart/2016/7/layout/VerticalDownArrowProcess"/>
    <dgm:cxn modelId="{2EEC5565-A95F-3144-A283-B935D3484D4A}" type="presParOf" srcId="{2CAF7129-44C5-CA47-801F-6C59F6C4FED7}" destId="{F17F28E2-2840-B244-90D2-9798E5C96D9C}" srcOrd="3" destOrd="0" presId="urn:microsoft.com/office/officeart/2016/7/layout/VerticalDownArrowProcess"/>
    <dgm:cxn modelId="{A552288D-71B0-994A-A076-8C0C3C233A4D}" type="presParOf" srcId="{2CAF7129-44C5-CA47-801F-6C59F6C4FED7}" destId="{B95559B0-D2E4-5947-850E-244539AE0250}" srcOrd="4" destOrd="0" presId="urn:microsoft.com/office/officeart/2016/7/layout/VerticalDownArrowProcess"/>
    <dgm:cxn modelId="{3A3C7A28-5B60-164A-A1C2-308BE2DDD5F0}" type="presParOf" srcId="{B95559B0-D2E4-5947-850E-244539AE0250}" destId="{127413ED-8415-DA4A-AEC9-4F40AFDCC712}" srcOrd="0" destOrd="0" presId="urn:microsoft.com/office/officeart/2016/7/layout/VerticalDownArrowProcess"/>
    <dgm:cxn modelId="{4F919FF8-13F4-F84D-A106-EF7E6B686042}" type="presParOf" srcId="{B95559B0-D2E4-5947-850E-244539AE0250}" destId="{73C1E484-8878-AA47-8390-7E9E8807957E}" srcOrd="1" destOrd="0" presId="urn:microsoft.com/office/officeart/2016/7/layout/VerticalDownArrowProcess"/>
    <dgm:cxn modelId="{8CFD9AC8-EFBB-E34C-A6BB-CE6CA5142CA6}" type="presParOf" srcId="{B95559B0-D2E4-5947-850E-244539AE0250}" destId="{CE07D5E0-04AA-4C43-B7A3-672FD38A4662}" srcOrd="2" destOrd="0" presId="urn:microsoft.com/office/officeart/2016/7/layout/VerticalDownArrowProcess"/>
    <dgm:cxn modelId="{DD0F0EF3-0E18-6E47-8175-4BEF3C3AADEA}" type="presParOf" srcId="{2CAF7129-44C5-CA47-801F-6C59F6C4FED7}" destId="{C8C53EE0-A97C-BE41-84F3-FD430241508F}" srcOrd="5" destOrd="0" presId="urn:microsoft.com/office/officeart/2016/7/layout/VerticalDownArrowProcess"/>
    <dgm:cxn modelId="{5609697E-5409-4A46-968C-ED9A52CB371C}" type="presParOf" srcId="{2CAF7129-44C5-CA47-801F-6C59F6C4FED7}" destId="{F1F6DF63-2D5B-E04D-A682-182B584B3BD6}" srcOrd="6" destOrd="0" presId="urn:microsoft.com/office/officeart/2016/7/layout/VerticalDownArrowProcess"/>
    <dgm:cxn modelId="{7B91F888-E7C9-9748-893C-BB42BB0A58EB}" type="presParOf" srcId="{F1F6DF63-2D5B-E04D-A682-182B584B3BD6}" destId="{3677D0C0-2E94-D547-9BF4-2BBB2AF0DD5C}" srcOrd="0" destOrd="0" presId="urn:microsoft.com/office/officeart/2016/7/layout/VerticalDownArrowProcess"/>
    <dgm:cxn modelId="{BACD782F-A2E1-B140-B83F-F49D4B6EEC94}" type="presParOf" srcId="{F1F6DF63-2D5B-E04D-A682-182B584B3BD6}" destId="{5C4B1CB9-506F-AC43-841C-1AFC9CC61E4A}" srcOrd="1" destOrd="0" presId="urn:microsoft.com/office/officeart/2016/7/layout/VerticalDownArrowProcess"/>
    <dgm:cxn modelId="{2B56849C-918C-FE48-9CD6-224AC208C3AA}" type="presParOf" srcId="{F1F6DF63-2D5B-E04D-A682-182B584B3BD6}" destId="{14FC1C56-4298-3843-9259-918FE38C3B6C}" srcOrd="2" destOrd="0" presId="urn:microsoft.com/office/officeart/2016/7/layout/VerticalDownArrowProcess"/>
    <dgm:cxn modelId="{343E7F9C-CF15-6A44-BDD0-464BB8585C73}" type="presParOf" srcId="{2CAF7129-44C5-CA47-801F-6C59F6C4FED7}" destId="{558BB8D3-1C38-F048-9D02-9960BBFA95CA}" srcOrd="7" destOrd="0" presId="urn:microsoft.com/office/officeart/2016/7/layout/VerticalDownArrowProcess"/>
    <dgm:cxn modelId="{969DF036-B35C-A94F-ABE2-1870B8124EF7}" type="presParOf" srcId="{2CAF7129-44C5-CA47-801F-6C59F6C4FED7}" destId="{FBB2F4EF-F91B-7848-97E6-0E20FAB3AACB}" srcOrd="8" destOrd="0" presId="urn:microsoft.com/office/officeart/2016/7/layout/VerticalDownArrowProcess"/>
    <dgm:cxn modelId="{E1B6BF1F-4BD6-E146-8168-FE2519C4E7E0}" type="presParOf" srcId="{FBB2F4EF-F91B-7848-97E6-0E20FAB3AACB}" destId="{F77BB648-2F9A-FA45-BD5F-E8F1AA185BBD}" srcOrd="0" destOrd="0" presId="urn:microsoft.com/office/officeart/2016/7/layout/VerticalDownArrowProcess"/>
    <dgm:cxn modelId="{FA3F4B5D-E39B-1F49-A363-44EC83B64BCF}" type="presParOf" srcId="{FBB2F4EF-F91B-7848-97E6-0E20FAB3AACB}" destId="{928D089E-B31D-C643-B741-FAAFF3D2DDFE}" srcOrd="1" destOrd="0" presId="urn:microsoft.com/office/officeart/2016/7/layout/VerticalDownArrowProcess"/>
    <dgm:cxn modelId="{A2161A2A-CD12-BC4B-BF74-944BFAE853EA}" type="presParOf" srcId="{FBB2F4EF-F91B-7848-97E6-0E20FAB3AACB}" destId="{78BDFB36-E068-1244-BCC2-73AD4FA0325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80C38-0646-4863-85FA-6579425559F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651108-E55E-453B-8F4B-9D85BC661C95}">
      <dgm:prSet/>
      <dgm:spPr/>
      <dgm:t>
        <a:bodyPr/>
        <a:lstStyle/>
        <a:p>
          <a:r>
            <a:rPr lang="en-US"/>
            <a:t>Less Boilerplate</a:t>
          </a:r>
        </a:p>
      </dgm:t>
    </dgm:pt>
    <dgm:pt modelId="{93686AB3-4C5D-4F3A-8DA4-BA1E3C294D87}" type="parTrans" cxnId="{EC853CDD-863C-4340-9AA1-239061950720}">
      <dgm:prSet/>
      <dgm:spPr/>
      <dgm:t>
        <a:bodyPr/>
        <a:lstStyle/>
        <a:p>
          <a:endParaRPr lang="en-US"/>
        </a:p>
      </dgm:t>
    </dgm:pt>
    <dgm:pt modelId="{940094FC-90C2-4B3D-A171-20617D64965F}" type="sibTrans" cxnId="{EC853CDD-863C-4340-9AA1-239061950720}">
      <dgm:prSet/>
      <dgm:spPr/>
      <dgm:t>
        <a:bodyPr/>
        <a:lstStyle/>
        <a:p>
          <a:endParaRPr lang="en-US"/>
        </a:p>
      </dgm:t>
    </dgm:pt>
    <dgm:pt modelId="{31499FD6-B6D7-4BCD-82B0-1A73E318D729}">
      <dgm:prSet/>
      <dgm:spPr/>
      <dgm:t>
        <a:bodyPr/>
        <a:lstStyle/>
        <a:p>
          <a:r>
            <a:rPr lang="en-US"/>
            <a:t>Nicer Output</a:t>
          </a:r>
        </a:p>
      </dgm:t>
    </dgm:pt>
    <dgm:pt modelId="{33625E8F-021F-4604-B53C-1DA07157DD4D}" type="parTrans" cxnId="{16F14B9E-F302-41C0-B82F-DE780581CF86}">
      <dgm:prSet/>
      <dgm:spPr/>
      <dgm:t>
        <a:bodyPr/>
        <a:lstStyle/>
        <a:p>
          <a:endParaRPr lang="en-US"/>
        </a:p>
      </dgm:t>
    </dgm:pt>
    <dgm:pt modelId="{C7BD0EEF-BE1B-4DD2-BBE4-39E5E66E631D}" type="sibTrans" cxnId="{16F14B9E-F302-41C0-B82F-DE780581CF86}">
      <dgm:prSet/>
      <dgm:spPr/>
      <dgm:t>
        <a:bodyPr/>
        <a:lstStyle/>
        <a:p>
          <a:endParaRPr lang="en-US"/>
        </a:p>
      </dgm:t>
    </dgm:pt>
    <dgm:pt modelId="{B8F436B7-BE97-4BFA-A1B3-6893A76483F7}">
      <dgm:prSet/>
      <dgm:spPr/>
      <dgm:t>
        <a:bodyPr/>
        <a:lstStyle/>
        <a:p>
          <a:r>
            <a:rPr lang="en-US"/>
            <a:t>Less to Learn</a:t>
          </a:r>
        </a:p>
      </dgm:t>
    </dgm:pt>
    <dgm:pt modelId="{AA53E624-D86A-4762-9FC4-9866BFDD2A9C}" type="parTrans" cxnId="{D39DFA15-DD53-4F4B-B36F-980E6FE53EF8}">
      <dgm:prSet/>
      <dgm:spPr/>
      <dgm:t>
        <a:bodyPr/>
        <a:lstStyle/>
        <a:p>
          <a:endParaRPr lang="en-US"/>
        </a:p>
      </dgm:t>
    </dgm:pt>
    <dgm:pt modelId="{A8307A77-994B-4869-AEEF-81CA5CDDF1C2}" type="sibTrans" cxnId="{D39DFA15-DD53-4F4B-B36F-980E6FE53EF8}">
      <dgm:prSet/>
      <dgm:spPr/>
      <dgm:t>
        <a:bodyPr/>
        <a:lstStyle/>
        <a:p>
          <a:endParaRPr lang="en-US"/>
        </a:p>
      </dgm:t>
    </dgm:pt>
    <dgm:pt modelId="{25725104-AC77-4166-9AA7-AB68EE6ACA97}">
      <dgm:prSet/>
      <dgm:spPr/>
      <dgm:t>
        <a:bodyPr/>
        <a:lstStyle/>
        <a:p>
          <a:r>
            <a:rPr lang="en-US"/>
            <a:t>Easy to Filter Tests</a:t>
          </a:r>
        </a:p>
      </dgm:t>
    </dgm:pt>
    <dgm:pt modelId="{11CAD7B2-8178-43B6-8984-86BD55747908}" type="parTrans" cxnId="{8596A007-C4E6-4E14-AEF1-E3E212B5D680}">
      <dgm:prSet/>
      <dgm:spPr/>
      <dgm:t>
        <a:bodyPr/>
        <a:lstStyle/>
        <a:p>
          <a:endParaRPr lang="en-US"/>
        </a:p>
      </dgm:t>
    </dgm:pt>
    <dgm:pt modelId="{CCA16ADF-54AD-4657-8579-A7A812B527BC}" type="sibTrans" cxnId="{8596A007-C4E6-4E14-AEF1-E3E212B5D680}">
      <dgm:prSet/>
      <dgm:spPr/>
      <dgm:t>
        <a:bodyPr/>
        <a:lstStyle/>
        <a:p>
          <a:endParaRPr lang="en-US"/>
        </a:p>
      </dgm:t>
    </dgm:pt>
    <dgm:pt modelId="{857F019B-5344-471E-BDB9-E03E1D7E0FAF}">
      <dgm:prSet/>
      <dgm:spPr/>
      <dgm:t>
        <a:bodyPr/>
        <a:lstStyle/>
        <a:p>
          <a:r>
            <a:rPr lang="en-US"/>
            <a:t>Test Parameterization</a:t>
          </a:r>
        </a:p>
      </dgm:t>
    </dgm:pt>
    <dgm:pt modelId="{85E0965D-D494-4776-8BA8-3FE9340ACE1D}" type="parTrans" cxnId="{2F7C9E81-5C29-401C-9E22-4FF5ACDE2250}">
      <dgm:prSet/>
      <dgm:spPr/>
      <dgm:t>
        <a:bodyPr/>
        <a:lstStyle/>
        <a:p>
          <a:endParaRPr lang="en-US"/>
        </a:p>
      </dgm:t>
    </dgm:pt>
    <dgm:pt modelId="{666035AA-B051-4BBC-82DA-9607CF1CAF02}" type="sibTrans" cxnId="{2F7C9E81-5C29-401C-9E22-4FF5ACDE2250}">
      <dgm:prSet/>
      <dgm:spPr/>
      <dgm:t>
        <a:bodyPr/>
        <a:lstStyle/>
        <a:p>
          <a:endParaRPr lang="en-US"/>
        </a:p>
      </dgm:t>
    </dgm:pt>
    <dgm:pt modelId="{E37CC22D-A0F1-4149-9AA0-F0084907CA83}">
      <dgm:prSet/>
      <dgm:spPr/>
      <dgm:t>
        <a:bodyPr/>
        <a:lstStyle/>
        <a:p>
          <a:r>
            <a:rPr lang="en-US"/>
            <a:t>Powerful Plugins</a:t>
          </a:r>
        </a:p>
      </dgm:t>
    </dgm:pt>
    <dgm:pt modelId="{87E6044B-CF63-4FDC-8621-8FFB209D1552}" type="parTrans" cxnId="{805C535F-1367-42C0-BEC0-BAB7B34C0B99}">
      <dgm:prSet/>
      <dgm:spPr/>
      <dgm:t>
        <a:bodyPr/>
        <a:lstStyle/>
        <a:p>
          <a:endParaRPr lang="en-US"/>
        </a:p>
      </dgm:t>
    </dgm:pt>
    <dgm:pt modelId="{36797CED-C809-4B44-8596-E9B0D2A4A027}" type="sibTrans" cxnId="{805C535F-1367-42C0-BEC0-BAB7B34C0B99}">
      <dgm:prSet/>
      <dgm:spPr/>
      <dgm:t>
        <a:bodyPr/>
        <a:lstStyle/>
        <a:p>
          <a:endParaRPr lang="en-US"/>
        </a:p>
      </dgm:t>
    </dgm:pt>
    <dgm:pt modelId="{7F82ADC1-537F-0A46-9143-E36DE0312C67}" type="pres">
      <dgm:prSet presAssocID="{4D380C38-0646-4863-85FA-6579425559FA}" presName="vert0" presStyleCnt="0">
        <dgm:presLayoutVars>
          <dgm:dir/>
          <dgm:animOne val="branch"/>
          <dgm:animLvl val="lvl"/>
        </dgm:presLayoutVars>
      </dgm:prSet>
      <dgm:spPr/>
    </dgm:pt>
    <dgm:pt modelId="{22DAB8E4-A3D0-AC45-8CE0-044CB294064F}" type="pres">
      <dgm:prSet presAssocID="{D8651108-E55E-453B-8F4B-9D85BC661C95}" presName="thickLine" presStyleLbl="alignNode1" presStyleIdx="0" presStyleCnt="6"/>
      <dgm:spPr/>
    </dgm:pt>
    <dgm:pt modelId="{60E1F5E9-D0B3-034B-8FFF-25AC61723843}" type="pres">
      <dgm:prSet presAssocID="{D8651108-E55E-453B-8F4B-9D85BC661C95}" presName="horz1" presStyleCnt="0"/>
      <dgm:spPr/>
    </dgm:pt>
    <dgm:pt modelId="{C4E6DF48-63B3-6A42-951B-5860D5FEDB20}" type="pres">
      <dgm:prSet presAssocID="{D8651108-E55E-453B-8F4B-9D85BC661C95}" presName="tx1" presStyleLbl="revTx" presStyleIdx="0" presStyleCnt="6"/>
      <dgm:spPr/>
    </dgm:pt>
    <dgm:pt modelId="{3CE50DA2-5E2B-7746-BB98-A6FDCA5D5B43}" type="pres">
      <dgm:prSet presAssocID="{D8651108-E55E-453B-8F4B-9D85BC661C95}" presName="vert1" presStyleCnt="0"/>
      <dgm:spPr/>
    </dgm:pt>
    <dgm:pt modelId="{47FBEFF2-2CAF-0B4D-AD87-26E8AA566F6B}" type="pres">
      <dgm:prSet presAssocID="{31499FD6-B6D7-4BCD-82B0-1A73E318D729}" presName="thickLine" presStyleLbl="alignNode1" presStyleIdx="1" presStyleCnt="6"/>
      <dgm:spPr/>
    </dgm:pt>
    <dgm:pt modelId="{2423AD16-BFA2-8F46-8515-E769924121BB}" type="pres">
      <dgm:prSet presAssocID="{31499FD6-B6D7-4BCD-82B0-1A73E318D729}" presName="horz1" presStyleCnt="0"/>
      <dgm:spPr/>
    </dgm:pt>
    <dgm:pt modelId="{C219239E-CB10-1743-844E-212E47675D26}" type="pres">
      <dgm:prSet presAssocID="{31499FD6-B6D7-4BCD-82B0-1A73E318D729}" presName="tx1" presStyleLbl="revTx" presStyleIdx="1" presStyleCnt="6"/>
      <dgm:spPr/>
    </dgm:pt>
    <dgm:pt modelId="{4174D441-A2A2-B64D-84B5-CB4012A453F8}" type="pres">
      <dgm:prSet presAssocID="{31499FD6-B6D7-4BCD-82B0-1A73E318D729}" presName="vert1" presStyleCnt="0"/>
      <dgm:spPr/>
    </dgm:pt>
    <dgm:pt modelId="{8F5DE7A8-952E-5F45-8702-BCAF87B37966}" type="pres">
      <dgm:prSet presAssocID="{B8F436B7-BE97-4BFA-A1B3-6893A76483F7}" presName="thickLine" presStyleLbl="alignNode1" presStyleIdx="2" presStyleCnt="6"/>
      <dgm:spPr/>
    </dgm:pt>
    <dgm:pt modelId="{088CEBB2-114A-674D-AAA0-D59924506477}" type="pres">
      <dgm:prSet presAssocID="{B8F436B7-BE97-4BFA-A1B3-6893A76483F7}" presName="horz1" presStyleCnt="0"/>
      <dgm:spPr/>
    </dgm:pt>
    <dgm:pt modelId="{922D03BC-898F-4646-A540-6C670DF6DB95}" type="pres">
      <dgm:prSet presAssocID="{B8F436B7-BE97-4BFA-A1B3-6893A76483F7}" presName="tx1" presStyleLbl="revTx" presStyleIdx="2" presStyleCnt="6"/>
      <dgm:spPr/>
    </dgm:pt>
    <dgm:pt modelId="{34EF621F-5040-FB4C-89A0-13887D05E681}" type="pres">
      <dgm:prSet presAssocID="{B8F436B7-BE97-4BFA-A1B3-6893A76483F7}" presName="vert1" presStyleCnt="0"/>
      <dgm:spPr/>
    </dgm:pt>
    <dgm:pt modelId="{11C8EE0F-5EF3-7141-97EE-C4E9A4C400CD}" type="pres">
      <dgm:prSet presAssocID="{25725104-AC77-4166-9AA7-AB68EE6ACA97}" presName="thickLine" presStyleLbl="alignNode1" presStyleIdx="3" presStyleCnt="6"/>
      <dgm:spPr/>
    </dgm:pt>
    <dgm:pt modelId="{C1FD1E30-1235-BD4A-8D70-075EFC1F1742}" type="pres">
      <dgm:prSet presAssocID="{25725104-AC77-4166-9AA7-AB68EE6ACA97}" presName="horz1" presStyleCnt="0"/>
      <dgm:spPr/>
    </dgm:pt>
    <dgm:pt modelId="{B2D20B33-5B79-A646-871D-F891FB9AD5E2}" type="pres">
      <dgm:prSet presAssocID="{25725104-AC77-4166-9AA7-AB68EE6ACA97}" presName="tx1" presStyleLbl="revTx" presStyleIdx="3" presStyleCnt="6"/>
      <dgm:spPr/>
    </dgm:pt>
    <dgm:pt modelId="{34CC98F9-D337-CA41-A40E-D7E0139B3B60}" type="pres">
      <dgm:prSet presAssocID="{25725104-AC77-4166-9AA7-AB68EE6ACA97}" presName="vert1" presStyleCnt="0"/>
      <dgm:spPr/>
    </dgm:pt>
    <dgm:pt modelId="{32780F5F-B9BD-BC4D-93D9-43489340866C}" type="pres">
      <dgm:prSet presAssocID="{857F019B-5344-471E-BDB9-E03E1D7E0FAF}" presName="thickLine" presStyleLbl="alignNode1" presStyleIdx="4" presStyleCnt="6"/>
      <dgm:spPr/>
    </dgm:pt>
    <dgm:pt modelId="{44E1B646-6FCC-5944-9453-DC2C7F5B553E}" type="pres">
      <dgm:prSet presAssocID="{857F019B-5344-471E-BDB9-E03E1D7E0FAF}" presName="horz1" presStyleCnt="0"/>
      <dgm:spPr/>
    </dgm:pt>
    <dgm:pt modelId="{1948BB5D-E2D5-4547-B212-A95900E23F5C}" type="pres">
      <dgm:prSet presAssocID="{857F019B-5344-471E-BDB9-E03E1D7E0FAF}" presName="tx1" presStyleLbl="revTx" presStyleIdx="4" presStyleCnt="6"/>
      <dgm:spPr/>
    </dgm:pt>
    <dgm:pt modelId="{6A78AA22-F85E-704D-BC8D-9C393224F46D}" type="pres">
      <dgm:prSet presAssocID="{857F019B-5344-471E-BDB9-E03E1D7E0FAF}" presName="vert1" presStyleCnt="0"/>
      <dgm:spPr/>
    </dgm:pt>
    <dgm:pt modelId="{9056C99F-3EA3-2F4F-9767-72BFA37D58FE}" type="pres">
      <dgm:prSet presAssocID="{E37CC22D-A0F1-4149-9AA0-F0084907CA83}" presName="thickLine" presStyleLbl="alignNode1" presStyleIdx="5" presStyleCnt="6"/>
      <dgm:spPr/>
    </dgm:pt>
    <dgm:pt modelId="{DBEC71C1-D597-7847-9D96-E26DA1E7F5D3}" type="pres">
      <dgm:prSet presAssocID="{E37CC22D-A0F1-4149-9AA0-F0084907CA83}" presName="horz1" presStyleCnt="0"/>
      <dgm:spPr/>
    </dgm:pt>
    <dgm:pt modelId="{780D4E07-A5EE-8442-BE68-0862FDB78998}" type="pres">
      <dgm:prSet presAssocID="{E37CC22D-A0F1-4149-9AA0-F0084907CA83}" presName="tx1" presStyleLbl="revTx" presStyleIdx="5" presStyleCnt="6"/>
      <dgm:spPr/>
    </dgm:pt>
    <dgm:pt modelId="{47B5465F-7700-0F4F-AE80-360A79BE519B}" type="pres">
      <dgm:prSet presAssocID="{E37CC22D-A0F1-4149-9AA0-F0084907CA83}" presName="vert1" presStyleCnt="0"/>
      <dgm:spPr/>
    </dgm:pt>
  </dgm:ptLst>
  <dgm:cxnLst>
    <dgm:cxn modelId="{8596A007-C4E6-4E14-AEF1-E3E212B5D680}" srcId="{4D380C38-0646-4863-85FA-6579425559FA}" destId="{25725104-AC77-4166-9AA7-AB68EE6ACA97}" srcOrd="3" destOrd="0" parTransId="{11CAD7B2-8178-43B6-8984-86BD55747908}" sibTransId="{CCA16ADF-54AD-4657-8579-A7A812B527BC}"/>
    <dgm:cxn modelId="{D39DFA15-DD53-4F4B-B36F-980E6FE53EF8}" srcId="{4D380C38-0646-4863-85FA-6579425559FA}" destId="{B8F436B7-BE97-4BFA-A1B3-6893A76483F7}" srcOrd="2" destOrd="0" parTransId="{AA53E624-D86A-4762-9FC4-9866BFDD2A9C}" sibTransId="{A8307A77-994B-4869-AEEF-81CA5CDDF1C2}"/>
    <dgm:cxn modelId="{65523825-4BD2-C44C-BA8A-ED387626EF6D}" type="presOf" srcId="{E37CC22D-A0F1-4149-9AA0-F0084907CA83}" destId="{780D4E07-A5EE-8442-BE68-0862FDB78998}" srcOrd="0" destOrd="0" presId="urn:microsoft.com/office/officeart/2008/layout/LinedList"/>
    <dgm:cxn modelId="{8C9AFF26-634B-0F4B-9638-B9CE8895991E}" type="presOf" srcId="{857F019B-5344-471E-BDB9-E03E1D7E0FAF}" destId="{1948BB5D-E2D5-4547-B212-A95900E23F5C}" srcOrd="0" destOrd="0" presId="urn:microsoft.com/office/officeart/2008/layout/LinedList"/>
    <dgm:cxn modelId="{4E685C59-6C81-9840-82FD-B1B534666B4F}" type="presOf" srcId="{4D380C38-0646-4863-85FA-6579425559FA}" destId="{7F82ADC1-537F-0A46-9143-E36DE0312C67}" srcOrd="0" destOrd="0" presId="urn:microsoft.com/office/officeart/2008/layout/LinedList"/>
    <dgm:cxn modelId="{805C535F-1367-42C0-BEC0-BAB7B34C0B99}" srcId="{4D380C38-0646-4863-85FA-6579425559FA}" destId="{E37CC22D-A0F1-4149-9AA0-F0084907CA83}" srcOrd="5" destOrd="0" parTransId="{87E6044B-CF63-4FDC-8621-8FFB209D1552}" sibTransId="{36797CED-C809-4B44-8596-E9B0D2A4A027}"/>
    <dgm:cxn modelId="{A434DC60-A91C-6144-8F29-A2C25D02B766}" type="presOf" srcId="{31499FD6-B6D7-4BCD-82B0-1A73E318D729}" destId="{C219239E-CB10-1743-844E-212E47675D26}" srcOrd="0" destOrd="0" presId="urn:microsoft.com/office/officeart/2008/layout/LinedList"/>
    <dgm:cxn modelId="{6FC9107A-6885-8C49-9B78-23796BA15CAD}" type="presOf" srcId="{B8F436B7-BE97-4BFA-A1B3-6893A76483F7}" destId="{922D03BC-898F-4646-A540-6C670DF6DB95}" srcOrd="0" destOrd="0" presId="urn:microsoft.com/office/officeart/2008/layout/LinedList"/>
    <dgm:cxn modelId="{2F7C9E81-5C29-401C-9E22-4FF5ACDE2250}" srcId="{4D380C38-0646-4863-85FA-6579425559FA}" destId="{857F019B-5344-471E-BDB9-E03E1D7E0FAF}" srcOrd="4" destOrd="0" parTransId="{85E0965D-D494-4776-8BA8-3FE9340ACE1D}" sibTransId="{666035AA-B051-4BBC-82DA-9607CF1CAF02}"/>
    <dgm:cxn modelId="{D3889B8C-81BF-594D-86AD-7C19D70DC673}" type="presOf" srcId="{D8651108-E55E-453B-8F4B-9D85BC661C95}" destId="{C4E6DF48-63B3-6A42-951B-5860D5FEDB20}" srcOrd="0" destOrd="0" presId="urn:microsoft.com/office/officeart/2008/layout/LinedList"/>
    <dgm:cxn modelId="{2248CB90-DA80-EE4B-A7FF-673F303C0789}" type="presOf" srcId="{25725104-AC77-4166-9AA7-AB68EE6ACA97}" destId="{B2D20B33-5B79-A646-871D-F891FB9AD5E2}" srcOrd="0" destOrd="0" presId="urn:microsoft.com/office/officeart/2008/layout/LinedList"/>
    <dgm:cxn modelId="{16F14B9E-F302-41C0-B82F-DE780581CF86}" srcId="{4D380C38-0646-4863-85FA-6579425559FA}" destId="{31499FD6-B6D7-4BCD-82B0-1A73E318D729}" srcOrd="1" destOrd="0" parTransId="{33625E8F-021F-4604-B53C-1DA07157DD4D}" sibTransId="{C7BD0EEF-BE1B-4DD2-BBE4-39E5E66E631D}"/>
    <dgm:cxn modelId="{EC853CDD-863C-4340-9AA1-239061950720}" srcId="{4D380C38-0646-4863-85FA-6579425559FA}" destId="{D8651108-E55E-453B-8F4B-9D85BC661C95}" srcOrd="0" destOrd="0" parTransId="{93686AB3-4C5D-4F3A-8DA4-BA1E3C294D87}" sibTransId="{940094FC-90C2-4B3D-A171-20617D64965F}"/>
    <dgm:cxn modelId="{68A007C1-9BB6-984B-A526-F778A8C0796C}" type="presParOf" srcId="{7F82ADC1-537F-0A46-9143-E36DE0312C67}" destId="{22DAB8E4-A3D0-AC45-8CE0-044CB294064F}" srcOrd="0" destOrd="0" presId="urn:microsoft.com/office/officeart/2008/layout/LinedList"/>
    <dgm:cxn modelId="{5202096E-B76C-254E-852D-2B35A225C802}" type="presParOf" srcId="{7F82ADC1-537F-0A46-9143-E36DE0312C67}" destId="{60E1F5E9-D0B3-034B-8FFF-25AC61723843}" srcOrd="1" destOrd="0" presId="urn:microsoft.com/office/officeart/2008/layout/LinedList"/>
    <dgm:cxn modelId="{8A5A7BF7-4852-014C-98D9-C645FCCE963D}" type="presParOf" srcId="{60E1F5E9-D0B3-034B-8FFF-25AC61723843}" destId="{C4E6DF48-63B3-6A42-951B-5860D5FEDB20}" srcOrd="0" destOrd="0" presId="urn:microsoft.com/office/officeart/2008/layout/LinedList"/>
    <dgm:cxn modelId="{E440260C-31CF-2F4E-BAA3-3B2F83FF7598}" type="presParOf" srcId="{60E1F5E9-D0B3-034B-8FFF-25AC61723843}" destId="{3CE50DA2-5E2B-7746-BB98-A6FDCA5D5B43}" srcOrd="1" destOrd="0" presId="urn:microsoft.com/office/officeart/2008/layout/LinedList"/>
    <dgm:cxn modelId="{8EFAA6B5-4ABA-1440-8AEA-F9DF109B2115}" type="presParOf" srcId="{7F82ADC1-537F-0A46-9143-E36DE0312C67}" destId="{47FBEFF2-2CAF-0B4D-AD87-26E8AA566F6B}" srcOrd="2" destOrd="0" presId="urn:microsoft.com/office/officeart/2008/layout/LinedList"/>
    <dgm:cxn modelId="{CC6F23B5-9555-4042-801D-EA0E06402A2B}" type="presParOf" srcId="{7F82ADC1-537F-0A46-9143-E36DE0312C67}" destId="{2423AD16-BFA2-8F46-8515-E769924121BB}" srcOrd="3" destOrd="0" presId="urn:microsoft.com/office/officeart/2008/layout/LinedList"/>
    <dgm:cxn modelId="{EB3AFC4B-5161-A240-B2A0-50B27C322419}" type="presParOf" srcId="{2423AD16-BFA2-8F46-8515-E769924121BB}" destId="{C219239E-CB10-1743-844E-212E47675D26}" srcOrd="0" destOrd="0" presId="urn:microsoft.com/office/officeart/2008/layout/LinedList"/>
    <dgm:cxn modelId="{84147CF1-B765-BC45-BA62-83F1240D0861}" type="presParOf" srcId="{2423AD16-BFA2-8F46-8515-E769924121BB}" destId="{4174D441-A2A2-B64D-84B5-CB4012A453F8}" srcOrd="1" destOrd="0" presId="urn:microsoft.com/office/officeart/2008/layout/LinedList"/>
    <dgm:cxn modelId="{AC3B8DF7-5D19-7541-8040-7D08AB1B9125}" type="presParOf" srcId="{7F82ADC1-537F-0A46-9143-E36DE0312C67}" destId="{8F5DE7A8-952E-5F45-8702-BCAF87B37966}" srcOrd="4" destOrd="0" presId="urn:microsoft.com/office/officeart/2008/layout/LinedList"/>
    <dgm:cxn modelId="{A5643BB4-D9E0-974E-95E6-6D2A9BCE608B}" type="presParOf" srcId="{7F82ADC1-537F-0A46-9143-E36DE0312C67}" destId="{088CEBB2-114A-674D-AAA0-D59924506477}" srcOrd="5" destOrd="0" presId="urn:microsoft.com/office/officeart/2008/layout/LinedList"/>
    <dgm:cxn modelId="{3EA207D9-1B9E-AF43-BD38-8F4823A98C96}" type="presParOf" srcId="{088CEBB2-114A-674D-AAA0-D59924506477}" destId="{922D03BC-898F-4646-A540-6C670DF6DB95}" srcOrd="0" destOrd="0" presId="urn:microsoft.com/office/officeart/2008/layout/LinedList"/>
    <dgm:cxn modelId="{1E198169-30A3-FF43-BA49-5298FA1D5A39}" type="presParOf" srcId="{088CEBB2-114A-674D-AAA0-D59924506477}" destId="{34EF621F-5040-FB4C-89A0-13887D05E681}" srcOrd="1" destOrd="0" presId="urn:microsoft.com/office/officeart/2008/layout/LinedList"/>
    <dgm:cxn modelId="{CEEA4649-E2BE-7543-8EA6-6D81A4F66F0A}" type="presParOf" srcId="{7F82ADC1-537F-0A46-9143-E36DE0312C67}" destId="{11C8EE0F-5EF3-7141-97EE-C4E9A4C400CD}" srcOrd="6" destOrd="0" presId="urn:microsoft.com/office/officeart/2008/layout/LinedList"/>
    <dgm:cxn modelId="{F744F512-CEA0-B54F-B928-4C4A063BBCB5}" type="presParOf" srcId="{7F82ADC1-537F-0A46-9143-E36DE0312C67}" destId="{C1FD1E30-1235-BD4A-8D70-075EFC1F1742}" srcOrd="7" destOrd="0" presId="urn:microsoft.com/office/officeart/2008/layout/LinedList"/>
    <dgm:cxn modelId="{A8BEE6DD-9ADF-B641-BCF4-95583902E3E8}" type="presParOf" srcId="{C1FD1E30-1235-BD4A-8D70-075EFC1F1742}" destId="{B2D20B33-5B79-A646-871D-F891FB9AD5E2}" srcOrd="0" destOrd="0" presId="urn:microsoft.com/office/officeart/2008/layout/LinedList"/>
    <dgm:cxn modelId="{8ECEC0B6-5750-A244-8CA1-98B3C0FE0AC4}" type="presParOf" srcId="{C1FD1E30-1235-BD4A-8D70-075EFC1F1742}" destId="{34CC98F9-D337-CA41-A40E-D7E0139B3B60}" srcOrd="1" destOrd="0" presId="urn:microsoft.com/office/officeart/2008/layout/LinedList"/>
    <dgm:cxn modelId="{C129B48F-7E33-5B44-B4E0-2C2CB87FD367}" type="presParOf" srcId="{7F82ADC1-537F-0A46-9143-E36DE0312C67}" destId="{32780F5F-B9BD-BC4D-93D9-43489340866C}" srcOrd="8" destOrd="0" presId="urn:microsoft.com/office/officeart/2008/layout/LinedList"/>
    <dgm:cxn modelId="{8DE4EE92-E3AA-ED4F-A171-C5B7A2CD2B16}" type="presParOf" srcId="{7F82ADC1-537F-0A46-9143-E36DE0312C67}" destId="{44E1B646-6FCC-5944-9453-DC2C7F5B553E}" srcOrd="9" destOrd="0" presId="urn:microsoft.com/office/officeart/2008/layout/LinedList"/>
    <dgm:cxn modelId="{1DA0EBCB-F4D7-7142-BC04-4A516B77414E}" type="presParOf" srcId="{44E1B646-6FCC-5944-9453-DC2C7F5B553E}" destId="{1948BB5D-E2D5-4547-B212-A95900E23F5C}" srcOrd="0" destOrd="0" presId="urn:microsoft.com/office/officeart/2008/layout/LinedList"/>
    <dgm:cxn modelId="{0D2DEFC8-1B02-3742-93DC-54AE63A2F136}" type="presParOf" srcId="{44E1B646-6FCC-5944-9453-DC2C7F5B553E}" destId="{6A78AA22-F85E-704D-BC8D-9C393224F46D}" srcOrd="1" destOrd="0" presId="urn:microsoft.com/office/officeart/2008/layout/LinedList"/>
    <dgm:cxn modelId="{2DDF3F36-E91C-D54F-B0BE-D86D17A4F087}" type="presParOf" srcId="{7F82ADC1-537F-0A46-9143-E36DE0312C67}" destId="{9056C99F-3EA3-2F4F-9767-72BFA37D58FE}" srcOrd="10" destOrd="0" presId="urn:microsoft.com/office/officeart/2008/layout/LinedList"/>
    <dgm:cxn modelId="{D0325F80-F4FA-2449-BDB4-0F334E132847}" type="presParOf" srcId="{7F82ADC1-537F-0A46-9143-E36DE0312C67}" destId="{DBEC71C1-D597-7847-9D96-E26DA1E7F5D3}" srcOrd="11" destOrd="0" presId="urn:microsoft.com/office/officeart/2008/layout/LinedList"/>
    <dgm:cxn modelId="{DFD2E002-6721-5F4D-B682-5ABB229D8A66}" type="presParOf" srcId="{DBEC71C1-D597-7847-9D96-E26DA1E7F5D3}" destId="{780D4E07-A5EE-8442-BE68-0862FDB78998}" srcOrd="0" destOrd="0" presId="urn:microsoft.com/office/officeart/2008/layout/LinedList"/>
    <dgm:cxn modelId="{CC1D7705-D9C0-A741-9E60-D41799B4E2A8}" type="presParOf" srcId="{DBEC71C1-D597-7847-9D96-E26DA1E7F5D3}" destId="{47B5465F-7700-0F4F-AE80-360A79BE51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DC7E5C-5BFE-AD47-A417-8A16E0F849D9}" type="doc">
      <dgm:prSet loTypeId="urn:microsoft.com/office/officeart/2005/8/layout/hierarchy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495E0A-02A1-C845-9E4C-721DF962B993}">
      <dgm:prSet phldrT="[Text]"/>
      <dgm:spPr/>
      <dgm:t>
        <a:bodyPr/>
        <a:lstStyle/>
        <a:p>
          <a:r>
            <a:rPr lang="en-US"/>
            <a:t>getssh()</a:t>
          </a:r>
          <a:endParaRPr lang="en-US" dirty="0"/>
        </a:p>
      </dgm:t>
    </dgm:pt>
    <dgm:pt modelId="{AC3C0F1D-E24E-CB4A-9F29-1B60AB34CD06}" type="parTrans" cxnId="{7FA64BA9-B1E3-E24F-BE11-3F03BD732E9C}">
      <dgm:prSet/>
      <dgm:spPr/>
      <dgm:t>
        <a:bodyPr/>
        <a:lstStyle/>
        <a:p>
          <a:endParaRPr lang="en-US"/>
        </a:p>
      </dgm:t>
    </dgm:pt>
    <dgm:pt modelId="{3CC5C3ED-68E3-A348-9A3F-D32D5A338C86}" type="sibTrans" cxnId="{7FA64BA9-B1E3-E24F-BE11-3F03BD732E9C}">
      <dgm:prSet/>
      <dgm:spPr/>
      <dgm:t>
        <a:bodyPr/>
        <a:lstStyle/>
        <a:p>
          <a:endParaRPr lang="en-US"/>
        </a:p>
      </dgm:t>
    </dgm:pt>
    <dgm:pt modelId="{C3FDFF37-3FDD-1F48-8F8C-C4C3AAB9B4A4}">
      <dgm:prSet phldrT="[Text]"/>
      <dgm:spPr/>
      <dgm:t>
        <a:bodyPr/>
        <a:lstStyle/>
        <a:p>
          <a:r>
            <a:rPr lang="en-US"/>
            <a:t>Path.home</a:t>
          </a:r>
          <a:endParaRPr lang="en-US" dirty="0"/>
        </a:p>
      </dgm:t>
    </dgm:pt>
    <dgm:pt modelId="{298CDDE5-7F28-ED48-8D6C-1AC91038D04D}" type="parTrans" cxnId="{B8BBFA06-3B03-C441-A510-D8140C30ED7D}">
      <dgm:prSet/>
      <dgm:spPr/>
      <dgm:t>
        <a:bodyPr/>
        <a:lstStyle/>
        <a:p>
          <a:endParaRPr lang="en-US"/>
        </a:p>
      </dgm:t>
    </dgm:pt>
    <dgm:pt modelId="{C4FF32EF-7133-BC4E-8E79-BCFA959951E3}" type="sibTrans" cxnId="{B8BBFA06-3B03-C441-A510-D8140C30ED7D}">
      <dgm:prSet/>
      <dgm:spPr/>
      <dgm:t>
        <a:bodyPr/>
        <a:lstStyle/>
        <a:p>
          <a:endParaRPr lang="en-US"/>
        </a:p>
      </dgm:t>
    </dgm:pt>
    <dgm:pt modelId="{ACE4B750-FA62-E843-B4B8-40A8D32C67C7}">
      <dgm:prSet phldrT="[Text]"/>
      <dgm:spPr/>
      <dgm:t>
        <a:bodyPr/>
        <a:lstStyle/>
        <a:p>
          <a:r>
            <a:rPr lang="en-US"/>
            <a:t>mockreturn</a:t>
          </a:r>
          <a:endParaRPr lang="en-US" dirty="0"/>
        </a:p>
      </dgm:t>
    </dgm:pt>
    <dgm:pt modelId="{BCA71350-70BD-644C-828E-C772D90B7393}" type="parTrans" cxnId="{BA90A2D8-D390-3544-8DD1-D0C197F9729B}">
      <dgm:prSet/>
      <dgm:spPr/>
      <dgm:t>
        <a:bodyPr/>
        <a:lstStyle/>
        <a:p>
          <a:endParaRPr lang="en-US"/>
        </a:p>
      </dgm:t>
    </dgm:pt>
    <dgm:pt modelId="{ECA2934C-8BE4-CA4E-A7BB-87EDF26D4FBB}" type="sibTrans" cxnId="{BA90A2D8-D390-3544-8DD1-D0C197F9729B}">
      <dgm:prSet/>
      <dgm:spPr/>
      <dgm:t>
        <a:bodyPr/>
        <a:lstStyle/>
        <a:p>
          <a:endParaRPr lang="en-US"/>
        </a:p>
      </dgm:t>
    </dgm:pt>
    <dgm:pt modelId="{34CD7656-141F-3F41-87C0-A0EA07EE9D4C}">
      <dgm:prSet phldrT="[Text]"/>
      <dgm:spPr/>
      <dgm:t>
        <a:bodyPr/>
        <a:lstStyle/>
        <a:p>
          <a:r>
            <a:rPr lang="en-US"/>
            <a:t>Path(“/abc”)</a:t>
          </a:r>
          <a:endParaRPr lang="en-US" dirty="0"/>
        </a:p>
      </dgm:t>
    </dgm:pt>
    <dgm:pt modelId="{3AB3F558-D555-204E-9D5F-DC78BED7E68F}" type="parTrans" cxnId="{F2BA6335-E373-0647-A34C-AAE5864FAEBD}">
      <dgm:prSet/>
      <dgm:spPr/>
      <dgm:t>
        <a:bodyPr/>
        <a:lstStyle/>
        <a:p>
          <a:endParaRPr lang="en-US"/>
        </a:p>
      </dgm:t>
    </dgm:pt>
    <dgm:pt modelId="{F70D120D-6DBE-8A47-A1C1-9E798B66A30C}" type="sibTrans" cxnId="{F2BA6335-E373-0647-A34C-AAE5864FAEBD}">
      <dgm:prSet/>
      <dgm:spPr/>
      <dgm:t>
        <a:bodyPr/>
        <a:lstStyle/>
        <a:p>
          <a:endParaRPr lang="en-US"/>
        </a:p>
      </dgm:t>
    </dgm:pt>
    <dgm:pt modelId="{287E0033-64C8-5B4F-8B29-4CBFBC2DB4F1}" type="pres">
      <dgm:prSet presAssocID="{C5DC7E5C-5BFE-AD47-A417-8A16E0F849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D8B349-9FE6-464F-9AA7-7B93B4E1D135}" type="pres">
      <dgm:prSet presAssocID="{36495E0A-02A1-C845-9E4C-721DF962B993}" presName="hierRoot1" presStyleCnt="0"/>
      <dgm:spPr/>
    </dgm:pt>
    <dgm:pt modelId="{E85E352A-6313-C84B-9FBD-069938BF62CE}" type="pres">
      <dgm:prSet presAssocID="{36495E0A-02A1-C845-9E4C-721DF962B993}" presName="composite" presStyleCnt="0"/>
      <dgm:spPr/>
    </dgm:pt>
    <dgm:pt modelId="{796C6FCC-DD64-904E-8344-26329226AD32}" type="pres">
      <dgm:prSet presAssocID="{36495E0A-02A1-C845-9E4C-721DF962B993}" presName="background" presStyleLbl="node0" presStyleIdx="0" presStyleCnt="2"/>
      <dgm:spPr/>
    </dgm:pt>
    <dgm:pt modelId="{3D528B6F-EB44-B74E-AC36-B77FFCF70FE2}" type="pres">
      <dgm:prSet presAssocID="{36495E0A-02A1-C845-9E4C-721DF962B993}" presName="text" presStyleLbl="fgAcc0" presStyleIdx="0" presStyleCnt="2">
        <dgm:presLayoutVars>
          <dgm:chPref val="3"/>
        </dgm:presLayoutVars>
      </dgm:prSet>
      <dgm:spPr/>
    </dgm:pt>
    <dgm:pt modelId="{D890E29A-8158-8344-8ABE-DD2F0EAFE064}" type="pres">
      <dgm:prSet presAssocID="{36495E0A-02A1-C845-9E4C-721DF962B993}" presName="hierChild2" presStyleCnt="0"/>
      <dgm:spPr/>
    </dgm:pt>
    <dgm:pt modelId="{9794A49A-73D2-3548-B3BC-4CAEACD9C40C}" type="pres">
      <dgm:prSet presAssocID="{298CDDE5-7F28-ED48-8D6C-1AC91038D04D}" presName="Name10" presStyleLbl="parChTrans1D2" presStyleIdx="0" presStyleCnt="2"/>
      <dgm:spPr/>
    </dgm:pt>
    <dgm:pt modelId="{3F050D92-642E-EB43-B926-793D9089B7AA}" type="pres">
      <dgm:prSet presAssocID="{C3FDFF37-3FDD-1F48-8F8C-C4C3AAB9B4A4}" presName="hierRoot2" presStyleCnt="0"/>
      <dgm:spPr/>
    </dgm:pt>
    <dgm:pt modelId="{D471804A-819F-E945-8B4D-E4B6E279A3FF}" type="pres">
      <dgm:prSet presAssocID="{C3FDFF37-3FDD-1F48-8F8C-C4C3AAB9B4A4}" presName="composite2" presStyleCnt="0"/>
      <dgm:spPr/>
    </dgm:pt>
    <dgm:pt modelId="{B239056F-DC94-474A-959E-12668A3A01FD}" type="pres">
      <dgm:prSet presAssocID="{C3FDFF37-3FDD-1F48-8F8C-C4C3AAB9B4A4}" presName="background2" presStyleLbl="node2" presStyleIdx="0" presStyleCnt="2"/>
      <dgm:spPr/>
    </dgm:pt>
    <dgm:pt modelId="{8E09FD69-FD40-4D4B-A6CF-0DE48523B6D4}" type="pres">
      <dgm:prSet presAssocID="{C3FDFF37-3FDD-1F48-8F8C-C4C3AAB9B4A4}" presName="text2" presStyleLbl="fgAcc2" presStyleIdx="0" presStyleCnt="2">
        <dgm:presLayoutVars>
          <dgm:chPref val="3"/>
        </dgm:presLayoutVars>
      </dgm:prSet>
      <dgm:spPr/>
    </dgm:pt>
    <dgm:pt modelId="{24BC028F-361F-8747-BF53-02B0E78FF481}" type="pres">
      <dgm:prSet presAssocID="{C3FDFF37-3FDD-1F48-8F8C-C4C3AAB9B4A4}" presName="hierChild3" presStyleCnt="0"/>
      <dgm:spPr/>
    </dgm:pt>
    <dgm:pt modelId="{8E28B5AF-8CA1-1E4F-B495-23303D63C96E}" type="pres">
      <dgm:prSet presAssocID="{ACE4B750-FA62-E843-B4B8-40A8D32C67C7}" presName="hierRoot1" presStyleCnt="0"/>
      <dgm:spPr/>
    </dgm:pt>
    <dgm:pt modelId="{2B55C501-FF5A-2742-A815-EFED9A26DDAD}" type="pres">
      <dgm:prSet presAssocID="{ACE4B750-FA62-E843-B4B8-40A8D32C67C7}" presName="composite" presStyleCnt="0"/>
      <dgm:spPr/>
    </dgm:pt>
    <dgm:pt modelId="{EE0E5CEB-A09C-444E-B637-06902F6C52D1}" type="pres">
      <dgm:prSet presAssocID="{ACE4B750-FA62-E843-B4B8-40A8D32C67C7}" presName="background" presStyleLbl="node0" presStyleIdx="1" presStyleCnt="2"/>
      <dgm:spPr/>
    </dgm:pt>
    <dgm:pt modelId="{E72E8534-3AC5-7F45-B8BE-D8A60E4185A7}" type="pres">
      <dgm:prSet presAssocID="{ACE4B750-FA62-E843-B4B8-40A8D32C67C7}" presName="text" presStyleLbl="fgAcc0" presStyleIdx="1" presStyleCnt="2">
        <dgm:presLayoutVars>
          <dgm:chPref val="3"/>
        </dgm:presLayoutVars>
      </dgm:prSet>
      <dgm:spPr/>
    </dgm:pt>
    <dgm:pt modelId="{3EA3272C-2FA1-B047-8492-2D6E3127E849}" type="pres">
      <dgm:prSet presAssocID="{ACE4B750-FA62-E843-B4B8-40A8D32C67C7}" presName="hierChild2" presStyleCnt="0"/>
      <dgm:spPr/>
    </dgm:pt>
    <dgm:pt modelId="{2BC19F38-A1AE-F94D-A808-D1F62D41B584}" type="pres">
      <dgm:prSet presAssocID="{3AB3F558-D555-204E-9D5F-DC78BED7E68F}" presName="Name10" presStyleLbl="parChTrans1D2" presStyleIdx="1" presStyleCnt="2"/>
      <dgm:spPr/>
    </dgm:pt>
    <dgm:pt modelId="{9D1617DC-4650-B249-B4C5-CDB24772706A}" type="pres">
      <dgm:prSet presAssocID="{34CD7656-141F-3F41-87C0-A0EA07EE9D4C}" presName="hierRoot2" presStyleCnt="0"/>
      <dgm:spPr/>
    </dgm:pt>
    <dgm:pt modelId="{4B6DEE6A-0A66-FF4B-8EC0-56DEA6AB2F3E}" type="pres">
      <dgm:prSet presAssocID="{34CD7656-141F-3F41-87C0-A0EA07EE9D4C}" presName="composite2" presStyleCnt="0"/>
      <dgm:spPr/>
    </dgm:pt>
    <dgm:pt modelId="{997FBCCA-DCEB-284E-A42A-8112B054BCFC}" type="pres">
      <dgm:prSet presAssocID="{34CD7656-141F-3F41-87C0-A0EA07EE9D4C}" presName="background2" presStyleLbl="node2" presStyleIdx="1" presStyleCnt="2"/>
      <dgm:spPr/>
    </dgm:pt>
    <dgm:pt modelId="{5A0C08C6-BBD9-614D-9430-290183596408}" type="pres">
      <dgm:prSet presAssocID="{34CD7656-141F-3F41-87C0-A0EA07EE9D4C}" presName="text2" presStyleLbl="fgAcc2" presStyleIdx="1" presStyleCnt="2">
        <dgm:presLayoutVars>
          <dgm:chPref val="3"/>
        </dgm:presLayoutVars>
      </dgm:prSet>
      <dgm:spPr/>
    </dgm:pt>
    <dgm:pt modelId="{D2CDEBB9-1384-E643-844A-55B77D79C6DC}" type="pres">
      <dgm:prSet presAssocID="{34CD7656-141F-3F41-87C0-A0EA07EE9D4C}" presName="hierChild3" presStyleCnt="0"/>
      <dgm:spPr/>
    </dgm:pt>
  </dgm:ptLst>
  <dgm:cxnLst>
    <dgm:cxn modelId="{B8BBFA06-3B03-C441-A510-D8140C30ED7D}" srcId="{36495E0A-02A1-C845-9E4C-721DF962B993}" destId="{C3FDFF37-3FDD-1F48-8F8C-C4C3AAB9B4A4}" srcOrd="0" destOrd="0" parTransId="{298CDDE5-7F28-ED48-8D6C-1AC91038D04D}" sibTransId="{C4FF32EF-7133-BC4E-8E79-BCFA959951E3}"/>
    <dgm:cxn modelId="{F2BA6335-E373-0647-A34C-AAE5864FAEBD}" srcId="{ACE4B750-FA62-E843-B4B8-40A8D32C67C7}" destId="{34CD7656-141F-3F41-87C0-A0EA07EE9D4C}" srcOrd="0" destOrd="0" parTransId="{3AB3F558-D555-204E-9D5F-DC78BED7E68F}" sibTransId="{F70D120D-6DBE-8A47-A1C1-9E798B66A30C}"/>
    <dgm:cxn modelId="{DFBA2940-5FA1-694C-82AC-BBAFD9E6C05A}" type="presOf" srcId="{34CD7656-141F-3F41-87C0-A0EA07EE9D4C}" destId="{5A0C08C6-BBD9-614D-9430-290183596408}" srcOrd="0" destOrd="0" presId="urn:microsoft.com/office/officeart/2005/8/layout/hierarchy1"/>
    <dgm:cxn modelId="{5F199676-DF6E-B343-9CFA-1D8B969C10B5}" type="presOf" srcId="{36495E0A-02A1-C845-9E4C-721DF962B993}" destId="{3D528B6F-EB44-B74E-AC36-B77FFCF70FE2}" srcOrd="0" destOrd="0" presId="urn:microsoft.com/office/officeart/2005/8/layout/hierarchy1"/>
    <dgm:cxn modelId="{FE1C79A0-862F-2044-9F51-157332382A45}" type="presOf" srcId="{298CDDE5-7F28-ED48-8D6C-1AC91038D04D}" destId="{9794A49A-73D2-3548-B3BC-4CAEACD9C40C}" srcOrd="0" destOrd="0" presId="urn:microsoft.com/office/officeart/2005/8/layout/hierarchy1"/>
    <dgm:cxn modelId="{7A9CD0A5-7E10-B745-AC72-788DC23B5BB0}" type="presOf" srcId="{C5DC7E5C-5BFE-AD47-A417-8A16E0F849D9}" destId="{287E0033-64C8-5B4F-8B29-4CBFBC2DB4F1}" srcOrd="0" destOrd="0" presId="urn:microsoft.com/office/officeart/2005/8/layout/hierarchy1"/>
    <dgm:cxn modelId="{7FA64BA9-B1E3-E24F-BE11-3F03BD732E9C}" srcId="{C5DC7E5C-5BFE-AD47-A417-8A16E0F849D9}" destId="{36495E0A-02A1-C845-9E4C-721DF962B993}" srcOrd="0" destOrd="0" parTransId="{AC3C0F1D-E24E-CB4A-9F29-1B60AB34CD06}" sibTransId="{3CC5C3ED-68E3-A348-9A3F-D32D5A338C86}"/>
    <dgm:cxn modelId="{D6D65FC4-9B19-2F4A-8D25-0E22A0E21FA6}" type="presOf" srcId="{C3FDFF37-3FDD-1F48-8F8C-C4C3AAB9B4A4}" destId="{8E09FD69-FD40-4D4B-A6CF-0DE48523B6D4}" srcOrd="0" destOrd="0" presId="urn:microsoft.com/office/officeart/2005/8/layout/hierarchy1"/>
    <dgm:cxn modelId="{C58449CB-7315-3040-ACB5-9047D655E14C}" type="presOf" srcId="{ACE4B750-FA62-E843-B4B8-40A8D32C67C7}" destId="{E72E8534-3AC5-7F45-B8BE-D8A60E4185A7}" srcOrd="0" destOrd="0" presId="urn:microsoft.com/office/officeart/2005/8/layout/hierarchy1"/>
    <dgm:cxn modelId="{BA90A2D8-D390-3544-8DD1-D0C197F9729B}" srcId="{C5DC7E5C-5BFE-AD47-A417-8A16E0F849D9}" destId="{ACE4B750-FA62-E843-B4B8-40A8D32C67C7}" srcOrd="1" destOrd="0" parTransId="{BCA71350-70BD-644C-828E-C772D90B7393}" sibTransId="{ECA2934C-8BE4-CA4E-A7BB-87EDF26D4FBB}"/>
    <dgm:cxn modelId="{9702AEF2-9BDB-7343-A611-BABC37A33DF6}" type="presOf" srcId="{3AB3F558-D555-204E-9D5F-DC78BED7E68F}" destId="{2BC19F38-A1AE-F94D-A808-D1F62D41B584}" srcOrd="0" destOrd="0" presId="urn:microsoft.com/office/officeart/2005/8/layout/hierarchy1"/>
    <dgm:cxn modelId="{2655364B-ACF9-F644-A505-4AEC5187E54D}" type="presParOf" srcId="{287E0033-64C8-5B4F-8B29-4CBFBC2DB4F1}" destId="{9AD8B349-9FE6-464F-9AA7-7B93B4E1D135}" srcOrd="0" destOrd="0" presId="urn:microsoft.com/office/officeart/2005/8/layout/hierarchy1"/>
    <dgm:cxn modelId="{6BAA717E-D70A-F641-82B5-202F382ACDD7}" type="presParOf" srcId="{9AD8B349-9FE6-464F-9AA7-7B93B4E1D135}" destId="{E85E352A-6313-C84B-9FBD-069938BF62CE}" srcOrd="0" destOrd="0" presId="urn:microsoft.com/office/officeart/2005/8/layout/hierarchy1"/>
    <dgm:cxn modelId="{15ACBAAC-50FA-1241-BC3C-3E9EA6A59C55}" type="presParOf" srcId="{E85E352A-6313-C84B-9FBD-069938BF62CE}" destId="{796C6FCC-DD64-904E-8344-26329226AD32}" srcOrd="0" destOrd="0" presId="urn:microsoft.com/office/officeart/2005/8/layout/hierarchy1"/>
    <dgm:cxn modelId="{1ABE397B-7976-C54B-AC7D-C6B9D7B7E9F5}" type="presParOf" srcId="{E85E352A-6313-C84B-9FBD-069938BF62CE}" destId="{3D528B6F-EB44-B74E-AC36-B77FFCF70FE2}" srcOrd="1" destOrd="0" presId="urn:microsoft.com/office/officeart/2005/8/layout/hierarchy1"/>
    <dgm:cxn modelId="{38ECDE59-935B-3243-B509-DD54D95766E7}" type="presParOf" srcId="{9AD8B349-9FE6-464F-9AA7-7B93B4E1D135}" destId="{D890E29A-8158-8344-8ABE-DD2F0EAFE064}" srcOrd="1" destOrd="0" presId="urn:microsoft.com/office/officeart/2005/8/layout/hierarchy1"/>
    <dgm:cxn modelId="{627B57CD-31E3-6B47-AB63-6534E2B83DE0}" type="presParOf" srcId="{D890E29A-8158-8344-8ABE-DD2F0EAFE064}" destId="{9794A49A-73D2-3548-B3BC-4CAEACD9C40C}" srcOrd="0" destOrd="0" presId="urn:microsoft.com/office/officeart/2005/8/layout/hierarchy1"/>
    <dgm:cxn modelId="{489A8EEB-386D-9142-9276-A64F753E6EFA}" type="presParOf" srcId="{D890E29A-8158-8344-8ABE-DD2F0EAFE064}" destId="{3F050D92-642E-EB43-B926-793D9089B7AA}" srcOrd="1" destOrd="0" presId="urn:microsoft.com/office/officeart/2005/8/layout/hierarchy1"/>
    <dgm:cxn modelId="{394EF4BD-9929-7546-8C57-16D9DB24EF5A}" type="presParOf" srcId="{3F050D92-642E-EB43-B926-793D9089B7AA}" destId="{D471804A-819F-E945-8B4D-E4B6E279A3FF}" srcOrd="0" destOrd="0" presId="urn:microsoft.com/office/officeart/2005/8/layout/hierarchy1"/>
    <dgm:cxn modelId="{79C17C75-6FB1-324A-897D-B101E714E6FC}" type="presParOf" srcId="{D471804A-819F-E945-8B4D-E4B6E279A3FF}" destId="{B239056F-DC94-474A-959E-12668A3A01FD}" srcOrd="0" destOrd="0" presId="urn:microsoft.com/office/officeart/2005/8/layout/hierarchy1"/>
    <dgm:cxn modelId="{A7802CA9-0C68-9548-BF50-55584A50A33D}" type="presParOf" srcId="{D471804A-819F-E945-8B4D-E4B6E279A3FF}" destId="{8E09FD69-FD40-4D4B-A6CF-0DE48523B6D4}" srcOrd="1" destOrd="0" presId="urn:microsoft.com/office/officeart/2005/8/layout/hierarchy1"/>
    <dgm:cxn modelId="{F83B1925-862F-E849-9A07-015B724E6DCD}" type="presParOf" srcId="{3F050D92-642E-EB43-B926-793D9089B7AA}" destId="{24BC028F-361F-8747-BF53-02B0E78FF481}" srcOrd="1" destOrd="0" presId="urn:microsoft.com/office/officeart/2005/8/layout/hierarchy1"/>
    <dgm:cxn modelId="{D5C6F2E7-4A37-074E-8A27-8814478C31D9}" type="presParOf" srcId="{287E0033-64C8-5B4F-8B29-4CBFBC2DB4F1}" destId="{8E28B5AF-8CA1-1E4F-B495-23303D63C96E}" srcOrd="1" destOrd="0" presId="urn:microsoft.com/office/officeart/2005/8/layout/hierarchy1"/>
    <dgm:cxn modelId="{38383015-E1B7-984F-8D75-5818E72D4331}" type="presParOf" srcId="{8E28B5AF-8CA1-1E4F-B495-23303D63C96E}" destId="{2B55C501-FF5A-2742-A815-EFED9A26DDAD}" srcOrd="0" destOrd="0" presId="urn:microsoft.com/office/officeart/2005/8/layout/hierarchy1"/>
    <dgm:cxn modelId="{AA8E6BF9-8C0A-714E-9258-85E5FC03EEFF}" type="presParOf" srcId="{2B55C501-FF5A-2742-A815-EFED9A26DDAD}" destId="{EE0E5CEB-A09C-444E-B637-06902F6C52D1}" srcOrd="0" destOrd="0" presId="urn:microsoft.com/office/officeart/2005/8/layout/hierarchy1"/>
    <dgm:cxn modelId="{9E91A3E3-34A0-D24E-9037-0C405ACCC9DE}" type="presParOf" srcId="{2B55C501-FF5A-2742-A815-EFED9A26DDAD}" destId="{E72E8534-3AC5-7F45-B8BE-D8A60E4185A7}" srcOrd="1" destOrd="0" presId="urn:microsoft.com/office/officeart/2005/8/layout/hierarchy1"/>
    <dgm:cxn modelId="{7F140705-8B80-F441-AE72-40B4D8ADC32E}" type="presParOf" srcId="{8E28B5AF-8CA1-1E4F-B495-23303D63C96E}" destId="{3EA3272C-2FA1-B047-8492-2D6E3127E849}" srcOrd="1" destOrd="0" presId="urn:microsoft.com/office/officeart/2005/8/layout/hierarchy1"/>
    <dgm:cxn modelId="{7AE4BCCB-E95A-C54C-A1FD-72815D7893C2}" type="presParOf" srcId="{3EA3272C-2FA1-B047-8492-2D6E3127E849}" destId="{2BC19F38-A1AE-F94D-A808-D1F62D41B584}" srcOrd="0" destOrd="0" presId="urn:microsoft.com/office/officeart/2005/8/layout/hierarchy1"/>
    <dgm:cxn modelId="{58A922BA-9B6F-674C-8956-56BEFB4E871A}" type="presParOf" srcId="{3EA3272C-2FA1-B047-8492-2D6E3127E849}" destId="{9D1617DC-4650-B249-B4C5-CDB24772706A}" srcOrd="1" destOrd="0" presId="urn:microsoft.com/office/officeart/2005/8/layout/hierarchy1"/>
    <dgm:cxn modelId="{9F79486C-F9C5-1242-A1E5-26E5A7E281C1}" type="presParOf" srcId="{9D1617DC-4650-B249-B4C5-CDB24772706A}" destId="{4B6DEE6A-0A66-FF4B-8EC0-56DEA6AB2F3E}" srcOrd="0" destOrd="0" presId="urn:microsoft.com/office/officeart/2005/8/layout/hierarchy1"/>
    <dgm:cxn modelId="{4E80D266-4967-1C48-AA78-790540AA3A63}" type="presParOf" srcId="{4B6DEE6A-0A66-FF4B-8EC0-56DEA6AB2F3E}" destId="{997FBCCA-DCEB-284E-A42A-8112B054BCFC}" srcOrd="0" destOrd="0" presId="urn:microsoft.com/office/officeart/2005/8/layout/hierarchy1"/>
    <dgm:cxn modelId="{06CD92A8-9363-3342-A5C2-B10101FCBBD5}" type="presParOf" srcId="{4B6DEE6A-0A66-FF4B-8EC0-56DEA6AB2F3E}" destId="{5A0C08C6-BBD9-614D-9430-290183596408}" srcOrd="1" destOrd="0" presId="urn:microsoft.com/office/officeart/2005/8/layout/hierarchy1"/>
    <dgm:cxn modelId="{E4E02669-7349-FC49-8F7E-D973D1BF0549}" type="presParOf" srcId="{9D1617DC-4650-B249-B4C5-CDB24772706A}" destId="{D2CDEBB9-1384-E643-844A-55B77D79C6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FCAEB-A62D-A949-876E-4D06C711653B}">
      <dsp:nvSpPr>
        <dsp:cNvPr id="0" name=""/>
        <dsp:cNvSpPr/>
      </dsp:nvSpPr>
      <dsp:spPr>
        <a:xfrm>
          <a:off x="0" y="299820"/>
          <a:ext cx="6900512" cy="643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The aim is Built-in Quality</a:t>
          </a:r>
        </a:p>
      </dsp:txBody>
      <dsp:txXfrm>
        <a:off x="31413" y="331233"/>
        <a:ext cx="6837686" cy="580674"/>
      </dsp:txXfrm>
    </dsp:sp>
    <dsp:sp modelId="{B063C1D0-BC15-1C40-8D71-D8E9F6E28485}">
      <dsp:nvSpPr>
        <dsp:cNvPr id="0" name=""/>
        <dsp:cNvSpPr/>
      </dsp:nvSpPr>
      <dsp:spPr>
        <a:xfrm>
          <a:off x="0" y="1015320"/>
          <a:ext cx="6900512" cy="64350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Confidence in the original code</a:t>
          </a:r>
        </a:p>
      </dsp:txBody>
      <dsp:txXfrm>
        <a:off x="31413" y="1046733"/>
        <a:ext cx="6837686" cy="580674"/>
      </dsp:txXfrm>
    </dsp:sp>
    <dsp:sp modelId="{F5093EB0-CE83-E34C-A41E-458E53F89DC9}">
      <dsp:nvSpPr>
        <dsp:cNvPr id="0" name=""/>
        <dsp:cNvSpPr/>
      </dsp:nvSpPr>
      <dsp:spPr>
        <a:xfrm>
          <a:off x="0" y="1730820"/>
          <a:ext cx="6900512" cy="6435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Ability to refactor and make improvements</a:t>
          </a:r>
        </a:p>
      </dsp:txBody>
      <dsp:txXfrm>
        <a:off x="31413" y="1762233"/>
        <a:ext cx="6837686" cy="580674"/>
      </dsp:txXfrm>
    </dsp:sp>
    <dsp:sp modelId="{B5745B86-33E5-D34D-940D-2A7A5D19BBD4}">
      <dsp:nvSpPr>
        <dsp:cNvPr id="0" name=""/>
        <dsp:cNvSpPr/>
      </dsp:nvSpPr>
      <dsp:spPr>
        <a:xfrm>
          <a:off x="0" y="2446320"/>
          <a:ext cx="6900512" cy="6435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Improved collaboration</a:t>
          </a:r>
        </a:p>
      </dsp:txBody>
      <dsp:txXfrm>
        <a:off x="31413" y="2477733"/>
        <a:ext cx="6837686" cy="580674"/>
      </dsp:txXfrm>
    </dsp:sp>
    <dsp:sp modelId="{AB220571-8C60-A54C-894B-9D6B66279981}">
      <dsp:nvSpPr>
        <dsp:cNvPr id="0" name=""/>
        <dsp:cNvSpPr/>
      </dsp:nvSpPr>
      <dsp:spPr>
        <a:xfrm>
          <a:off x="0" y="3161820"/>
          <a:ext cx="6900512" cy="6435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Workflow automation</a:t>
          </a:r>
        </a:p>
      </dsp:txBody>
      <dsp:txXfrm>
        <a:off x="31413" y="3193233"/>
        <a:ext cx="6837686" cy="580674"/>
      </dsp:txXfrm>
    </dsp:sp>
    <dsp:sp modelId="{D88EFCEA-3961-6942-B6B4-9BBECDB938FF}">
      <dsp:nvSpPr>
        <dsp:cNvPr id="0" name=""/>
        <dsp:cNvSpPr/>
      </dsp:nvSpPr>
      <dsp:spPr>
        <a:xfrm>
          <a:off x="0" y="3877320"/>
          <a:ext cx="6900512" cy="64350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More frequent delivery</a:t>
          </a:r>
        </a:p>
      </dsp:txBody>
      <dsp:txXfrm>
        <a:off x="31413" y="3908733"/>
        <a:ext cx="6837686" cy="580674"/>
      </dsp:txXfrm>
    </dsp:sp>
    <dsp:sp modelId="{3327B0A7-E7CE-1445-9446-6B56C6771647}">
      <dsp:nvSpPr>
        <dsp:cNvPr id="0" name=""/>
        <dsp:cNvSpPr/>
      </dsp:nvSpPr>
      <dsp:spPr>
        <a:xfrm>
          <a:off x="0" y="4592820"/>
          <a:ext cx="6900512" cy="6435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Faster customer feedback</a:t>
          </a:r>
        </a:p>
      </dsp:txBody>
      <dsp:txXfrm>
        <a:off x="31413" y="4624233"/>
        <a:ext cx="6837686" cy="58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4B228-03CB-FB4A-9622-3EA961158F86}">
      <dsp:nvSpPr>
        <dsp:cNvPr id="0" name=""/>
        <dsp:cNvSpPr/>
      </dsp:nvSpPr>
      <dsp:spPr>
        <a:xfrm>
          <a:off x="0" y="4753623"/>
          <a:ext cx="1725128" cy="7798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92024" rIns="122691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Refactor</a:t>
          </a:r>
        </a:p>
      </dsp:txBody>
      <dsp:txXfrm>
        <a:off x="0" y="4753623"/>
        <a:ext cx="1725128" cy="779871"/>
      </dsp:txXfrm>
    </dsp:sp>
    <dsp:sp modelId="{16E6EE84-3A23-FB43-91CC-B522582B6654}">
      <dsp:nvSpPr>
        <dsp:cNvPr id="0" name=""/>
        <dsp:cNvSpPr/>
      </dsp:nvSpPr>
      <dsp:spPr>
        <a:xfrm>
          <a:off x="1725128" y="4753623"/>
          <a:ext cx="5175384" cy="7798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Refactor as Necessary</a:t>
          </a:r>
        </a:p>
      </dsp:txBody>
      <dsp:txXfrm>
        <a:off x="1725128" y="4753623"/>
        <a:ext cx="5175384" cy="779871"/>
      </dsp:txXfrm>
    </dsp:sp>
    <dsp:sp modelId="{18FDD2FD-FA02-1E49-A64B-59031FD3B85D}">
      <dsp:nvSpPr>
        <dsp:cNvPr id="0" name=""/>
        <dsp:cNvSpPr/>
      </dsp:nvSpPr>
      <dsp:spPr>
        <a:xfrm rot="10800000">
          <a:off x="0" y="3565878"/>
          <a:ext cx="1725128" cy="11994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92024" rIns="122691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Run</a:t>
          </a:r>
        </a:p>
      </dsp:txBody>
      <dsp:txXfrm rot="-10800000">
        <a:off x="0" y="3565878"/>
        <a:ext cx="1725128" cy="779637"/>
      </dsp:txXfrm>
    </dsp:sp>
    <dsp:sp modelId="{0DF88E65-BF8B-1D42-9CD7-3016FBFECB2C}">
      <dsp:nvSpPr>
        <dsp:cNvPr id="0" name=""/>
        <dsp:cNvSpPr/>
      </dsp:nvSpPr>
      <dsp:spPr>
        <a:xfrm>
          <a:off x="1725128" y="3565878"/>
          <a:ext cx="5175384" cy="779637"/>
        </a:xfrm>
        <a:prstGeom prst="rect">
          <a:avLst/>
        </a:prstGeom>
        <a:solidFill>
          <a:schemeClr val="accent5">
            <a:tint val="40000"/>
            <a:alpha val="90000"/>
            <a:hueOff val="-1684940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0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 all Tests and Observe Pass</a:t>
          </a:r>
        </a:p>
      </dsp:txBody>
      <dsp:txXfrm>
        <a:off x="1725128" y="3565878"/>
        <a:ext cx="5175384" cy="779637"/>
      </dsp:txXfrm>
    </dsp:sp>
    <dsp:sp modelId="{73C1E484-8878-AA47-8390-7E9E8807957E}">
      <dsp:nvSpPr>
        <dsp:cNvPr id="0" name=""/>
        <dsp:cNvSpPr/>
      </dsp:nvSpPr>
      <dsp:spPr>
        <a:xfrm rot="10800000">
          <a:off x="0" y="2378134"/>
          <a:ext cx="1725128" cy="11994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92024" rIns="122691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Write</a:t>
          </a:r>
        </a:p>
      </dsp:txBody>
      <dsp:txXfrm rot="-10800000">
        <a:off x="0" y="2378134"/>
        <a:ext cx="1725128" cy="779637"/>
      </dsp:txXfrm>
    </dsp:sp>
    <dsp:sp modelId="{CE07D5E0-04AA-4C43-B7A3-672FD38A4662}">
      <dsp:nvSpPr>
        <dsp:cNvPr id="0" name=""/>
        <dsp:cNvSpPr/>
      </dsp:nvSpPr>
      <dsp:spPr>
        <a:xfrm>
          <a:off x="1725128" y="2378134"/>
          <a:ext cx="5175384" cy="779637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Code to Pass Tests</a:t>
          </a:r>
        </a:p>
      </dsp:txBody>
      <dsp:txXfrm>
        <a:off x="1725128" y="2378134"/>
        <a:ext cx="5175384" cy="779637"/>
      </dsp:txXfrm>
    </dsp:sp>
    <dsp:sp modelId="{5C4B1CB9-506F-AC43-841C-1AFC9CC61E4A}">
      <dsp:nvSpPr>
        <dsp:cNvPr id="0" name=""/>
        <dsp:cNvSpPr/>
      </dsp:nvSpPr>
      <dsp:spPr>
        <a:xfrm rot="10800000">
          <a:off x="0" y="1190390"/>
          <a:ext cx="1725128" cy="11994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92024" rIns="122691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Run</a:t>
          </a:r>
        </a:p>
      </dsp:txBody>
      <dsp:txXfrm rot="-10800000">
        <a:off x="0" y="1190390"/>
        <a:ext cx="1725128" cy="779637"/>
      </dsp:txXfrm>
    </dsp:sp>
    <dsp:sp modelId="{14FC1C56-4298-3843-9259-918FE38C3B6C}">
      <dsp:nvSpPr>
        <dsp:cNvPr id="0" name=""/>
        <dsp:cNvSpPr/>
      </dsp:nvSpPr>
      <dsp:spPr>
        <a:xfrm>
          <a:off x="1725128" y="1190390"/>
          <a:ext cx="5175384" cy="779637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 All Test and Observe Failures</a:t>
          </a:r>
        </a:p>
      </dsp:txBody>
      <dsp:txXfrm>
        <a:off x="1725128" y="1190390"/>
        <a:ext cx="5175384" cy="779637"/>
      </dsp:txXfrm>
    </dsp:sp>
    <dsp:sp modelId="{928D089E-B31D-C643-B741-FAAFF3D2DDFE}">
      <dsp:nvSpPr>
        <dsp:cNvPr id="0" name=""/>
        <dsp:cNvSpPr/>
      </dsp:nvSpPr>
      <dsp:spPr>
        <a:xfrm rot="10800000">
          <a:off x="0" y="2646"/>
          <a:ext cx="1725128" cy="11994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92024" rIns="122691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Write</a:t>
          </a:r>
        </a:p>
      </dsp:txBody>
      <dsp:txXfrm rot="-10800000">
        <a:off x="0" y="2646"/>
        <a:ext cx="1725128" cy="779637"/>
      </dsp:txXfrm>
    </dsp:sp>
    <dsp:sp modelId="{78BDFB36-E068-1244-BCC2-73AD4FA03259}">
      <dsp:nvSpPr>
        <dsp:cNvPr id="0" name=""/>
        <dsp:cNvSpPr/>
      </dsp:nvSpPr>
      <dsp:spPr>
        <a:xfrm>
          <a:off x="1725128" y="2646"/>
          <a:ext cx="5175384" cy="779637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a Test</a:t>
          </a:r>
        </a:p>
      </dsp:txBody>
      <dsp:txXfrm>
        <a:off x="1725128" y="2646"/>
        <a:ext cx="5175384" cy="779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AB8E4-A3D0-AC45-8CE0-044CB294064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DF48-63B3-6A42-951B-5860D5FEDB2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Less Boilerplate</a:t>
          </a:r>
        </a:p>
      </dsp:txBody>
      <dsp:txXfrm>
        <a:off x="0" y="2703"/>
        <a:ext cx="6900512" cy="921789"/>
      </dsp:txXfrm>
    </dsp:sp>
    <dsp:sp modelId="{47FBEFF2-2CAF-0B4D-AD87-26E8AA566F6B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9239E-CB10-1743-844E-212E47675D2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Nicer Output</a:t>
          </a:r>
        </a:p>
      </dsp:txBody>
      <dsp:txXfrm>
        <a:off x="0" y="924492"/>
        <a:ext cx="6900512" cy="921789"/>
      </dsp:txXfrm>
    </dsp:sp>
    <dsp:sp modelId="{8F5DE7A8-952E-5F45-8702-BCAF87B3796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D03BC-898F-4646-A540-6C670DF6DB95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Less to Learn</a:t>
          </a:r>
        </a:p>
      </dsp:txBody>
      <dsp:txXfrm>
        <a:off x="0" y="1846281"/>
        <a:ext cx="6900512" cy="921789"/>
      </dsp:txXfrm>
    </dsp:sp>
    <dsp:sp modelId="{11C8EE0F-5EF3-7141-97EE-C4E9A4C400C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20B33-5B79-A646-871D-F891FB9AD5E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Easy to Filter Tests</a:t>
          </a:r>
        </a:p>
      </dsp:txBody>
      <dsp:txXfrm>
        <a:off x="0" y="2768070"/>
        <a:ext cx="6900512" cy="921789"/>
      </dsp:txXfrm>
    </dsp:sp>
    <dsp:sp modelId="{32780F5F-B9BD-BC4D-93D9-43489340866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8BB5D-E2D5-4547-B212-A95900E23F5C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Test Parameterization</a:t>
          </a:r>
        </a:p>
      </dsp:txBody>
      <dsp:txXfrm>
        <a:off x="0" y="3689859"/>
        <a:ext cx="6900512" cy="921789"/>
      </dsp:txXfrm>
    </dsp:sp>
    <dsp:sp modelId="{9056C99F-3EA3-2F4F-9767-72BFA37D58FE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D4E07-A5EE-8442-BE68-0862FDB78998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Powerful Plugins</a:t>
          </a:r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9F38-A1AE-F94D-A808-D1F62D41B584}">
      <dsp:nvSpPr>
        <dsp:cNvPr id="0" name=""/>
        <dsp:cNvSpPr/>
      </dsp:nvSpPr>
      <dsp:spPr>
        <a:xfrm>
          <a:off x="2485009" y="1414166"/>
          <a:ext cx="91440" cy="427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29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4A49A-73D2-3548-B3BC-4CAEACD9C40C}">
      <dsp:nvSpPr>
        <dsp:cNvPr id="0" name=""/>
        <dsp:cNvSpPr/>
      </dsp:nvSpPr>
      <dsp:spPr>
        <a:xfrm>
          <a:off x="689304" y="1414166"/>
          <a:ext cx="91440" cy="427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29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C6FCC-DD64-904E-8344-26329226AD32}">
      <dsp:nvSpPr>
        <dsp:cNvPr id="0" name=""/>
        <dsp:cNvSpPr/>
      </dsp:nvSpPr>
      <dsp:spPr>
        <a:xfrm>
          <a:off x="418" y="481216"/>
          <a:ext cx="1469212" cy="93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528B6F-EB44-B74E-AC36-B77FFCF70FE2}">
      <dsp:nvSpPr>
        <dsp:cNvPr id="0" name=""/>
        <dsp:cNvSpPr/>
      </dsp:nvSpPr>
      <dsp:spPr>
        <a:xfrm>
          <a:off x="163664" y="636299"/>
          <a:ext cx="1469212" cy="9329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getssh()</a:t>
          </a:r>
          <a:endParaRPr lang="en-US" sz="1900" kern="1200" dirty="0"/>
        </a:p>
      </dsp:txBody>
      <dsp:txXfrm>
        <a:off x="190989" y="663624"/>
        <a:ext cx="1414562" cy="878300"/>
      </dsp:txXfrm>
    </dsp:sp>
    <dsp:sp modelId="{B239056F-DC94-474A-959E-12668A3A01FD}">
      <dsp:nvSpPr>
        <dsp:cNvPr id="0" name=""/>
        <dsp:cNvSpPr/>
      </dsp:nvSpPr>
      <dsp:spPr>
        <a:xfrm>
          <a:off x="418" y="1841462"/>
          <a:ext cx="1469212" cy="93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09FD69-FD40-4D4B-A6CF-0DE48523B6D4}">
      <dsp:nvSpPr>
        <dsp:cNvPr id="0" name=""/>
        <dsp:cNvSpPr/>
      </dsp:nvSpPr>
      <dsp:spPr>
        <a:xfrm>
          <a:off x="163664" y="1996545"/>
          <a:ext cx="1469212" cy="9329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Path.home</a:t>
          </a:r>
          <a:endParaRPr lang="en-US" sz="1900" kern="1200" dirty="0"/>
        </a:p>
      </dsp:txBody>
      <dsp:txXfrm>
        <a:off x="190989" y="2023870"/>
        <a:ext cx="1414562" cy="878300"/>
      </dsp:txXfrm>
    </dsp:sp>
    <dsp:sp modelId="{EE0E5CEB-A09C-444E-B637-06902F6C52D1}">
      <dsp:nvSpPr>
        <dsp:cNvPr id="0" name=""/>
        <dsp:cNvSpPr/>
      </dsp:nvSpPr>
      <dsp:spPr>
        <a:xfrm>
          <a:off x="1796122" y="481216"/>
          <a:ext cx="1469212" cy="93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E8534-3AC5-7F45-B8BE-D8A60E4185A7}">
      <dsp:nvSpPr>
        <dsp:cNvPr id="0" name=""/>
        <dsp:cNvSpPr/>
      </dsp:nvSpPr>
      <dsp:spPr>
        <a:xfrm>
          <a:off x="1959368" y="636299"/>
          <a:ext cx="1469212" cy="9329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mockreturn</a:t>
          </a:r>
          <a:endParaRPr lang="en-US" sz="1900" kern="1200" dirty="0"/>
        </a:p>
      </dsp:txBody>
      <dsp:txXfrm>
        <a:off x="1986693" y="663624"/>
        <a:ext cx="1414562" cy="878300"/>
      </dsp:txXfrm>
    </dsp:sp>
    <dsp:sp modelId="{997FBCCA-DCEB-284E-A42A-8112B054BCFC}">
      <dsp:nvSpPr>
        <dsp:cNvPr id="0" name=""/>
        <dsp:cNvSpPr/>
      </dsp:nvSpPr>
      <dsp:spPr>
        <a:xfrm>
          <a:off x="1796122" y="1841462"/>
          <a:ext cx="1469212" cy="932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C08C6-BBD9-614D-9430-290183596408}">
      <dsp:nvSpPr>
        <dsp:cNvPr id="0" name=""/>
        <dsp:cNvSpPr/>
      </dsp:nvSpPr>
      <dsp:spPr>
        <a:xfrm>
          <a:off x="1959368" y="1996545"/>
          <a:ext cx="1469212" cy="93295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Path(“/abc”)</a:t>
          </a:r>
          <a:endParaRPr lang="en-US" sz="1900" kern="1200" dirty="0"/>
        </a:p>
      </dsp:txBody>
      <dsp:txXfrm>
        <a:off x="1986693" y="2023870"/>
        <a:ext cx="1414562" cy="878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D3F0-4596-D843-DBFA-A68AB1C82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A04A3-FB8F-3F57-F6F1-A4804C3DA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23CA-01A3-C835-B889-EE5BBAF3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C39E5-C2FE-D88F-5DC3-909433FD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1952-2236-81CF-6A70-4712026F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8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9B5E-3FC7-1005-1B48-E114F907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C9C2E-7DAF-6288-DE1E-6C595AE9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765A0-B57C-EA66-479B-8F5D0CDC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FC1E-5B79-B514-CA45-674E365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1B37-E894-88B1-6675-12E3FCD5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6F4E6-D4F7-6CB6-5078-C37DD7F5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02592-2DE0-802A-7F1F-84E4F19A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3BE5-56A1-EDC9-6A21-310156F5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B8E4-2FBF-3DCF-6731-635FBBDD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6803-4D86-49D4-402E-10443E1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C78-A3C1-A2C2-6A1C-C2B13776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98D2-A30A-1E26-199C-F282F00F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233B-6D71-10F3-8531-7730963D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7CEF-9416-DCDD-6F8C-31A0C876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25A4-6722-7DB7-89A6-956DA049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B286-EFC1-4A6B-3F1F-B1196A03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24D3-6224-64CE-1772-1D5DAFF68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4DC8-A7C5-3E09-55EA-7EB0B8CD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A843-3051-25B0-F52D-74B7474E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D1E9-6657-290F-BBC9-554EB89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B625-DD78-0D4E-F5CC-4C81E9FD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5843-DF59-250D-FF78-2078F85AB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E283F-4A15-1447-1E2B-983B118C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43CE5-1580-099E-C3F6-985D1B60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B6388-5245-5F1E-B96F-3AABC16A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192E-0714-2679-3D31-F59C894F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C01-045E-95E5-594B-2E3FCA5A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2C5-B879-6574-9BC2-FC563AC4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9738-B872-1879-A102-D9C5419F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10948-85F5-191F-58EB-36D9C825D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6D21B-43A9-655E-0637-E3DBB75C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9237E-645D-2CC2-9FF8-0A769572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AE7C8-AC02-43A0-9736-844D322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9700F-7DC1-2F83-8B87-D86E35E2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7D3A-CB8A-84CD-9B1D-D088552B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E96E3-8B97-7918-9E6C-1FA1F39E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B72E-BF8C-58E4-461A-79794173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A67F2-26A7-0A5C-1CA0-23226ED9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92101-8215-D229-F4F9-A80D53CF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4B35E-8803-9C37-6241-773419D6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5EE5D-39B0-E7B4-AAD5-1856A271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13B8-D505-E6F2-5AEA-96751ECB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82DD-CC94-14E4-9703-967B32FFF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AADE3-BA3D-9A8C-9363-0AAC915C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7E8D-FB0A-94CA-F810-329A46ED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DE96-18C0-4413-C851-FEA67FB0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852F8-F1B5-EB61-8CD0-9452D896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31CA-8118-F6A9-7A5A-B5A5C7E2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ED95E-6FD9-04E9-6060-8137E732D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D96FE-16B2-4A72-5000-736F4F28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9083-2FD9-75B0-E62E-AAC8E9AF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CD34F-02DA-A400-765F-FA8B61F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687B-A175-AF3E-503E-19066CF0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982D4-6AEA-42B6-FAEA-3DECFED3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3C3A4-013D-134E-F195-97A30BFC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E652-BA48-ECC1-4C45-A975F9A73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7C0F-160C-BC42-9032-9B45C8B9BA6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A63C-7229-98AD-CDDE-A5110795D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61E9-D616-DFBB-69AB-683732D40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3783-4137-4546-901B-E2D0D2C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C1179-26BD-E225-A376-E759F139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Testing with Pytest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DD92-B19E-EA24-8392-586AE93A3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Michigan Python</a:t>
            </a:r>
          </a:p>
          <a:p>
            <a:pPr algn="l"/>
            <a:r>
              <a:rPr lang="en-US"/>
              <a:t>fosstodon.org/@danyeaw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36A2FE-5763-EAAC-EB04-6673E4D6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8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AF83-2045-651D-8089-78A0F7F1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Parameterize Tests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6336F6-E75C-4CF5-BDB9-64BB2347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968" y="640079"/>
            <a:ext cx="7182746" cy="58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4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0B061-FCC3-8D6A-2665-7D6B5578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Monkeypatch and Mock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0658D3D-6EFC-7BBA-BEBD-3DA07FC43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045" y="640080"/>
            <a:ext cx="6886222" cy="557784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E4C691E-E5A4-CAF2-55CB-AC4937560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65846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17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7E5AB-4A66-AD1A-6697-512EB181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Plugins FTW!</a:t>
            </a:r>
          </a:p>
        </p:txBody>
      </p:sp>
      <p:sp>
        <p:nvSpPr>
          <p:cNvPr id="10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D491-3A87-E65C-6A06-F5E7850D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Pytest</a:t>
            </a:r>
            <a:r>
              <a:rPr lang="en-US" sz="2200" dirty="0"/>
              <a:t> has over 1000 plugins to extend and improve </a:t>
            </a:r>
            <a:r>
              <a:rPr lang="en-US" sz="2200" dirty="0" err="1"/>
              <a:t>Pytest</a:t>
            </a:r>
            <a:endParaRPr lang="en-US" sz="2200" dirty="0"/>
          </a:p>
          <a:p>
            <a:r>
              <a:rPr lang="en-US" sz="2200" dirty="0" err="1"/>
              <a:t>pytest-xdist</a:t>
            </a:r>
            <a:r>
              <a:rPr lang="en-US" sz="2200" dirty="0"/>
              <a:t> – Distribute testing across multiple CPU cores</a:t>
            </a:r>
          </a:p>
          <a:p>
            <a:r>
              <a:rPr lang="en-US" sz="2200" dirty="0" err="1"/>
              <a:t>pytest</a:t>
            </a:r>
            <a:r>
              <a:rPr lang="en-US" sz="2200" dirty="0"/>
              <a:t>-randomly – Randomize test execution order</a:t>
            </a:r>
          </a:p>
          <a:p>
            <a:r>
              <a:rPr lang="en-US" sz="2200" dirty="0" err="1"/>
              <a:t>pytest-cov</a:t>
            </a:r>
            <a:r>
              <a:rPr lang="en-US" sz="2200" dirty="0"/>
              <a:t> – Collect code coverage</a:t>
            </a:r>
          </a:p>
          <a:p>
            <a:r>
              <a:rPr lang="en-US" sz="2200" dirty="0" err="1"/>
              <a:t>pytest</a:t>
            </a:r>
            <a:r>
              <a:rPr lang="en-US" sz="2200" dirty="0"/>
              <a:t>-archon – Define architectural rules</a:t>
            </a:r>
          </a:p>
          <a:p>
            <a:r>
              <a:rPr lang="en-US" sz="2200" dirty="0" err="1"/>
              <a:t>pytest-bdd</a:t>
            </a:r>
            <a:r>
              <a:rPr lang="en-US" sz="2200" dirty="0"/>
              <a:t> – Behavior Driven Development</a:t>
            </a:r>
          </a:p>
          <a:p>
            <a:endParaRPr lang="en-US" sz="2200" dirty="0"/>
          </a:p>
        </p:txBody>
      </p:sp>
      <p:pic>
        <p:nvPicPr>
          <p:cNvPr id="5" name="Picture 4" descr="A yellow face with eyes and mouth&#10;&#10;Description automatically generated">
            <a:extLst>
              <a:ext uri="{FF2B5EF4-FFF2-40B4-BE49-F238E27FC236}">
                <a16:creationId xmlns:a16="http://schemas.microsoft.com/office/drawing/2014/main" id="{C5A68668-5974-2994-3F5E-C0379C9FF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3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11CC2-C102-C1CF-2D8B-51D6825E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Password Generator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********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6A05-89C0-59F2-4271-9EAC4106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Write a generate_password() function that has a length parameter</a:t>
            </a:r>
          </a:p>
          <a:p>
            <a:r>
              <a:rPr lang="en-US" sz="2200"/>
              <a:t>The parameter is the length of the password</a:t>
            </a:r>
          </a:p>
          <a:p>
            <a:r>
              <a:rPr lang="en-US" sz="2200"/>
              <a:t>If length &lt; 12, it is set to 12</a:t>
            </a:r>
          </a:p>
          <a:p>
            <a:r>
              <a:rPr lang="en-US" sz="2200"/>
              <a:t>The function returns a random password</a:t>
            </a:r>
          </a:p>
          <a:p>
            <a:r>
              <a:rPr lang="en-US" sz="2200"/>
              <a:t>At least 1 lowercase</a:t>
            </a:r>
          </a:p>
          <a:p>
            <a:r>
              <a:rPr lang="en-US" sz="2200"/>
              <a:t>At least 1 uppercase</a:t>
            </a:r>
          </a:p>
          <a:p>
            <a:r>
              <a:rPr lang="en-US" sz="2200"/>
              <a:t>At least 1 special character</a:t>
            </a:r>
          </a:p>
        </p:txBody>
      </p:sp>
    </p:spTree>
    <p:extLst>
      <p:ext uri="{BB962C8B-B14F-4D97-AF65-F5344CB8AC3E}">
        <p14:creationId xmlns:p14="http://schemas.microsoft.com/office/powerpoint/2010/main" val="91991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73EA-C68D-33B8-3B88-A777C457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Demo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45E0F-427D-E378-1281-ED44A9FF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Let’s Build It!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4595-5906-91D4-EC77-8C767CAF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Why Test?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277CF4-2B6C-3BFE-7436-9B7A5855F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8896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6DA74-EFCC-A9E9-1679-81BB5945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Test Driven Development (TDD)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83658F2-30B8-A83A-0F71-6FCFBF416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6908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71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E2BB7-B748-30C4-3B22-40525D8C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Why Pytest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00D8EEAC-F36F-D6A5-A0FD-2215C2FD0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75058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5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6D933-ADCC-EA74-62D1-10026AE8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Comparison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70088E-7CC3-634F-9DDB-62D19D43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 r="-2" b="-2"/>
          <a:stretch/>
        </p:blipFill>
        <p:spPr>
          <a:xfrm>
            <a:off x="6600275" y="2423702"/>
            <a:ext cx="5378800" cy="3605784"/>
          </a:xfrm>
          <a:prstGeom prst="rect">
            <a:avLst/>
          </a:prstGeom>
        </p:spPr>
      </p:pic>
      <p:pic>
        <p:nvPicPr>
          <p:cNvPr id="13" name="Content Placeholder 1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9F1BBF3-66B1-262E-97C3-46E76BB04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12925" y="2423702"/>
            <a:ext cx="5614416" cy="35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51F8C-0DA2-54CE-BA11-6CE59FBE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 Pytest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84CD4FC-65B4-0242-7392-54877E3B3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346" y="1253331"/>
            <a:ext cx="8435927" cy="4351338"/>
          </a:xfrm>
        </p:spPr>
      </p:pic>
    </p:spTree>
    <p:extLst>
      <p:ext uri="{BB962C8B-B14F-4D97-AF65-F5344CB8AC3E}">
        <p14:creationId xmlns:p14="http://schemas.microsoft.com/office/powerpoint/2010/main" val="305868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D7131-0AF1-B541-15E2-62963809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Basic Testing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7BE6A-2AAF-5A64-A2EA-499D0E631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71" y="2522873"/>
            <a:ext cx="3605784" cy="360578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8641A5-4070-3E1D-6FDB-6910ADF3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3" y="2642616"/>
            <a:ext cx="6315184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9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CB2FF-A039-3FFF-AEBF-32E618EA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Pytest Fixtures</a:t>
            </a:r>
          </a:p>
        </p:txBody>
      </p:sp>
      <p:sp>
        <p:nvSpPr>
          <p:cNvPr id="10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8024894-F1FF-35B8-CF6C-E93EC1AB1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2" r="1" b="36"/>
          <a:stretch/>
        </p:blipFill>
        <p:spPr>
          <a:xfrm>
            <a:off x="1297957" y="2642616"/>
            <a:ext cx="4151792" cy="4215384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7D65B14-7EA6-1417-244B-D886C797C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7" r="31770" b="3"/>
          <a:stretch/>
        </p:blipFill>
        <p:spPr>
          <a:xfrm>
            <a:off x="7285971" y="2642616"/>
            <a:ext cx="3551466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2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15329-79D5-1822-20FE-DCD5026C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Mark Tests with Parameters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code&#10;&#10;Description automatically generated">
            <a:extLst>
              <a:ext uri="{FF2B5EF4-FFF2-40B4-BE49-F238E27FC236}">
                <a16:creationId xmlns:a16="http://schemas.microsoft.com/office/drawing/2014/main" id="{332AB671-761B-3C57-5E6E-7C35C1EA1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27" r="-1" b="3893"/>
          <a:stretch/>
        </p:blipFill>
        <p:spPr>
          <a:xfrm>
            <a:off x="4423432" y="1944601"/>
            <a:ext cx="3318488" cy="1598204"/>
          </a:xfrm>
          <a:prstGeom prst="rect">
            <a:avLst/>
          </a:prstGeom>
        </p:spPr>
      </p:pic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B4D7156-71A5-C3D3-037A-7A454F6D2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68" b="4242"/>
          <a:stretch/>
        </p:blipFill>
        <p:spPr>
          <a:xfrm>
            <a:off x="1271787" y="3028371"/>
            <a:ext cx="9643827" cy="38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90bb7a-51f4-439b-bd36-9c07fb1041c0}" enabled="0" method="" siteId="{c990bb7a-51f4-439b-bd36-9c07fb1041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217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Testing with Pytest</vt:lpstr>
      <vt:lpstr>Why Test?</vt:lpstr>
      <vt:lpstr>Test Driven Development (TDD)</vt:lpstr>
      <vt:lpstr>Why Pytest</vt:lpstr>
      <vt:lpstr>Comparison</vt:lpstr>
      <vt:lpstr>Install Pytest</vt:lpstr>
      <vt:lpstr>Basic Testing</vt:lpstr>
      <vt:lpstr>Pytest Fixtures</vt:lpstr>
      <vt:lpstr>Mark Tests with Parameters</vt:lpstr>
      <vt:lpstr>Parameterize Tests</vt:lpstr>
      <vt:lpstr>Monkeypatch and Mock</vt:lpstr>
      <vt:lpstr>Plugins FTW!</vt:lpstr>
      <vt:lpstr>Password Generator  ********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Pytest</dc:title>
  <dc:creator>Yeaw, Daniel (D.W.)</dc:creator>
  <cp:lastModifiedBy>Yeaw, Daniel (D.W.)</cp:lastModifiedBy>
  <cp:revision>2</cp:revision>
  <dcterms:created xsi:type="dcterms:W3CDTF">2023-10-31T21:21:53Z</dcterms:created>
  <dcterms:modified xsi:type="dcterms:W3CDTF">2024-12-12T18:52:25Z</dcterms:modified>
</cp:coreProperties>
</file>