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1" r:id="rId5"/>
    <p:sldId id="272" r:id="rId6"/>
    <p:sldId id="273" r:id="rId7"/>
    <p:sldId id="274" r:id="rId8"/>
    <p:sldId id="269" r:id="rId9"/>
    <p:sldId id="275" r:id="rId10"/>
    <p:sldId id="277" r:id="rId11"/>
    <p:sldId id="282" r:id="rId12"/>
    <p:sldId id="278" r:id="rId13"/>
    <p:sldId id="279" r:id="rId14"/>
    <p:sldId id="280" r:id="rId15"/>
    <p:sldId id="281" r:id="rId16"/>
    <p:sldId id="28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20842-AFD7-DD45-B64C-F453AC392245}" v="28" dt="2023-10-05T22:46:15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circuitpython.org/downloads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circuitpython.org/download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7935C-B03B-4F0C-A950-39747D32E2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1B623286-1DC5-4E66-A9C2-1BA8A040B0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Single board microcontrollers</a:t>
          </a:r>
          <a:endParaRPr lang="en-US"/>
        </a:p>
      </dgm:t>
    </dgm:pt>
    <dgm:pt modelId="{93DB66D3-DA54-40E9-A98E-3798874879D4}" type="parTrans" cxnId="{6C03D679-EAB5-4471-82D7-69134A40D496}">
      <dgm:prSet/>
      <dgm:spPr/>
      <dgm:t>
        <a:bodyPr/>
        <a:lstStyle/>
        <a:p>
          <a:endParaRPr lang="en-US"/>
        </a:p>
      </dgm:t>
    </dgm:pt>
    <dgm:pt modelId="{5DD6C359-B5BE-41E9-AC0C-8770EB363ED7}" type="sibTrans" cxnId="{6C03D679-EAB5-4471-82D7-69134A40D496}">
      <dgm:prSet/>
      <dgm:spPr/>
      <dgm:t>
        <a:bodyPr/>
        <a:lstStyle/>
        <a:p>
          <a:endParaRPr lang="en-US"/>
        </a:p>
      </dgm:t>
    </dgm:pt>
    <dgm:pt modelId="{130BDFB7-F5F0-4F0A-8095-9B6065578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I/O pins that may be interfaced to various expansion boards called shields or breadboards</a:t>
          </a:r>
          <a:endParaRPr lang="en-US"/>
        </a:p>
      </dgm:t>
    </dgm:pt>
    <dgm:pt modelId="{025AFFCA-3499-4AF0-9B75-53CCC5D00B10}" type="parTrans" cxnId="{C2E75C63-B848-4D9B-989E-340D42D783D1}">
      <dgm:prSet/>
      <dgm:spPr/>
      <dgm:t>
        <a:bodyPr/>
        <a:lstStyle/>
        <a:p>
          <a:endParaRPr lang="en-US"/>
        </a:p>
      </dgm:t>
    </dgm:pt>
    <dgm:pt modelId="{6D1E8FE0-E120-4CC6-AB16-A03E4D027E9D}" type="sibTrans" cxnId="{C2E75C63-B848-4D9B-989E-340D42D783D1}">
      <dgm:prSet/>
      <dgm:spPr/>
      <dgm:t>
        <a:bodyPr/>
        <a:lstStyle/>
        <a:p>
          <a:endParaRPr lang="en-US"/>
        </a:p>
      </dgm:t>
    </dgm:pt>
    <dgm:pt modelId="{AA0F727A-17D9-4408-8DC2-E061F21A5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USB for easy programming</a:t>
          </a:r>
        </a:p>
      </dgm:t>
    </dgm:pt>
    <dgm:pt modelId="{8311F738-7727-498F-A00A-787358789404}" type="parTrans" cxnId="{D331D4B3-26CF-476F-BA45-2D7AFE6642EF}">
      <dgm:prSet/>
      <dgm:spPr/>
      <dgm:t>
        <a:bodyPr/>
        <a:lstStyle/>
        <a:p>
          <a:endParaRPr lang="en-US"/>
        </a:p>
      </dgm:t>
    </dgm:pt>
    <dgm:pt modelId="{5981E101-8240-4AB7-BC23-DEAD13C88A91}" type="sibTrans" cxnId="{D331D4B3-26CF-476F-BA45-2D7AFE6642EF}">
      <dgm:prSet/>
      <dgm:spPr/>
      <dgm:t>
        <a:bodyPr/>
        <a:lstStyle/>
        <a:p>
          <a:endParaRPr lang="en-US"/>
        </a:p>
      </dgm:t>
    </dgm:pt>
    <dgm:pt modelId="{4703597D-29F9-4495-A547-00BE2AF0E2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 code using a standardized Arduino Programming Language API, and a purpose-built IDE</a:t>
          </a:r>
        </a:p>
      </dgm:t>
    </dgm:pt>
    <dgm:pt modelId="{AD833BC7-7D92-43E2-B084-C8FD10343BA4}" type="parTrans" cxnId="{62212BC0-89A2-4611-88A8-655DFBE1AA0E}">
      <dgm:prSet/>
      <dgm:spPr/>
      <dgm:t>
        <a:bodyPr/>
        <a:lstStyle/>
        <a:p>
          <a:endParaRPr lang="en-US"/>
        </a:p>
      </dgm:t>
    </dgm:pt>
    <dgm:pt modelId="{FFC6D191-2FED-400B-8A15-DD924DAEFC92}" type="sibTrans" cxnId="{62212BC0-89A2-4611-88A8-655DFBE1AA0E}">
      <dgm:prSet/>
      <dgm:spPr/>
      <dgm:t>
        <a:bodyPr/>
        <a:lstStyle/>
        <a:p>
          <a:endParaRPr lang="en-US"/>
        </a:p>
      </dgm:t>
    </dgm:pt>
    <dgm:pt modelId="{D76F2DC8-D1C3-4C37-894E-9A70C4136EF4}" type="pres">
      <dgm:prSet presAssocID="{E917935C-B03B-4F0C-A950-39747D32E295}" presName="root" presStyleCnt="0">
        <dgm:presLayoutVars>
          <dgm:dir/>
          <dgm:resizeHandles val="exact"/>
        </dgm:presLayoutVars>
      </dgm:prSet>
      <dgm:spPr/>
    </dgm:pt>
    <dgm:pt modelId="{5F83FBA1-F733-4B04-AB68-745B8B902C12}" type="pres">
      <dgm:prSet presAssocID="{1B623286-1DC5-4E66-A9C2-1BA8A040B0B8}" presName="compNode" presStyleCnt="0"/>
      <dgm:spPr/>
    </dgm:pt>
    <dgm:pt modelId="{F4895441-7939-4CBE-AF62-82551DEA087A}" type="pres">
      <dgm:prSet presAssocID="{1B623286-1DC5-4E66-A9C2-1BA8A040B0B8}" presName="bgRect" presStyleLbl="bgShp" presStyleIdx="0" presStyleCnt="4"/>
      <dgm:spPr/>
    </dgm:pt>
    <dgm:pt modelId="{8137A9FC-68ED-47CB-B359-5B69041870E5}" type="pres">
      <dgm:prSet presAssocID="{1B623286-1DC5-4E66-A9C2-1BA8A040B0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CB5880A-831C-40DC-9511-E8E4FCB25F51}" type="pres">
      <dgm:prSet presAssocID="{1B623286-1DC5-4E66-A9C2-1BA8A040B0B8}" presName="spaceRect" presStyleCnt="0"/>
      <dgm:spPr/>
    </dgm:pt>
    <dgm:pt modelId="{94BDF2D0-469B-4870-8624-747110AE91B4}" type="pres">
      <dgm:prSet presAssocID="{1B623286-1DC5-4E66-A9C2-1BA8A040B0B8}" presName="parTx" presStyleLbl="revTx" presStyleIdx="0" presStyleCnt="4">
        <dgm:presLayoutVars>
          <dgm:chMax val="0"/>
          <dgm:chPref val="0"/>
        </dgm:presLayoutVars>
      </dgm:prSet>
      <dgm:spPr/>
    </dgm:pt>
    <dgm:pt modelId="{A54FBD95-0A17-429E-A7F4-3ECAE6ACD9E3}" type="pres">
      <dgm:prSet presAssocID="{5DD6C359-B5BE-41E9-AC0C-8770EB363ED7}" presName="sibTrans" presStyleCnt="0"/>
      <dgm:spPr/>
    </dgm:pt>
    <dgm:pt modelId="{1ECF43FA-B995-4F4D-B0CB-D2AF0E2E1054}" type="pres">
      <dgm:prSet presAssocID="{130BDFB7-F5F0-4F0A-8095-9B6065578D4B}" presName="compNode" presStyleCnt="0"/>
      <dgm:spPr/>
    </dgm:pt>
    <dgm:pt modelId="{E2813C3F-70C6-4659-9A17-5762763BE5CB}" type="pres">
      <dgm:prSet presAssocID="{130BDFB7-F5F0-4F0A-8095-9B6065578D4B}" presName="bgRect" presStyleLbl="bgShp" presStyleIdx="1" presStyleCnt="4"/>
      <dgm:spPr/>
    </dgm:pt>
    <dgm:pt modelId="{FDA7539E-4490-4F20-8C64-D2F64A5A9632}" type="pres">
      <dgm:prSet presAssocID="{130BDFB7-F5F0-4F0A-8095-9B6065578D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FA330A8-8CB4-4FF8-93FE-7EA808148181}" type="pres">
      <dgm:prSet presAssocID="{130BDFB7-F5F0-4F0A-8095-9B6065578D4B}" presName="spaceRect" presStyleCnt="0"/>
      <dgm:spPr/>
    </dgm:pt>
    <dgm:pt modelId="{FB721C90-C155-44AC-8999-6676938DC78D}" type="pres">
      <dgm:prSet presAssocID="{130BDFB7-F5F0-4F0A-8095-9B6065578D4B}" presName="parTx" presStyleLbl="revTx" presStyleIdx="1" presStyleCnt="4">
        <dgm:presLayoutVars>
          <dgm:chMax val="0"/>
          <dgm:chPref val="0"/>
        </dgm:presLayoutVars>
      </dgm:prSet>
      <dgm:spPr/>
    </dgm:pt>
    <dgm:pt modelId="{38E36302-E04A-4A62-809F-713A25A59EB6}" type="pres">
      <dgm:prSet presAssocID="{6D1E8FE0-E120-4CC6-AB16-A03E4D027E9D}" presName="sibTrans" presStyleCnt="0"/>
      <dgm:spPr/>
    </dgm:pt>
    <dgm:pt modelId="{38940658-2B18-4FAA-B421-CF3FFD97A8F4}" type="pres">
      <dgm:prSet presAssocID="{AA0F727A-17D9-4408-8DC2-E061F21A5BC9}" presName="compNode" presStyleCnt="0"/>
      <dgm:spPr/>
    </dgm:pt>
    <dgm:pt modelId="{423D7ECA-F172-4F19-ACAC-E72CEDC6D26C}" type="pres">
      <dgm:prSet presAssocID="{AA0F727A-17D9-4408-8DC2-E061F21A5BC9}" presName="bgRect" presStyleLbl="bgShp" presStyleIdx="2" presStyleCnt="4"/>
      <dgm:spPr/>
    </dgm:pt>
    <dgm:pt modelId="{0C09B0C7-6686-4902-8E3B-4A002AA350CC}" type="pres">
      <dgm:prSet presAssocID="{AA0F727A-17D9-4408-8DC2-E061F21A5B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F4F49ED8-3BEE-4F14-BBAA-0BCF0F692E3C}" type="pres">
      <dgm:prSet presAssocID="{AA0F727A-17D9-4408-8DC2-E061F21A5BC9}" presName="spaceRect" presStyleCnt="0"/>
      <dgm:spPr/>
    </dgm:pt>
    <dgm:pt modelId="{95C5111B-1F64-43E3-9033-0196FA78CE5D}" type="pres">
      <dgm:prSet presAssocID="{AA0F727A-17D9-4408-8DC2-E061F21A5BC9}" presName="parTx" presStyleLbl="revTx" presStyleIdx="2" presStyleCnt="4">
        <dgm:presLayoutVars>
          <dgm:chMax val="0"/>
          <dgm:chPref val="0"/>
        </dgm:presLayoutVars>
      </dgm:prSet>
      <dgm:spPr/>
    </dgm:pt>
    <dgm:pt modelId="{EC69D536-8C85-4BC0-A459-795ABB61CB5D}" type="pres">
      <dgm:prSet presAssocID="{5981E101-8240-4AB7-BC23-DEAD13C88A91}" presName="sibTrans" presStyleCnt="0"/>
      <dgm:spPr/>
    </dgm:pt>
    <dgm:pt modelId="{C445A075-4DD1-46AE-8E85-902119E4C237}" type="pres">
      <dgm:prSet presAssocID="{4703597D-29F9-4495-A547-00BE2AF0E272}" presName="compNode" presStyleCnt="0"/>
      <dgm:spPr/>
    </dgm:pt>
    <dgm:pt modelId="{90A3C722-DAF2-4589-8484-F1C1BFEEFDC7}" type="pres">
      <dgm:prSet presAssocID="{4703597D-29F9-4495-A547-00BE2AF0E272}" presName="bgRect" presStyleLbl="bgShp" presStyleIdx="3" presStyleCnt="4"/>
      <dgm:spPr/>
    </dgm:pt>
    <dgm:pt modelId="{6F849404-160D-4DAB-8048-FA6F18E0E904}" type="pres">
      <dgm:prSet presAssocID="{4703597D-29F9-4495-A547-00BE2AF0E2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DA71D76-D437-464B-A6C0-DD26FFB1FBB0}" type="pres">
      <dgm:prSet presAssocID="{4703597D-29F9-4495-A547-00BE2AF0E272}" presName="spaceRect" presStyleCnt="0"/>
      <dgm:spPr/>
    </dgm:pt>
    <dgm:pt modelId="{900435F9-2822-4792-BDB9-90EF9D97DA7D}" type="pres">
      <dgm:prSet presAssocID="{4703597D-29F9-4495-A547-00BE2AF0E2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2E75C63-B848-4D9B-989E-340D42D783D1}" srcId="{E917935C-B03B-4F0C-A950-39747D32E295}" destId="{130BDFB7-F5F0-4F0A-8095-9B6065578D4B}" srcOrd="1" destOrd="0" parTransId="{025AFFCA-3499-4AF0-9B75-53CCC5D00B10}" sibTransId="{6D1E8FE0-E120-4CC6-AB16-A03E4D027E9D}"/>
    <dgm:cxn modelId="{451C3267-DD6D-964D-9671-9AF6D5473676}" type="presOf" srcId="{130BDFB7-F5F0-4F0A-8095-9B6065578D4B}" destId="{FB721C90-C155-44AC-8999-6676938DC78D}" srcOrd="0" destOrd="0" presId="urn:microsoft.com/office/officeart/2018/2/layout/IconVerticalSolidList"/>
    <dgm:cxn modelId="{6C03D679-EAB5-4471-82D7-69134A40D496}" srcId="{E917935C-B03B-4F0C-A950-39747D32E295}" destId="{1B623286-1DC5-4E66-A9C2-1BA8A040B0B8}" srcOrd="0" destOrd="0" parTransId="{93DB66D3-DA54-40E9-A98E-3798874879D4}" sibTransId="{5DD6C359-B5BE-41E9-AC0C-8770EB363ED7}"/>
    <dgm:cxn modelId="{4B63A294-7B81-E244-8910-AA74FC33A591}" type="presOf" srcId="{1B623286-1DC5-4E66-A9C2-1BA8A040B0B8}" destId="{94BDF2D0-469B-4870-8624-747110AE91B4}" srcOrd="0" destOrd="0" presId="urn:microsoft.com/office/officeart/2018/2/layout/IconVerticalSolidList"/>
    <dgm:cxn modelId="{D331D4B3-26CF-476F-BA45-2D7AFE6642EF}" srcId="{E917935C-B03B-4F0C-A950-39747D32E295}" destId="{AA0F727A-17D9-4408-8DC2-E061F21A5BC9}" srcOrd="2" destOrd="0" parTransId="{8311F738-7727-498F-A00A-787358789404}" sibTransId="{5981E101-8240-4AB7-BC23-DEAD13C88A91}"/>
    <dgm:cxn modelId="{62212BC0-89A2-4611-88A8-655DFBE1AA0E}" srcId="{E917935C-B03B-4F0C-A950-39747D32E295}" destId="{4703597D-29F9-4495-A547-00BE2AF0E272}" srcOrd="3" destOrd="0" parTransId="{AD833BC7-7D92-43E2-B084-C8FD10343BA4}" sibTransId="{FFC6D191-2FED-400B-8A15-DD924DAEFC92}"/>
    <dgm:cxn modelId="{928C2DDA-9E3B-4B4E-8A4D-D2C948D33F7F}" type="presOf" srcId="{AA0F727A-17D9-4408-8DC2-E061F21A5BC9}" destId="{95C5111B-1F64-43E3-9033-0196FA78CE5D}" srcOrd="0" destOrd="0" presId="urn:microsoft.com/office/officeart/2018/2/layout/IconVerticalSolidList"/>
    <dgm:cxn modelId="{9C4845F3-C48F-0048-A8E8-89A781FB766C}" type="presOf" srcId="{E917935C-B03B-4F0C-A950-39747D32E295}" destId="{D76F2DC8-D1C3-4C37-894E-9A70C4136EF4}" srcOrd="0" destOrd="0" presId="urn:microsoft.com/office/officeart/2018/2/layout/IconVerticalSolidList"/>
    <dgm:cxn modelId="{0942EAF4-104D-CB4E-8AA8-34A5415BD991}" type="presOf" srcId="{4703597D-29F9-4495-A547-00BE2AF0E272}" destId="{900435F9-2822-4792-BDB9-90EF9D97DA7D}" srcOrd="0" destOrd="0" presId="urn:microsoft.com/office/officeart/2018/2/layout/IconVerticalSolidList"/>
    <dgm:cxn modelId="{45C4DE3B-1403-2342-9924-FDEBCDEF7F27}" type="presParOf" srcId="{D76F2DC8-D1C3-4C37-894E-9A70C4136EF4}" destId="{5F83FBA1-F733-4B04-AB68-745B8B902C12}" srcOrd="0" destOrd="0" presId="urn:microsoft.com/office/officeart/2018/2/layout/IconVerticalSolidList"/>
    <dgm:cxn modelId="{62706998-A428-A34A-B485-C520D5F0E9EE}" type="presParOf" srcId="{5F83FBA1-F733-4B04-AB68-745B8B902C12}" destId="{F4895441-7939-4CBE-AF62-82551DEA087A}" srcOrd="0" destOrd="0" presId="urn:microsoft.com/office/officeart/2018/2/layout/IconVerticalSolidList"/>
    <dgm:cxn modelId="{4F7F0A60-F73C-1B41-98A1-E687CB0E1754}" type="presParOf" srcId="{5F83FBA1-F733-4B04-AB68-745B8B902C12}" destId="{8137A9FC-68ED-47CB-B359-5B69041870E5}" srcOrd="1" destOrd="0" presId="urn:microsoft.com/office/officeart/2018/2/layout/IconVerticalSolidList"/>
    <dgm:cxn modelId="{E61190B3-00A0-174B-87E5-B1CF557731D1}" type="presParOf" srcId="{5F83FBA1-F733-4B04-AB68-745B8B902C12}" destId="{0CB5880A-831C-40DC-9511-E8E4FCB25F51}" srcOrd="2" destOrd="0" presId="urn:microsoft.com/office/officeart/2018/2/layout/IconVerticalSolidList"/>
    <dgm:cxn modelId="{BB964E57-2449-F34D-8E87-37390386D304}" type="presParOf" srcId="{5F83FBA1-F733-4B04-AB68-745B8B902C12}" destId="{94BDF2D0-469B-4870-8624-747110AE91B4}" srcOrd="3" destOrd="0" presId="urn:microsoft.com/office/officeart/2018/2/layout/IconVerticalSolidList"/>
    <dgm:cxn modelId="{1DFAC8F9-A56F-3F4A-AF83-7E392EFECF22}" type="presParOf" srcId="{D76F2DC8-D1C3-4C37-894E-9A70C4136EF4}" destId="{A54FBD95-0A17-429E-A7F4-3ECAE6ACD9E3}" srcOrd="1" destOrd="0" presId="urn:microsoft.com/office/officeart/2018/2/layout/IconVerticalSolidList"/>
    <dgm:cxn modelId="{09C6EB49-7CB7-4043-909A-617EAE1F9696}" type="presParOf" srcId="{D76F2DC8-D1C3-4C37-894E-9A70C4136EF4}" destId="{1ECF43FA-B995-4F4D-B0CB-D2AF0E2E1054}" srcOrd="2" destOrd="0" presId="urn:microsoft.com/office/officeart/2018/2/layout/IconVerticalSolidList"/>
    <dgm:cxn modelId="{C27D7B6D-81AF-A64D-A9FC-48B2EFF92EE4}" type="presParOf" srcId="{1ECF43FA-B995-4F4D-B0CB-D2AF0E2E1054}" destId="{E2813C3F-70C6-4659-9A17-5762763BE5CB}" srcOrd="0" destOrd="0" presId="urn:microsoft.com/office/officeart/2018/2/layout/IconVerticalSolidList"/>
    <dgm:cxn modelId="{9A05EA08-A638-754E-AEE2-340022F098D0}" type="presParOf" srcId="{1ECF43FA-B995-4F4D-B0CB-D2AF0E2E1054}" destId="{FDA7539E-4490-4F20-8C64-D2F64A5A9632}" srcOrd="1" destOrd="0" presId="urn:microsoft.com/office/officeart/2018/2/layout/IconVerticalSolidList"/>
    <dgm:cxn modelId="{F8B1DF7D-E8BB-6B41-A358-F52166512022}" type="presParOf" srcId="{1ECF43FA-B995-4F4D-B0CB-D2AF0E2E1054}" destId="{3FA330A8-8CB4-4FF8-93FE-7EA808148181}" srcOrd="2" destOrd="0" presId="urn:microsoft.com/office/officeart/2018/2/layout/IconVerticalSolidList"/>
    <dgm:cxn modelId="{0D6A0C30-4999-2D40-AF75-C1834EE8FB92}" type="presParOf" srcId="{1ECF43FA-B995-4F4D-B0CB-D2AF0E2E1054}" destId="{FB721C90-C155-44AC-8999-6676938DC78D}" srcOrd="3" destOrd="0" presId="urn:microsoft.com/office/officeart/2018/2/layout/IconVerticalSolidList"/>
    <dgm:cxn modelId="{8B4E7E69-FA73-A04B-89A6-BE710C84D793}" type="presParOf" srcId="{D76F2DC8-D1C3-4C37-894E-9A70C4136EF4}" destId="{38E36302-E04A-4A62-809F-713A25A59EB6}" srcOrd="3" destOrd="0" presId="urn:microsoft.com/office/officeart/2018/2/layout/IconVerticalSolidList"/>
    <dgm:cxn modelId="{2E52B773-FC02-6E4A-BA5E-A1A5075CC553}" type="presParOf" srcId="{D76F2DC8-D1C3-4C37-894E-9A70C4136EF4}" destId="{38940658-2B18-4FAA-B421-CF3FFD97A8F4}" srcOrd="4" destOrd="0" presId="urn:microsoft.com/office/officeart/2018/2/layout/IconVerticalSolidList"/>
    <dgm:cxn modelId="{5105D1C9-8435-0942-ABC0-3963EE083F55}" type="presParOf" srcId="{38940658-2B18-4FAA-B421-CF3FFD97A8F4}" destId="{423D7ECA-F172-4F19-ACAC-E72CEDC6D26C}" srcOrd="0" destOrd="0" presId="urn:microsoft.com/office/officeart/2018/2/layout/IconVerticalSolidList"/>
    <dgm:cxn modelId="{FFA54127-408E-7642-965E-91757CA983D6}" type="presParOf" srcId="{38940658-2B18-4FAA-B421-CF3FFD97A8F4}" destId="{0C09B0C7-6686-4902-8E3B-4A002AA350CC}" srcOrd="1" destOrd="0" presId="urn:microsoft.com/office/officeart/2018/2/layout/IconVerticalSolidList"/>
    <dgm:cxn modelId="{4E8D57C6-AD51-804B-BAEB-39FE9614C187}" type="presParOf" srcId="{38940658-2B18-4FAA-B421-CF3FFD97A8F4}" destId="{F4F49ED8-3BEE-4F14-BBAA-0BCF0F692E3C}" srcOrd="2" destOrd="0" presId="urn:microsoft.com/office/officeart/2018/2/layout/IconVerticalSolidList"/>
    <dgm:cxn modelId="{4B3EB06F-926E-2443-A436-5882CF47116C}" type="presParOf" srcId="{38940658-2B18-4FAA-B421-CF3FFD97A8F4}" destId="{95C5111B-1F64-43E3-9033-0196FA78CE5D}" srcOrd="3" destOrd="0" presId="urn:microsoft.com/office/officeart/2018/2/layout/IconVerticalSolidList"/>
    <dgm:cxn modelId="{0B837F01-C267-C941-A74A-7A68229CCC41}" type="presParOf" srcId="{D76F2DC8-D1C3-4C37-894E-9A70C4136EF4}" destId="{EC69D536-8C85-4BC0-A459-795ABB61CB5D}" srcOrd="5" destOrd="0" presId="urn:microsoft.com/office/officeart/2018/2/layout/IconVerticalSolidList"/>
    <dgm:cxn modelId="{F428622F-54BB-6C4C-AFDD-148BA358ADF5}" type="presParOf" srcId="{D76F2DC8-D1C3-4C37-894E-9A70C4136EF4}" destId="{C445A075-4DD1-46AE-8E85-902119E4C237}" srcOrd="6" destOrd="0" presId="urn:microsoft.com/office/officeart/2018/2/layout/IconVerticalSolidList"/>
    <dgm:cxn modelId="{0FA104A9-55B4-A742-9777-742EE9EDCE01}" type="presParOf" srcId="{C445A075-4DD1-46AE-8E85-902119E4C237}" destId="{90A3C722-DAF2-4589-8484-F1C1BFEEFDC7}" srcOrd="0" destOrd="0" presId="urn:microsoft.com/office/officeart/2018/2/layout/IconVerticalSolidList"/>
    <dgm:cxn modelId="{34804B87-7B53-0E47-8E8C-1398D369BB45}" type="presParOf" srcId="{C445A075-4DD1-46AE-8E85-902119E4C237}" destId="{6F849404-160D-4DAB-8048-FA6F18E0E904}" srcOrd="1" destOrd="0" presId="urn:microsoft.com/office/officeart/2018/2/layout/IconVerticalSolidList"/>
    <dgm:cxn modelId="{E2DEFF4D-9445-254E-B195-A116AB68DB7F}" type="presParOf" srcId="{C445A075-4DD1-46AE-8E85-902119E4C237}" destId="{6DA71D76-D437-464B-A6C0-DD26FFB1FBB0}" srcOrd="2" destOrd="0" presId="urn:microsoft.com/office/officeart/2018/2/layout/IconVerticalSolidList"/>
    <dgm:cxn modelId="{B30BAEA4-8462-E341-9ADB-FB15EC8F944F}" type="presParOf" srcId="{C445A075-4DD1-46AE-8E85-902119E4C237}" destId="{900435F9-2822-4792-BDB9-90EF9D97DA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F3099-0C1A-42A4-B1A6-82417B8168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4E6FA-0CA2-43EF-877B-BBDEA2DEB71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https://circuitpython.org/downloads</a:t>
          </a:r>
          <a:endParaRPr lang="en-US" dirty="0">
            <a:solidFill>
              <a:schemeClr val="bg1"/>
            </a:solidFill>
          </a:endParaRPr>
        </a:p>
      </dgm:t>
    </dgm:pt>
    <dgm:pt modelId="{47492343-A0E7-499B-9712-440671297D72}" type="parTrans" cxnId="{571F0924-B4F1-4751-A8A7-9D1D542C9700}">
      <dgm:prSet/>
      <dgm:spPr/>
      <dgm:t>
        <a:bodyPr/>
        <a:lstStyle/>
        <a:p>
          <a:endParaRPr lang="en-US"/>
        </a:p>
      </dgm:t>
    </dgm:pt>
    <dgm:pt modelId="{1BA94142-5B45-464C-ABCD-0022DFEA755D}" type="sibTrans" cxnId="{571F0924-B4F1-4751-A8A7-9D1D542C9700}">
      <dgm:prSet/>
      <dgm:spPr/>
      <dgm:t>
        <a:bodyPr/>
        <a:lstStyle/>
        <a:p>
          <a:endParaRPr lang="en-US"/>
        </a:p>
      </dgm:t>
    </dgm:pt>
    <dgm:pt modelId="{6A83084F-07BB-4771-A721-9236B5E75D84}">
      <dgm:prSet/>
      <dgm:spPr/>
      <dgm:t>
        <a:bodyPr/>
        <a:lstStyle/>
        <a:p>
          <a:r>
            <a:rPr lang="en-US"/>
            <a:t>Select or search for your board (430 as of Oct 2023)</a:t>
          </a:r>
        </a:p>
      </dgm:t>
    </dgm:pt>
    <dgm:pt modelId="{272C48C1-DF7B-4BBF-875D-E6A740E5E62F}" type="parTrans" cxnId="{67D0CD79-5225-41DB-9FD4-AEC7995F2B0B}">
      <dgm:prSet/>
      <dgm:spPr/>
      <dgm:t>
        <a:bodyPr/>
        <a:lstStyle/>
        <a:p>
          <a:endParaRPr lang="en-US"/>
        </a:p>
      </dgm:t>
    </dgm:pt>
    <dgm:pt modelId="{8433B8DB-7C7B-44F1-83A0-7F408F18936C}" type="sibTrans" cxnId="{67D0CD79-5225-41DB-9FD4-AEC7995F2B0B}">
      <dgm:prSet/>
      <dgm:spPr/>
      <dgm:t>
        <a:bodyPr/>
        <a:lstStyle/>
        <a:p>
          <a:endParaRPr lang="en-US"/>
        </a:p>
      </dgm:t>
    </dgm:pt>
    <dgm:pt modelId="{DCC18B13-67F1-4448-B44C-C3E2E99F68D0}">
      <dgm:prSet/>
      <dgm:spPr/>
      <dgm:t>
        <a:bodyPr/>
        <a:lstStyle/>
        <a:p>
          <a:r>
            <a:rPr lang="en-US"/>
            <a:t>Download the USB Flashing Format (UF2) install file</a:t>
          </a:r>
        </a:p>
      </dgm:t>
    </dgm:pt>
    <dgm:pt modelId="{D5A91F18-17D6-457C-AC1A-DC8842295C1B}" type="parTrans" cxnId="{070A80C2-273F-4585-B1D8-1FBDA8096BA0}">
      <dgm:prSet/>
      <dgm:spPr/>
      <dgm:t>
        <a:bodyPr/>
        <a:lstStyle/>
        <a:p>
          <a:endParaRPr lang="en-US"/>
        </a:p>
      </dgm:t>
    </dgm:pt>
    <dgm:pt modelId="{5ADE9094-81B3-4F64-BD9E-05E2EDB59E3C}" type="sibTrans" cxnId="{070A80C2-273F-4585-B1D8-1FBDA8096BA0}">
      <dgm:prSet/>
      <dgm:spPr/>
      <dgm:t>
        <a:bodyPr/>
        <a:lstStyle/>
        <a:p>
          <a:endParaRPr lang="en-US"/>
        </a:p>
      </dgm:t>
    </dgm:pt>
    <dgm:pt modelId="{76C9001C-3F46-439D-A604-F1316A4C8CB5}">
      <dgm:prSet/>
      <dgm:spPr/>
      <dgm:t>
        <a:bodyPr/>
        <a:lstStyle/>
        <a:p>
          <a:r>
            <a:rPr lang="en-US"/>
            <a:t>Enter the bootloader by:</a:t>
          </a:r>
        </a:p>
      </dgm:t>
    </dgm:pt>
    <dgm:pt modelId="{D4A05D24-9AF6-41FD-8E89-6E83FE611E2B}" type="parTrans" cxnId="{197AE69C-6E29-4795-9384-DA1CF7FE35C1}">
      <dgm:prSet/>
      <dgm:spPr/>
      <dgm:t>
        <a:bodyPr/>
        <a:lstStyle/>
        <a:p>
          <a:endParaRPr lang="en-US"/>
        </a:p>
      </dgm:t>
    </dgm:pt>
    <dgm:pt modelId="{F3C43938-7F4B-4285-8486-95D925D50517}" type="sibTrans" cxnId="{197AE69C-6E29-4795-9384-DA1CF7FE35C1}">
      <dgm:prSet/>
      <dgm:spPr/>
      <dgm:t>
        <a:bodyPr/>
        <a:lstStyle/>
        <a:p>
          <a:endParaRPr lang="en-US"/>
        </a:p>
      </dgm:t>
    </dgm:pt>
    <dgm:pt modelId="{A36ED797-1683-41A6-B62C-4ECDE17737A1}">
      <dgm:prSet/>
      <dgm:spPr/>
      <dgm:t>
        <a:bodyPr/>
        <a:lstStyle/>
        <a:p>
          <a:r>
            <a:rPr lang="en-US"/>
            <a:t>Holding down BOOT/BOOTSEL when powering on RP2040 based devices</a:t>
          </a:r>
        </a:p>
      </dgm:t>
    </dgm:pt>
    <dgm:pt modelId="{512F65F7-11C6-4D75-B7DB-1CC11BBF65E7}" type="parTrans" cxnId="{DA17BC0E-F6C1-416B-B8CD-921E8310B9E9}">
      <dgm:prSet/>
      <dgm:spPr/>
      <dgm:t>
        <a:bodyPr/>
        <a:lstStyle/>
        <a:p>
          <a:endParaRPr lang="en-US"/>
        </a:p>
      </dgm:t>
    </dgm:pt>
    <dgm:pt modelId="{4A7134A0-4E2A-49A6-82C0-50955163ED96}" type="sibTrans" cxnId="{DA17BC0E-F6C1-416B-B8CD-921E8310B9E9}">
      <dgm:prSet/>
      <dgm:spPr/>
      <dgm:t>
        <a:bodyPr/>
        <a:lstStyle/>
        <a:p>
          <a:endParaRPr lang="en-US"/>
        </a:p>
      </dgm:t>
    </dgm:pt>
    <dgm:pt modelId="{D2BBB15A-2E36-45D5-B247-743788C8B42D}">
      <dgm:prSet/>
      <dgm:spPr/>
      <dgm:t>
        <a:bodyPr/>
        <a:lstStyle/>
        <a:p>
          <a:r>
            <a:rPr lang="en-US"/>
            <a:t>Double click RESET for others like the Circuit Playground Express</a:t>
          </a:r>
        </a:p>
      </dgm:t>
    </dgm:pt>
    <dgm:pt modelId="{F6B2C96D-91D7-4020-83A8-4D20EB611AD0}" type="parTrans" cxnId="{34D40699-22B7-4161-8D33-F18494ACB401}">
      <dgm:prSet/>
      <dgm:spPr/>
      <dgm:t>
        <a:bodyPr/>
        <a:lstStyle/>
        <a:p>
          <a:endParaRPr lang="en-US"/>
        </a:p>
      </dgm:t>
    </dgm:pt>
    <dgm:pt modelId="{88B30B3C-ECEC-4DB3-A77E-0621987955CA}" type="sibTrans" cxnId="{34D40699-22B7-4161-8D33-F18494ACB401}">
      <dgm:prSet/>
      <dgm:spPr/>
      <dgm:t>
        <a:bodyPr/>
        <a:lstStyle/>
        <a:p>
          <a:endParaRPr lang="en-US"/>
        </a:p>
      </dgm:t>
    </dgm:pt>
    <dgm:pt modelId="{904D4D7A-20A4-483E-928B-CBBEAD919941}">
      <dgm:prSet/>
      <dgm:spPr/>
      <dgm:t>
        <a:bodyPr/>
        <a:lstStyle/>
        <a:p>
          <a:r>
            <a:rPr lang="en-US" dirty="0"/>
            <a:t>A USB Disk called RPI-RP2 should appear</a:t>
          </a:r>
        </a:p>
      </dgm:t>
    </dgm:pt>
    <dgm:pt modelId="{52E77D1E-7B34-4BA8-85EE-DE309CF36745}" type="parTrans" cxnId="{5414B2F6-257A-46FE-81AB-F3A2606877F3}">
      <dgm:prSet/>
      <dgm:spPr/>
      <dgm:t>
        <a:bodyPr/>
        <a:lstStyle/>
        <a:p>
          <a:endParaRPr lang="en-US"/>
        </a:p>
      </dgm:t>
    </dgm:pt>
    <dgm:pt modelId="{292F5E1A-0F25-4777-8605-35BEF6C468EB}" type="sibTrans" cxnId="{5414B2F6-257A-46FE-81AB-F3A2606877F3}">
      <dgm:prSet/>
      <dgm:spPr/>
      <dgm:t>
        <a:bodyPr/>
        <a:lstStyle/>
        <a:p>
          <a:endParaRPr lang="en-US"/>
        </a:p>
      </dgm:t>
    </dgm:pt>
    <dgm:pt modelId="{F79102FA-7978-4903-BAFC-B21B48179F56}">
      <dgm:prSet/>
      <dgm:spPr/>
      <dgm:t>
        <a:bodyPr/>
        <a:lstStyle/>
        <a:p>
          <a:r>
            <a:rPr lang="en-US"/>
            <a:t>Drag and drop the UF2 file to the disk to install MicroPython</a:t>
          </a:r>
        </a:p>
      </dgm:t>
    </dgm:pt>
    <dgm:pt modelId="{1A174293-2358-4223-871E-4E4C3C6AD8F1}" type="parTrans" cxnId="{1767B535-8F28-4069-AFCF-047D145A0E39}">
      <dgm:prSet/>
      <dgm:spPr/>
      <dgm:t>
        <a:bodyPr/>
        <a:lstStyle/>
        <a:p>
          <a:endParaRPr lang="en-US"/>
        </a:p>
      </dgm:t>
    </dgm:pt>
    <dgm:pt modelId="{67E2D1B7-3173-4F31-BC49-ACDBE6A2F681}" type="sibTrans" cxnId="{1767B535-8F28-4069-AFCF-047D145A0E39}">
      <dgm:prSet/>
      <dgm:spPr/>
      <dgm:t>
        <a:bodyPr/>
        <a:lstStyle/>
        <a:p>
          <a:endParaRPr lang="en-US"/>
        </a:p>
      </dgm:t>
    </dgm:pt>
    <dgm:pt modelId="{8B1FC4AB-F22C-4950-B945-A3A9A770788D}">
      <dgm:prSet/>
      <dgm:spPr/>
      <dgm:t>
        <a:bodyPr/>
        <a:lstStyle/>
        <a:p>
          <a:r>
            <a:rPr lang="en-US"/>
            <a:t>The disk should disappear when it finishes </a:t>
          </a:r>
        </a:p>
      </dgm:t>
    </dgm:pt>
    <dgm:pt modelId="{0E5547E1-946A-4172-9C55-2CF3F8A19595}" type="parTrans" cxnId="{5E11A705-5EBD-4E99-B826-CFC243F6EFFE}">
      <dgm:prSet/>
      <dgm:spPr/>
      <dgm:t>
        <a:bodyPr/>
        <a:lstStyle/>
        <a:p>
          <a:endParaRPr lang="en-US"/>
        </a:p>
      </dgm:t>
    </dgm:pt>
    <dgm:pt modelId="{4EBEC0A7-D14C-4398-83BD-4532357A3961}" type="sibTrans" cxnId="{5E11A705-5EBD-4E99-B826-CFC243F6EFFE}">
      <dgm:prSet/>
      <dgm:spPr/>
      <dgm:t>
        <a:bodyPr/>
        <a:lstStyle/>
        <a:p>
          <a:endParaRPr lang="en-US"/>
        </a:p>
      </dgm:t>
    </dgm:pt>
    <dgm:pt modelId="{5202CDA3-B9C5-3D4C-BCDD-2551DB715297}" type="pres">
      <dgm:prSet presAssocID="{F11F3099-0C1A-42A4-B1A6-82417B81683C}" presName="linear" presStyleCnt="0">
        <dgm:presLayoutVars>
          <dgm:animLvl val="lvl"/>
          <dgm:resizeHandles val="exact"/>
        </dgm:presLayoutVars>
      </dgm:prSet>
      <dgm:spPr/>
    </dgm:pt>
    <dgm:pt modelId="{DD12C721-EE7A-D448-BE91-0F605F0B7248}" type="pres">
      <dgm:prSet presAssocID="{A984E6FA-0CA2-43EF-877B-BBDEA2DEB71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AD6B708-05F4-F644-9ED6-31108BCE3D40}" type="pres">
      <dgm:prSet presAssocID="{1BA94142-5B45-464C-ABCD-0022DFEA755D}" presName="spacer" presStyleCnt="0"/>
      <dgm:spPr/>
    </dgm:pt>
    <dgm:pt modelId="{065AACA9-B81E-5B48-B571-67A22414A09A}" type="pres">
      <dgm:prSet presAssocID="{6A83084F-07BB-4771-A721-9236B5E75D8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687B8B6-D68C-794F-A252-9D0A516D38F7}" type="pres">
      <dgm:prSet presAssocID="{8433B8DB-7C7B-44F1-83A0-7F408F18936C}" presName="spacer" presStyleCnt="0"/>
      <dgm:spPr/>
    </dgm:pt>
    <dgm:pt modelId="{0E564546-8FBE-AE42-AB13-BF66C0CD89E8}" type="pres">
      <dgm:prSet presAssocID="{DCC18B13-67F1-4448-B44C-C3E2E99F68D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955619C-BEC6-6B4F-A5BF-0CF443C71450}" type="pres">
      <dgm:prSet presAssocID="{5ADE9094-81B3-4F64-BD9E-05E2EDB59E3C}" presName="spacer" presStyleCnt="0"/>
      <dgm:spPr/>
    </dgm:pt>
    <dgm:pt modelId="{367E1DAF-AFF8-1A4D-A99F-DA19FD122D96}" type="pres">
      <dgm:prSet presAssocID="{76C9001C-3F46-439D-A604-F1316A4C8CB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CF3C623-DD2E-C241-92DA-24FFB2E7FC71}" type="pres">
      <dgm:prSet presAssocID="{76C9001C-3F46-439D-A604-F1316A4C8CB5}" presName="childText" presStyleLbl="revTx" presStyleIdx="0" presStyleCnt="1">
        <dgm:presLayoutVars>
          <dgm:bulletEnabled val="1"/>
        </dgm:presLayoutVars>
      </dgm:prSet>
      <dgm:spPr/>
    </dgm:pt>
    <dgm:pt modelId="{6FA5FDFA-4A3E-9B44-80C4-A30A705F9DDD}" type="pres">
      <dgm:prSet presAssocID="{904D4D7A-20A4-483E-928B-CBBEAD91994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5AF6C89-782A-4842-82FC-30BC070486B1}" type="pres">
      <dgm:prSet presAssocID="{292F5E1A-0F25-4777-8605-35BEF6C468EB}" presName="spacer" presStyleCnt="0"/>
      <dgm:spPr/>
    </dgm:pt>
    <dgm:pt modelId="{6E741EDE-439F-EF43-B300-93DF2D78E248}" type="pres">
      <dgm:prSet presAssocID="{F79102FA-7978-4903-BAFC-B21B48179F5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EE861DE-35C7-334B-A642-31A0BB4EE1FD}" type="pres">
      <dgm:prSet presAssocID="{67E2D1B7-3173-4F31-BC49-ACDBE6A2F681}" presName="spacer" presStyleCnt="0"/>
      <dgm:spPr/>
    </dgm:pt>
    <dgm:pt modelId="{96142200-58DD-1B42-A0FC-6F5E01263209}" type="pres">
      <dgm:prSet presAssocID="{8B1FC4AB-F22C-4950-B945-A3A9A770788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E11A705-5EBD-4E99-B826-CFC243F6EFFE}" srcId="{F11F3099-0C1A-42A4-B1A6-82417B81683C}" destId="{8B1FC4AB-F22C-4950-B945-A3A9A770788D}" srcOrd="6" destOrd="0" parTransId="{0E5547E1-946A-4172-9C55-2CF3F8A19595}" sibTransId="{4EBEC0A7-D14C-4398-83BD-4532357A3961}"/>
    <dgm:cxn modelId="{FE25270C-ABE9-2F4A-AF0C-8DA9ED0AF326}" type="presOf" srcId="{6A83084F-07BB-4771-A721-9236B5E75D84}" destId="{065AACA9-B81E-5B48-B571-67A22414A09A}" srcOrd="0" destOrd="0" presId="urn:microsoft.com/office/officeart/2005/8/layout/vList2"/>
    <dgm:cxn modelId="{A3708E0D-8174-2A46-89E7-06393720A77F}" type="presOf" srcId="{DCC18B13-67F1-4448-B44C-C3E2E99F68D0}" destId="{0E564546-8FBE-AE42-AB13-BF66C0CD89E8}" srcOrd="0" destOrd="0" presId="urn:microsoft.com/office/officeart/2005/8/layout/vList2"/>
    <dgm:cxn modelId="{DA17BC0E-F6C1-416B-B8CD-921E8310B9E9}" srcId="{76C9001C-3F46-439D-A604-F1316A4C8CB5}" destId="{A36ED797-1683-41A6-B62C-4ECDE17737A1}" srcOrd="0" destOrd="0" parTransId="{512F65F7-11C6-4D75-B7DB-1CC11BBF65E7}" sibTransId="{4A7134A0-4E2A-49A6-82C0-50955163ED96}"/>
    <dgm:cxn modelId="{571F0924-B4F1-4751-A8A7-9D1D542C9700}" srcId="{F11F3099-0C1A-42A4-B1A6-82417B81683C}" destId="{A984E6FA-0CA2-43EF-877B-BBDEA2DEB713}" srcOrd="0" destOrd="0" parTransId="{47492343-A0E7-499B-9712-440671297D72}" sibTransId="{1BA94142-5B45-464C-ABCD-0022DFEA755D}"/>
    <dgm:cxn modelId="{1767B535-8F28-4069-AFCF-047D145A0E39}" srcId="{F11F3099-0C1A-42A4-B1A6-82417B81683C}" destId="{F79102FA-7978-4903-BAFC-B21B48179F56}" srcOrd="5" destOrd="0" parTransId="{1A174293-2358-4223-871E-4E4C3C6AD8F1}" sibTransId="{67E2D1B7-3173-4F31-BC49-ACDBE6A2F681}"/>
    <dgm:cxn modelId="{98A39643-EEA9-2849-ABF7-E66434B95063}" type="presOf" srcId="{F11F3099-0C1A-42A4-B1A6-82417B81683C}" destId="{5202CDA3-B9C5-3D4C-BCDD-2551DB715297}" srcOrd="0" destOrd="0" presId="urn:microsoft.com/office/officeart/2005/8/layout/vList2"/>
    <dgm:cxn modelId="{08C13F76-BFB5-064A-AA93-496AE02EE95D}" type="presOf" srcId="{76C9001C-3F46-439D-A604-F1316A4C8CB5}" destId="{367E1DAF-AFF8-1A4D-A99F-DA19FD122D96}" srcOrd="0" destOrd="0" presId="urn:microsoft.com/office/officeart/2005/8/layout/vList2"/>
    <dgm:cxn modelId="{67D0CD79-5225-41DB-9FD4-AEC7995F2B0B}" srcId="{F11F3099-0C1A-42A4-B1A6-82417B81683C}" destId="{6A83084F-07BB-4771-A721-9236B5E75D84}" srcOrd="1" destOrd="0" parTransId="{272C48C1-DF7B-4BBF-875D-E6A740E5E62F}" sibTransId="{8433B8DB-7C7B-44F1-83A0-7F408F18936C}"/>
    <dgm:cxn modelId="{D8B49285-CCC1-8049-AF3F-415DFA9704AA}" type="presOf" srcId="{D2BBB15A-2E36-45D5-B247-743788C8B42D}" destId="{4CF3C623-DD2E-C241-92DA-24FFB2E7FC71}" srcOrd="0" destOrd="1" presId="urn:microsoft.com/office/officeart/2005/8/layout/vList2"/>
    <dgm:cxn modelId="{8D40EA8B-E8A5-1942-8671-F1F3901756C9}" type="presOf" srcId="{8B1FC4AB-F22C-4950-B945-A3A9A770788D}" destId="{96142200-58DD-1B42-A0FC-6F5E01263209}" srcOrd="0" destOrd="0" presId="urn:microsoft.com/office/officeart/2005/8/layout/vList2"/>
    <dgm:cxn modelId="{34D40699-22B7-4161-8D33-F18494ACB401}" srcId="{76C9001C-3F46-439D-A604-F1316A4C8CB5}" destId="{D2BBB15A-2E36-45D5-B247-743788C8B42D}" srcOrd="1" destOrd="0" parTransId="{F6B2C96D-91D7-4020-83A8-4D20EB611AD0}" sibTransId="{88B30B3C-ECEC-4DB3-A77E-0621987955CA}"/>
    <dgm:cxn modelId="{197AE69C-6E29-4795-9384-DA1CF7FE35C1}" srcId="{F11F3099-0C1A-42A4-B1A6-82417B81683C}" destId="{76C9001C-3F46-439D-A604-F1316A4C8CB5}" srcOrd="3" destOrd="0" parTransId="{D4A05D24-9AF6-41FD-8E89-6E83FE611E2B}" sibTransId="{F3C43938-7F4B-4285-8486-95D925D50517}"/>
    <dgm:cxn modelId="{88CD0EA0-9317-7B4A-BCC1-A09121B1C8FF}" type="presOf" srcId="{F79102FA-7978-4903-BAFC-B21B48179F56}" destId="{6E741EDE-439F-EF43-B300-93DF2D78E248}" srcOrd="0" destOrd="0" presId="urn:microsoft.com/office/officeart/2005/8/layout/vList2"/>
    <dgm:cxn modelId="{070A80C2-273F-4585-B1D8-1FBDA8096BA0}" srcId="{F11F3099-0C1A-42A4-B1A6-82417B81683C}" destId="{DCC18B13-67F1-4448-B44C-C3E2E99F68D0}" srcOrd="2" destOrd="0" parTransId="{D5A91F18-17D6-457C-AC1A-DC8842295C1B}" sibTransId="{5ADE9094-81B3-4F64-BD9E-05E2EDB59E3C}"/>
    <dgm:cxn modelId="{243E46D6-27FD-D646-BDFF-FD35727C524C}" type="presOf" srcId="{A36ED797-1683-41A6-B62C-4ECDE17737A1}" destId="{4CF3C623-DD2E-C241-92DA-24FFB2E7FC71}" srcOrd="0" destOrd="0" presId="urn:microsoft.com/office/officeart/2005/8/layout/vList2"/>
    <dgm:cxn modelId="{BA9E7CE5-9629-7042-939F-7CDBDB916DDF}" type="presOf" srcId="{A984E6FA-0CA2-43EF-877B-BBDEA2DEB713}" destId="{DD12C721-EE7A-D448-BE91-0F605F0B7248}" srcOrd="0" destOrd="0" presId="urn:microsoft.com/office/officeart/2005/8/layout/vList2"/>
    <dgm:cxn modelId="{E919F7EC-5B35-1D46-A835-2137D74D7F13}" type="presOf" srcId="{904D4D7A-20A4-483E-928B-CBBEAD919941}" destId="{6FA5FDFA-4A3E-9B44-80C4-A30A705F9DDD}" srcOrd="0" destOrd="0" presId="urn:microsoft.com/office/officeart/2005/8/layout/vList2"/>
    <dgm:cxn modelId="{5414B2F6-257A-46FE-81AB-F3A2606877F3}" srcId="{F11F3099-0C1A-42A4-B1A6-82417B81683C}" destId="{904D4D7A-20A4-483E-928B-CBBEAD919941}" srcOrd="4" destOrd="0" parTransId="{52E77D1E-7B34-4BA8-85EE-DE309CF36745}" sibTransId="{292F5E1A-0F25-4777-8605-35BEF6C468EB}"/>
    <dgm:cxn modelId="{4FE93BA7-686F-4044-A8B9-9DDE775F1572}" type="presParOf" srcId="{5202CDA3-B9C5-3D4C-BCDD-2551DB715297}" destId="{DD12C721-EE7A-D448-BE91-0F605F0B7248}" srcOrd="0" destOrd="0" presId="urn:microsoft.com/office/officeart/2005/8/layout/vList2"/>
    <dgm:cxn modelId="{592E5011-A50E-AD4A-AB73-C688602D2F9B}" type="presParOf" srcId="{5202CDA3-B9C5-3D4C-BCDD-2551DB715297}" destId="{0AD6B708-05F4-F644-9ED6-31108BCE3D40}" srcOrd="1" destOrd="0" presId="urn:microsoft.com/office/officeart/2005/8/layout/vList2"/>
    <dgm:cxn modelId="{CF564FE0-D276-8B44-AF74-FC4E499345E4}" type="presParOf" srcId="{5202CDA3-B9C5-3D4C-BCDD-2551DB715297}" destId="{065AACA9-B81E-5B48-B571-67A22414A09A}" srcOrd="2" destOrd="0" presId="urn:microsoft.com/office/officeart/2005/8/layout/vList2"/>
    <dgm:cxn modelId="{EBD553CB-9841-0E4E-BC34-6B0C2924AA0B}" type="presParOf" srcId="{5202CDA3-B9C5-3D4C-BCDD-2551DB715297}" destId="{E687B8B6-D68C-794F-A252-9D0A516D38F7}" srcOrd="3" destOrd="0" presId="urn:microsoft.com/office/officeart/2005/8/layout/vList2"/>
    <dgm:cxn modelId="{89181908-F786-004C-89B8-F13199675C98}" type="presParOf" srcId="{5202CDA3-B9C5-3D4C-BCDD-2551DB715297}" destId="{0E564546-8FBE-AE42-AB13-BF66C0CD89E8}" srcOrd="4" destOrd="0" presId="urn:microsoft.com/office/officeart/2005/8/layout/vList2"/>
    <dgm:cxn modelId="{65BD8605-0540-E049-809E-DDE409806183}" type="presParOf" srcId="{5202CDA3-B9C5-3D4C-BCDD-2551DB715297}" destId="{A955619C-BEC6-6B4F-A5BF-0CF443C71450}" srcOrd="5" destOrd="0" presId="urn:microsoft.com/office/officeart/2005/8/layout/vList2"/>
    <dgm:cxn modelId="{04EDC235-46EA-0A4E-8CD2-40C26929D4B0}" type="presParOf" srcId="{5202CDA3-B9C5-3D4C-BCDD-2551DB715297}" destId="{367E1DAF-AFF8-1A4D-A99F-DA19FD122D96}" srcOrd="6" destOrd="0" presId="urn:microsoft.com/office/officeart/2005/8/layout/vList2"/>
    <dgm:cxn modelId="{3F824F7D-0433-4640-9524-9F2276F66BD1}" type="presParOf" srcId="{5202CDA3-B9C5-3D4C-BCDD-2551DB715297}" destId="{4CF3C623-DD2E-C241-92DA-24FFB2E7FC71}" srcOrd="7" destOrd="0" presId="urn:microsoft.com/office/officeart/2005/8/layout/vList2"/>
    <dgm:cxn modelId="{206D1FE0-0C9B-404E-9D77-EAE2012F16E9}" type="presParOf" srcId="{5202CDA3-B9C5-3D4C-BCDD-2551DB715297}" destId="{6FA5FDFA-4A3E-9B44-80C4-A30A705F9DDD}" srcOrd="8" destOrd="0" presId="urn:microsoft.com/office/officeart/2005/8/layout/vList2"/>
    <dgm:cxn modelId="{0B632CB3-91E7-664E-A973-30E680FE06C4}" type="presParOf" srcId="{5202CDA3-B9C5-3D4C-BCDD-2551DB715297}" destId="{65AF6C89-782A-4842-82FC-30BC070486B1}" srcOrd="9" destOrd="0" presId="urn:microsoft.com/office/officeart/2005/8/layout/vList2"/>
    <dgm:cxn modelId="{7BFA9A65-3102-F14D-B174-A989A4BE517E}" type="presParOf" srcId="{5202CDA3-B9C5-3D4C-BCDD-2551DB715297}" destId="{6E741EDE-439F-EF43-B300-93DF2D78E248}" srcOrd="10" destOrd="0" presId="urn:microsoft.com/office/officeart/2005/8/layout/vList2"/>
    <dgm:cxn modelId="{A8E3A950-2ECB-2347-B62E-7DD25E7DC1E8}" type="presParOf" srcId="{5202CDA3-B9C5-3D4C-BCDD-2551DB715297}" destId="{1EE861DE-35C7-334B-A642-31A0BB4EE1FD}" srcOrd="11" destOrd="0" presId="urn:microsoft.com/office/officeart/2005/8/layout/vList2"/>
    <dgm:cxn modelId="{8019D5F2-F82F-AD46-8E12-5F4BF087AB81}" type="presParOf" srcId="{5202CDA3-B9C5-3D4C-BCDD-2551DB715297}" destId="{96142200-58DD-1B42-A0FC-6F5E0126320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95441-7939-4CBE-AF62-82551DEA087A}">
      <dsp:nvSpPr>
        <dsp:cNvPr id="0" name=""/>
        <dsp:cNvSpPr/>
      </dsp:nvSpPr>
      <dsp:spPr>
        <a:xfrm>
          <a:off x="0" y="1805"/>
          <a:ext cx="5393361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7A9FC-68ED-47CB-B359-5B69041870E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DF2D0-469B-4870-8624-747110AE91B4}">
      <dsp:nvSpPr>
        <dsp:cNvPr id="0" name=""/>
        <dsp:cNvSpPr/>
      </dsp:nvSpPr>
      <dsp:spPr>
        <a:xfrm>
          <a:off x="1057183" y="1805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Single board microcontrollers</a:t>
          </a:r>
          <a:endParaRPr lang="en-US" sz="1500" kern="1200"/>
        </a:p>
      </dsp:txBody>
      <dsp:txXfrm>
        <a:off x="1057183" y="1805"/>
        <a:ext cx="4336177" cy="915310"/>
      </dsp:txXfrm>
    </dsp:sp>
    <dsp:sp modelId="{E2813C3F-70C6-4659-9A17-5762763BE5CB}">
      <dsp:nvSpPr>
        <dsp:cNvPr id="0" name=""/>
        <dsp:cNvSpPr/>
      </dsp:nvSpPr>
      <dsp:spPr>
        <a:xfrm>
          <a:off x="0" y="1145944"/>
          <a:ext cx="5393361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7539E-4490-4F20-8C64-D2F64A5A963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21C90-C155-44AC-8999-6676938DC78D}">
      <dsp:nvSpPr>
        <dsp:cNvPr id="0" name=""/>
        <dsp:cNvSpPr/>
      </dsp:nvSpPr>
      <dsp:spPr>
        <a:xfrm>
          <a:off x="1057183" y="1145944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I/O pins that may be interfaced to various expansion boards called shields or breadboards</a:t>
          </a:r>
          <a:endParaRPr lang="en-US" sz="1500" kern="1200"/>
        </a:p>
      </dsp:txBody>
      <dsp:txXfrm>
        <a:off x="1057183" y="1145944"/>
        <a:ext cx="4336177" cy="915310"/>
      </dsp:txXfrm>
    </dsp:sp>
    <dsp:sp modelId="{423D7ECA-F172-4F19-ACAC-E72CEDC6D26C}">
      <dsp:nvSpPr>
        <dsp:cNvPr id="0" name=""/>
        <dsp:cNvSpPr/>
      </dsp:nvSpPr>
      <dsp:spPr>
        <a:xfrm>
          <a:off x="0" y="2290082"/>
          <a:ext cx="5393361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9B0C7-6686-4902-8E3B-4A002AA350C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5111B-1F64-43E3-9033-0196FA78CE5D}">
      <dsp:nvSpPr>
        <dsp:cNvPr id="0" name=""/>
        <dsp:cNvSpPr/>
      </dsp:nvSpPr>
      <dsp:spPr>
        <a:xfrm>
          <a:off x="1057183" y="2290082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Added USB for easy programming</a:t>
          </a:r>
        </a:p>
      </dsp:txBody>
      <dsp:txXfrm>
        <a:off x="1057183" y="2290082"/>
        <a:ext cx="4336177" cy="915310"/>
      </dsp:txXfrm>
    </dsp:sp>
    <dsp:sp modelId="{90A3C722-DAF2-4589-8484-F1C1BFEEFDC7}">
      <dsp:nvSpPr>
        <dsp:cNvPr id="0" name=""/>
        <dsp:cNvSpPr/>
      </dsp:nvSpPr>
      <dsp:spPr>
        <a:xfrm>
          <a:off x="0" y="3434221"/>
          <a:ext cx="5393361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49404-160D-4DAB-8048-FA6F18E0E90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435F9-2822-4792-BDB9-90EF9D97DA7D}">
      <dsp:nvSpPr>
        <dsp:cNvPr id="0" name=""/>
        <dsp:cNvSpPr/>
      </dsp:nvSpPr>
      <dsp:spPr>
        <a:xfrm>
          <a:off x="1057183" y="3434221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 code using a standardized Arduino Programming Language API, and a purpose-built IDE</a:t>
          </a:r>
        </a:p>
      </dsp:txBody>
      <dsp:txXfrm>
        <a:off x="1057183" y="3434221"/>
        <a:ext cx="4336177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2C721-EE7A-D448-BE91-0F605F0B7248}">
      <dsp:nvSpPr>
        <dsp:cNvPr id="0" name=""/>
        <dsp:cNvSpPr/>
      </dsp:nvSpPr>
      <dsp:spPr>
        <a:xfrm>
          <a:off x="0" y="322416"/>
          <a:ext cx="545883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https://circuitpython.org/downloads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9904" y="342320"/>
        <a:ext cx="5419029" cy="367937"/>
      </dsp:txXfrm>
    </dsp:sp>
    <dsp:sp modelId="{065AACA9-B81E-5B48-B571-67A22414A09A}">
      <dsp:nvSpPr>
        <dsp:cNvPr id="0" name=""/>
        <dsp:cNvSpPr/>
      </dsp:nvSpPr>
      <dsp:spPr>
        <a:xfrm>
          <a:off x="0" y="779121"/>
          <a:ext cx="545883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Select or search for your board (430 as of Oct 2023)</a:t>
          </a:r>
        </a:p>
      </dsp:txBody>
      <dsp:txXfrm>
        <a:off x="19904" y="799025"/>
        <a:ext cx="5419029" cy="367937"/>
      </dsp:txXfrm>
    </dsp:sp>
    <dsp:sp modelId="{0E564546-8FBE-AE42-AB13-BF66C0CD89E8}">
      <dsp:nvSpPr>
        <dsp:cNvPr id="0" name=""/>
        <dsp:cNvSpPr/>
      </dsp:nvSpPr>
      <dsp:spPr>
        <a:xfrm>
          <a:off x="0" y="1235826"/>
          <a:ext cx="545883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Download the USB Flashing Format (UF2) install file</a:t>
          </a:r>
        </a:p>
      </dsp:txBody>
      <dsp:txXfrm>
        <a:off x="19904" y="1255730"/>
        <a:ext cx="5419029" cy="367937"/>
      </dsp:txXfrm>
    </dsp:sp>
    <dsp:sp modelId="{367E1DAF-AFF8-1A4D-A99F-DA19FD122D96}">
      <dsp:nvSpPr>
        <dsp:cNvPr id="0" name=""/>
        <dsp:cNvSpPr/>
      </dsp:nvSpPr>
      <dsp:spPr>
        <a:xfrm>
          <a:off x="0" y="1692531"/>
          <a:ext cx="545883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Enter the bootloader by:</a:t>
          </a:r>
        </a:p>
      </dsp:txBody>
      <dsp:txXfrm>
        <a:off x="19904" y="1712435"/>
        <a:ext cx="5419029" cy="367937"/>
      </dsp:txXfrm>
    </dsp:sp>
    <dsp:sp modelId="{4CF3C623-DD2E-C241-92DA-24FFB2E7FC71}">
      <dsp:nvSpPr>
        <dsp:cNvPr id="0" name=""/>
        <dsp:cNvSpPr/>
      </dsp:nvSpPr>
      <dsp:spPr>
        <a:xfrm>
          <a:off x="0" y="2100276"/>
          <a:ext cx="5458837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1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Holding down BOOT/BOOTSEL when powering on RP2040 based devices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Double click RESET for others like the Circuit Playground Express</a:t>
          </a:r>
        </a:p>
      </dsp:txBody>
      <dsp:txXfrm>
        <a:off x="0" y="2100276"/>
        <a:ext cx="5458837" cy="448672"/>
      </dsp:txXfrm>
    </dsp:sp>
    <dsp:sp modelId="{6FA5FDFA-4A3E-9B44-80C4-A30A705F9DDD}">
      <dsp:nvSpPr>
        <dsp:cNvPr id="0" name=""/>
        <dsp:cNvSpPr/>
      </dsp:nvSpPr>
      <dsp:spPr>
        <a:xfrm>
          <a:off x="0" y="2548948"/>
          <a:ext cx="545883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USB Disk called RPI-RP2 should appear</a:t>
          </a:r>
        </a:p>
      </dsp:txBody>
      <dsp:txXfrm>
        <a:off x="19904" y="2568852"/>
        <a:ext cx="5419029" cy="367937"/>
      </dsp:txXfrm>
    </dsp:sp>
    <dsp:sp modelId="{6E741EDE-439F-EF43-B300-93DF2D78E248}">
      <dsp:nvSpPr>
        <dsp:cNvPr id="0" name=""/>
        <dsp:cNvSpPr/>
      </dsp:nvSpPr>
      <dsp:spPr>
        <a:xfrm>
          <a:off x="0" y="3005653"/>
          <a:ext cx="545883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Drag and drop the UF2 file to the disk to install MicroPython</a:t>
          </a:r>
        </a:p>
      </dsp:txBody>
      <dsp:txXfrm>
        <a:off x="19904" y="3025557"/>
        <a:ext cx="5419029" cy="367937"/>
      </dsp:txXfrm>
    </dsp:sp>
    <dsp:sp modelId="{96142200-58DD-1B42-A0FC-6F5E01263209}">
      <dsp:nvSpPr>
        <dsp:cNvPr id="0" name=""/>
        <dsp:cNvSpPr/>
      </dsp:nvSpPr>
      <dsp:spPr>
        <a:xfrm>
          <a:off x="0" y="3462358"/>
          <a:ext cx="545883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disk should disappear when it finishes </a:t>
          </a:r>
        </a:p>
      </dsp:txBody>
      <dsp:txXfrm>
        <a:off x="19904" y="3482262"/>
        <a:ext cx="5419029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0692-D088-5590-2A30-6A1A5F743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E57FE-DD84-D77E-8C6F-B3249751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DF16-18EE-AB0C-2AE5-8DAF9100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B5D0-E630-4876-E28F-28C1090B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D25F-8006-01C1-65EC-74DBB80F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34F2-0978-26C6-2DFD-76FC47A5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94553-7351-7D46-8289-87B6CEBD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9F9A-F3D0-9936-15B8-2F7A6A37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76C0-01CC-4911-6B97-5E105C8E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5691-ED6E-8583-B138-60AAC0F9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2658E-76C0-B1AB-1F52-C5247382D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A53A9-A4C2-7A4E-4E3B-D415F269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AF53-668B-23B3-0F41-5BFC7CA8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A9CF-592C-F49D-2660-15E511D1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44B7-6251-3473-43C3-8304EA8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B98F-F48E-9B1A-3233-32C8E7B0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4561-1FD2-07C5-2EE6-A4D21339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2F7C6-57D9-7E82-B25C-E2BCAE14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1DA6-6704-1266-F8E4-FF3249F3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1DBA-F4DF-BB8D-E2C5-4672EA20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1E9E-C406-3CA8-A87A-EC961453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0B1A4-D657-53BA-2011-EC3384BD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FFFD-4A83-C1C2-F16A-5E893206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91EF-7283-A1CE-9208-BBDBD80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E464-2C4A-9E80-C397-A2B58BCA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E078-6072-1B08-607C-A9C97135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BF0D-9CD5-B56A-5975-21D967D5E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8ABE-24D0-4081-1EBA-ECDFF6C1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3F83A-298E-AF83-E2A3-568BDE9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D2D1-38AA-52FC-2474-3ACD811C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0B399-8CD8-D7D7-F51B-B57761F0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6477-5FC0-132C-C169-892D2D71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2996-FB3E-C5CB-049C-F061FC12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C8708-B755-6450-2B76-B9CFD24FE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8C3EA-ED29-813F-EAF0-106C9C0FE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AF07E-4A26-860D-431F-414FB61B4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7C225-EFED-5D14-63F1-79749D59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B1BB9-9931-6794-6A65-43FAE0CB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4A431-C9D1-57F5-EB55-0CC48BD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2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81CD-6BEA-746F-03D3-985C4662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687BB-8F52-4C3A-FCE7-AC0BAC2B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3212D-ACDA-DB44-83FC-96119270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12D5-9F02-83FE-80B1-4EDB15BF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C78C5-0B37-C9AE-341E-41648A72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54242-D4C0-4B04-611A-36796D15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9074C-7F8D-29E3-EEB2-3649EB39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91A5-9877-03B5-3790-7304E806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D456-C108-8B31-142A-961C87FF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CEDAC-E9A1-3109-71EE-7EE06FD7E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8389A-DC40-8462-FD18-9781C3C1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77333-6AA5-A1B5-D6FA-F65D5BDA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CB18-E71C-2705-FCCD-463A0F3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0320-D2EE-C455-6406-7E602E15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1AF0D-454B-3A5C-8D06-14AE0D882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A759B-82E3-A980-BA05-355692C59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40A6-78CB-ACB7-E359-1D0664B8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4C4A-EA0F-2087-7ED7-A6E2D558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ADF7-B129-B23C-E4C2-A453D99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3553C-2D21-A27F-B0EC-8DB7E6AD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E6B-60A9-CDC4-2B15-DCFDF177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D441-A0AC-494A-752C-4A36602D6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F274-7829-5E68-1A52-61463649A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E9E6-7AA5-4C99-E06E-F4D4BC067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3D7BC-F5C8-1DEB-7D94-99B380CA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sz="5100" b="1" i="0" dirty="0">
                <a:effectLst/>
                <a:latin typeface="Graphik Meetup"/>
              </a:rPr>
              <a:t>Intro to </a:t>
            </a:r>
            <a:r>
              <a:rPr lang="en-US" sz="5100" b="1" i="0" dirty="0" err="1">
                <a:effectLst/>
                <a:latin typeface="Graphik Meetup"/>
              </a:rPr>
              <a:t>CircuitPython</a:t>
            </a:r>
            <a:endParaRPr lang="en-US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B157F-9DE3-10E4-4F18-5F78A2695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 dirty="0"/>
              <a:t>Michigan Python</a:t>
            </a:r>
          </a:p>
          <a:p>
            <a:r>
              <a:rPr lang="en-US" dirty="0" err="1"/>
              <a:t>fosstodon.org</a:t>
            </a:r>
            <a:r>
              <a:rPr lang="en-US" dirty="0"/>
              <a:t>/@</a:t>
            </a:r>
            <a:r>
              <a:rPr lang="en-US" dirty="0" err="1"/>
              <a:t>danyeaw</a:t>
            </a:r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4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urple and blue snake with white text&#10;&#10;Description automatically generated">
            <a:extLst>
              <a:ext uri="{FF2B5EF4-FFF2-40B4-BE49-F238E27FC236}">
                <a16:creationId xmlns:a16="http://schemas.microsoft.com/office/drawing/2014/main" id="{B85A408D-7C57-7056-3012-7C1EF6463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65" y="1932256"/>
            <a:ext cx="5249167" cy="199468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0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E2A39-8306-78AD-2B59-94772221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Editor Setup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CEBB5C0-D4C1-A2CB-DCEC-7F88BE15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C344-968C-B99F-8C79-FCC0CEB8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/>
              <a:t>Mu Editor is a simple code editor designed for getting started with embedded development</a:t>
            </a:r>
          </a:p>
          <a:p>
            <a:r>
              <a:rPr lang="en-US"/>
              <a:t>Available for Windows, macOS, and Linux (AppImage only)</a:t>
            </a:r>
          </a:p>
        </p:txBody>
      </p:sp>
    </p:spTree>
    <p:extLst>
      <p:ext uri="{BB962C8B-B14F-4D97-AF65-F5344CB8AC3E}">
        <p14:creationId xmlns:p14="http://schemas.microsoft.com/office/powerpoint/2010/main" val="127634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190CB-92DD-EFD4-260F-1DA709A1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26" y="3041041"/>
            <a:ext cx="5668985" cy="124717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4EBCA-D3A5-688F-6CAB-20EC883C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3E1D-530D-DAA3-EE32-6058A5E00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dirty="0" err="1"/>
              <a:t>CircuitPython</a:t>
            </a:r>
            <a:r>
              <a:rPr lang="en-US" dirty="0"/>
              <a:t> Extension</a:t>
            </a:r>
          </a:p>
          <a:p>
            <a:r>
              <a:rPr lang="en-US" dirty="0"/>
              <a:t>Really great integration including autocomplete, board selection, serial console, and library installation</a:t>
            </a:r>
          </a:p>
          <a:p>
            <a:r>
              <a:rPr lang="en-US" dirty="0"/>
              <a:t>Missing some recent boards, and there hasn’t been a new release in 8  months, so we’ll use Mu Editor for now</a:t>
            </a:r>
          </a:p>
        </p:txBody>
      </p:sp>
    </p:spTree>
    <p:extLst>
      <p:ext uri="{BB962C8B-B14F-4D97-AF65-F5344CB8AC3E}">
        <p14:creationId xmlns:p14="http://schemas.microsoft.com/office/powerpoint/2010/main" val="172554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DB97C-16F9-0E94-9CAD-BFFDF7CA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CircuitPython Installation</a:t>
            </a:r>
            <a:endParaRPr lang="en-US" dirty="0"/>
          </a:p>
        </p:txBody>
      </p:sp>
      <p:sp>
        <p:nvSpPr>
          <p:cNvPr id="45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0D24EC44-4065-759F-13C2-80656B4F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084094"/>
            <a:ext cx="4777381" cy="252006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9DC1A4AE-E9D1-C7F8-2937-5A66C6087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458509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09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3AED4-2564-C756-58BB-9099C43D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Hello World and Blinking LED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1AEEFF2-9986-87DC-4695-84A8A6C40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598677"/>
            <a:ext cx="4110216" cy="273329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5C7F39-CE52-F93F-D53C-33E3D2F30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2348"/>
            <a:ext cx="6056015" cy="493565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8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7C1-F1D3-4D0D-2405-1C5B686D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38" y="708846"/>
            <a:ext cx="4771178" cy="1160110"/>
          </a:xfrm>
        </p:spPr>
        <p:txBody>
          <a:bodyPr>
            <a:normAutofit/>
          </a:bodyPr>
          <a:lstStyle/>
          <a:p>
            <a:r>
              <a:rPr lang="en-US" dirty="0"/>
              <a:t>Serial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222D0-B692-DE8A-822C-52E1EFED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38" y="4058761"/>
            <a:ext cx="9401059" cy="2021226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EE7C-76E5-9A05-F665-FA269738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38" y="2003893"/>
            <a:ext cx="9665246" cy="4388908"/>
          </a:xfrm>
        </p:spPr>
        <p:txBody>
          <a:bodyPr>
            <a:normAutofit/>
          </a:bodyPr>
          <a:lstStyle/>
          <a:p>
            <a:r>
              <a:rPr lang="en-US" dirty="0"/>
              <a:t>A serial console allows you to receive what is printed from your program like Hello World</a:t>
            </a:r>
          </a:p>
          <a:p>
            <a:r>
              <a:rPr lang="en-US" dirty="0"/>
              <a:t>Also used to access the Read-Eval-Print Loop (REPL)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7A55B-220D-1AF7-2A3D-962531556FEE}"/>
              </a:ext>
            </a:extLst>
          </p:cNvPr>
          <p:cNvSpPr/>
          <p:nvPr/>
        </p:nvSpPr>
        <p:spPr>
          <a:xfrm>
            <a:off x="3220277" y="4343187"/>
            <a:ext cx="580057" cy="884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68A885-BEC4-B62F-188E-DEDD2BB5D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1784026"/>
            <a:ext cx="4777381" cy="311724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6EDC-3EE1-33CE-50E0-2E37DAF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AE-DEBA-96AE-05B4-7972B594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600" dirty="0"/>
              <a:t>To save space, the standard library is constrained to core functionality</a:t>
            </a:r>
          </a:p>
          <a:p>
            <a:r>
              <a:rPr lang="en-US" sz="2600" dirty="0"/>
              <a:t>To import other modules, you can add libraries to the lib folder on the USB Disk</a:t>
            </a:r>
          </a:p>
          <a:p>
            <a:r>
              <a:rPr lang="en-US" sz="2600" dirty="0"/>
              <a:t>Adafruit project often contain a Project Bundle with all files needed</a:t>
            </a:r>
          </a:p>
          <a:p>
            <a:r>
              <a:rPr lang="en-US" sz="2600" dirty="0" err="1"/>
              <a:t>CircUp</a:t>
            </a:r>
            <a:r>
              <a:rPr lang="en-US" sz="2600" dirty="0"/>
              <a:t> can be used to install and update libraries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9010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E29BB-9EAF-791E-EAA5-CC73EF65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 err="1"/>
              <a:t>Neopixel</a:t>
            </a:r>
            <a:r>
              <a:rPr lang="en-US" dirty="0"/>
              <a:t> Example</a:t>
            </a:r>
          </a:p>
        </p:txBody>
      </p:sp>
      <p:pic>
        <p:nvPicPr>
          <p:cNvPr id="15" name="Picture 1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E3116550-7F72-0458-7AEF-22B686DE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763758"/>
            <a:ext cx="4555700" cy="2403131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B7FA35E-F640-A010-260D-17AC6225C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06" y="1655443"/>
            <a:ext cx="5693398" cy="509559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1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D4533-7B14-4188-F171-859EFD2A9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/>
              <a:t>Let’s Install a Dev Environment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D59542-16D2-598E-118E-A1CD459B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 err="1"/>
              <a:t>CircuitPython</a:t>
            </a:r>
            <a:r>
              <a:rPr lang="en-US" dirty="0"/>
              <a:t> + Mu Editor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5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CA85C-B1FC-73F6-E4E2-E0F15D3A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Embedded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B68D-528D-3310-C5FE-5889A1BF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700">
                <a:latin typeface="Arial" panose="020B0604020202020204" pitchFamily="34" charset="0"/>
              </a:rPr>
              <a:t>A computer processor, memory, and input/output that has a dedicated function as part of a mechanical or electrical system.</a:t>
            </a:r>
          </a:p>
          <a:p>
            <a:r>
              <a:rPr lang="en-US" sz="1700">
                <a:latin typeface="Arial" panose="020B0604020202020204" pitchFamily="34" charset="0"/>
              </a:rPr>
              <a:t>Modern embedded systems often use a microcontroller which is an all-in-one device that has the memory and I/O onboard</a:t>
            </a:r>
          </a:p>
          <a:p>
            <a:r>
              <a:rPr lang="en-US" sz="1700">
                <a:latin typeface="Arial" panose="020B0604020202020204" pitchFamily="34" charset="0"/>
              </a:rPr>
              <a:t>Microprocessors were traditionally made by companies like Intel and AMD, and were designed for general performance with most things like memory offboard</a:t>
            </a:r>
          </a:p>
          <a:p>
            <a:r>
              <a:rPr lang="en-US" sz="1700">
                <a:latin typeface="Arial" panose="020B0604020202020204" pitchFamily="34" charset="0"/>
              </a:rPr>
              <a:t>More recently, these lines have started to get blurred</a:t>
            </a:r>
          </a:p>
        </p:txBody>
      </p:sp>
      <p:pic>
        <p:nvPicPr>
          <p:cNvPr id="5" name="Picture 4" descr="A close-up of a computer chip&#10;&#10;Description automatically generated">
            <a:extLst>
              <a:ext uri="{FF2B5EF4-FFF2-40B4-BE49-F238E27FC236}">
                <a16:creationId xmlns:a16="http://schemas.microsoft.com/office/drawing/2014/main" id="{530F66E1-A41C-B2DD-7312-F3556B41E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r="6654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0F17FE-D1DC-47E9-2A27-C6FF9256A30C}"/>
              </a:ext>
            </a:extLst>
          </p:cNvPr>
          <p:cNvSpPr txBox="1"/>
          <p:nvPr/>
        </p:nvSpPr>
        <p:spPr>
          <a:xfrm>
            <a:off x="5353878" y="6492875"/>
            <a:ext cx="19613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By John McMaster, CC BY 4.0</a:t>
            </a:r>
          </a:p>
        </p:txBody>
      </p:sp>
    </p:spTree>
    <p:extLst>
      <p:ext uri="{BB962C8B-B14F-4D97-AF65-F5344CB8AC3E}">
        <p14:creationId xmlns:p14="http://schemas.microsoft.com/office/powerpoint/2010/main" val="50959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BB11BEA-EC99-8C21-2211-EDE37CC57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64" y="325875"/>
            <a:ext cx="6637335" cy="516052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99D51-74EF-62FA-5859-5D40A4D0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Embedded was Typically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8CB9-4D1D-D780-C7EA-2E17BD7E8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dirty="0"/>
              <a:t>Traditionally, microcontrollers were programmed in C</a:t>
            </a:r>
          </a:p>
          <a:p>
            <a:r>
              <a:rPr lang="en-US" dirty="0"/>
              <a:t>Atmel AVR and PIC were popular 8-bit controllers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1E682-92F5-3EF9-13FA-08D9994B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Through Serial ISP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174945F-93AE-B443-6CA2-BFE3150D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Programming to the chip was done over SPI using an in-system programming (ISP) method</a:t>
            </a:r>
          </a:p>
          <a:p>
            <a:r>
              <a:rPr lang="en-US"/>
              <a:t>On-chip debugging (OCD) support through JTAG</a:t>
            </a:r>
          </a:p>
          <a:p>
            <a:r>
              <a:rPr lang="en-US"/>
              <a:t>To get to Hello World was often very time consuming</a:t>
            </a:r>
          </a:p>
        </p:txBody>
      </p:sp>
      <p:pic>
        <p:nvPicPr>
          <p:cNvPr id="5" name="Content Placeholder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EB8D3EE1-8115-0E8D-FA75-650C8D2AA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r="29433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85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9C81-10C3-C5CC-0A86-F2F9EA20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Arduino Makes Microcontrollers Easy</a:t>
            </a:r>
          </a:p>
        </p:txBody>
      </p:sp>
      <p:pic>
        <p:nvPicPr>
          <p:cNvPr id="5" name="Picture 4" descr="A blue electronic board with black and silver wires&#10;&#10;Description automatically generated with medium confidence">
            <a:extLst>
              <a:ext uri="{FF2B5EF4-FFF2-40B4-BE49-F238E27FC236}">
                <a16:creationId xmlns:a16="http://schemas.microsoft.com/office/drawing/2014/main" id="{FDFD3234-35A0-5A26-3433-477643A53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289AA1-1524-22BD-6E2A-961A95FBC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7358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646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E448C0-17CB-616C-84E5-061B84D8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2305E-2A3A-F7EB-E28D-40AA60B8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 err="1"/>
              <a:t>MicroPython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9CD7-2096-3B38-C3CF-40F85F76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MicroPython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is a lean and efficient implementation of Python created in </a:t>
            </a:r>
            <a:r>
              <a:rPr lang="en-US" dirty="0">
                <a:latin typeface="Arial" panose="020B0604020202020204" pitchFamily="34" charset="0"/>
              </a:rPr>
              <a:t>a Kickstarter by Damien George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Includes a small subset of the Python standard library</a:t>
            </a:r>
          </a:p>
          <a:p>
            <a:r>
              <a:rPr lang="en-US" dirty="0">
                <a:latin typeface="Arial" panose="020B0604020202020204" pitchFamily="34" charset="0"/>
              </a:rPr>
              <a:t>O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ptimized to run on microcontrollers and in constrained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2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hand holding a light saber&#10;&#10;Description automatically generated">
            <a:extLst>
              <a:ext uri="{FF2B5EF4-FFF2-40B4-BE49-F238E27FC236}">
                <a16:creationId xmlns:a16="http://schemas.microsoft.com/office/drawing/2014/main" id="{DFE23B15-6F58-7935-AB9C-EA247AEDC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9" b="10251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F3CB5B-B4E8-7B4B-D5B3-7849B9A5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4100" dirty="0" err="1">
                <a:solidFill>
                  <a:srgbClr val="FFFFFF"/>
                </a:solidFill>
              </a:rPr>
              <a:t>AdaFruit</a:t>
            </a:r>
            <a:r>
              <a:rPr lang="en-US" sz="4100" dirty="0">
                <a:solidFill>
                  <a:srgbClr val="FFFFFF"/>
                </a:solidFill>
              </a:rPr>
              <a:t> Creates </a:t>
            </a:r>
            <a:r>
              <a:rPr lang="en-US" sz="4100" dirty="0" err="1">
                <a:solidFill>
                  <a:srgbClr val="FFFFFF"/>
                </a:solidFill>
              </a:rPr>
              <a:t>CircuitPython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D01-7057-EC70-CA63-40FC0B73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95% the same as </a:t>
            </a:r>
            <a:r>
              <a:rPr lang="en-US" dirty="0" err="1">
                <a:solidFill>
                  <a:srgbClr val="FFFFFF"/>
                </a:solidFill>
              </a:rPr>
              <a:t>MicroPython</a:t>
            </a:r>
            <a:r>
              <a:rPr lang="en-US" dirty="0">
                <a:solidFill>
                  <a:srgbClr val="FFFFFF"/>
                </a:solidFill>
              </a:rPr>
              <a:t>, but 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Proxima Nova"/>
              </a:rPr>
              <a:t>focused on beginners, education, and getting folks started super fast</a:t>
            </a:r>
          </a:p>
          <a:p>
            <a:r>
              <a:rPr lang="en-US" dirty="0">
                <a:solidFill>
                  <a:srgbClr val="FFFFFF"/>
                </a:solidFill>
              </a:rPr>
              <a:t>Uses a USB Disk Drive to make code changes immediate</a:t>
            </a:r>
          </a:p>
          <a:p>
            <a:r>
              <a:rPr lang="en-US" dirty="0" err="1">
                <a:solidFill>
                  <a:srgbClr val="FFFFFF"/>
                </a:solidFill>
              </a:rPr>
              <a:t>CircuitPython</a:t>
            </a:r>
            <a:r>
              <a:rPr lang="en-US" dirty="0">
                <a:solidFill>
                  <a:srgbClr val="FFFFFF"/>
                </a:solidFill>
              </a:rPr>
              <a:t> will restart your code when you save files to the disk drive</a:t>
            </a:r>
          </a:p>
          <a:p>
            <a:r>
              <a:rPr lang="en-US" dirty="0">
                <a:solidFill>
                  <a:srgbClr val="FFFFFF"/>
                </a:solidFill>
              </a:rPr>
              <a:t>Consistent API across boards</a:t>
            </a:r>
          </a:p>
          <a:p>
            <a:r>
              <a:rPr lang="en-US" dirty="0">
                <a:solidFill>
                  <a:srgbClr val="FFFFFF"/>
                </a:solidFill>
              </a:rPr>
              <a:t>Lots of examples</a:t>
            </a:r>
          </a:p>
        </p:txBody>
      </p:sp>
    </p:spTree>
    <p:extLst>
      <p:ext uri="{BB962C8B-B14F-4D97-AF65-F5344CB8AC3E}">
        <p14:creationId xmlns:p14="http://schemas.microsoft.com/office/powerpoint/2010/main" val="26999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3E6DB-FFEF-63DF-2DC7-56609E8A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Raspberry Pi Pico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A0533EB-2B10-3CE6-B003-E97FFFF7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353" y="1111130"/>
            <a:ext cx="4555700" cy="1708387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3DBF5B-7527-FFFE-CD7D-A8703558F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3526029"/>
            <a:ext cx="2954911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7A04-CFF7-2354-3E5C-BBC1276C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200"/>
              <a:t>Raspberry Pi is known for single-board computers that start at about $35 and run Linux</a:t>
            </a:r>
          </a:p>
          <a:p>
            <a:r>
              <a:rPr lang="en-US" sz="2200"/>
              <a:t>The Pico is a microcontroller board, with a RP2040 microcontroller chip</a:t>
            </a:r>
          </a:p>
          <a:p>
            <a:r>
              <a:rPr lang="en-US" sz="2200"/>
              <a:t>Dual-core Arm Cortex-M0+ processor with 264kB internal RAM and support for up to 16MB of off-chip flash</a:t>
            </a:r>
          </a:p>
          <a:p>
            <a:r>
              <a:rPr lang="en-US" sz="2200"/>
              <a:t>A wide range of flexible I/O options includes I2C, SPI, and - uniquely - Programmable I/O (PIO)</a:t>
            </a:r>
          </a:p>
          <a:p>
            <a:r>
              <a:rPr lang="en-US" sz="2200"/>
              <a:t>Extremely low cost - $5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0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03E1C-92CF-89CE-FED0-0437F86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RP2040 CAN Bus Feather </a:t>
            </a:r>
          </a:p>
        </p:txBody>
      </p:sp>
      <p:sp>
        <p:nvSpPr>
          <p:cNvPr id="46" name="Content Placeholder 10">
            <a:extLst>
              <a:ext uri="{FF2B5EF4-FFF2-40B4-BE49-F238E27FC236}">
                <a16:creationId xmlns:a16="http://schemas.microsoft.com/office/drawing/2014/main" id="{28A346C8-DDC3-4C3F-BF2A-D4BC8CD0C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US" dirty="0"/>
              <a:t>RP2040 microcontroller, CAN chipset, and terminal blocks</a:t>
            </a:r>
          </a:p>
          <a:p>
            <a:r>
              <a:rPr lang="en-US" dirty="0"/>
              <a:t>The controller used is the MCP25625 (MCP2515 with built-in transceiver)</a:t>
            </a:r>
          </a:p>
          <a:p>
            <a:r>
              <a:rPr lang="en-US" dirty="0"/>
              <a:t>Send and receive messages in either standard or extended format at up to 1 Mbps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circuit board&#10;&#10;Description automatically generated">
            <a:extLst>
              <a:ext uri="{FF2B5EF4-FFF2-40B4-BE49-F238E27FC236}">
                <a16:creationId xmlns:a16="http://schemas.microsoft.com/office/drawing/2014/main" id="{1FA3E4FC-5882-1F0E-4868-3C248E09A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r="10210" b="3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48" name="Arc 4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25A3A8C2-5EC9-1ADC-0F00-839389EB0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r="2009" b="-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879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90bb7a-51f4-439b-bd36-9c07fb1041c0}" enabled="0" method="" siteId="{c990bb7a-51f4-439b-bd36-9c07fb1041c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7702</TotalTime>
  <Words>655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Graphik Meetup</vt:lpstr>
      <vt:lpstr>Proxima Nova</vt:lpstr>
      <vt:lpstr>Office Theme</vt:lpstr>
      <vt:lpstr>Intro to CircuitPython</vt:lpstr>
      <vt:lpstr>Embedded System</vt:lpstr>
      <vt:lpstr>Embedded was Typically in C</vt:lpstr>
      <vt:lpstr>Programming Through Serial ISP</vt:lpstr>
      <vt:lpstr>Arduino Makes Microcontrollers Easy</vt:lpstr>
      <vt:lpstr>MicroPython</vt:lpstr>
      <vt:lpstr>AdaFruit Creates CircuitPython</vt:lpstr>
      <vt:lpstr>Raspberry Pi Pico</vt:lpstr>
      <vt:lpstr>AdaFruit RP2040 CAN Bus Feather </vt:lpstr>
      <vt:lpstr>Editor Setup</vt:lpstr>
      <vt:lpstr>Visual Studio Code</vt:lpstr>
      <vt:lpstr>CircuitPython Installation</vt:lpstr>
      <vt:lpstr>Hello World and Blinking LED</vt:lpstr>
      <vt:lpstr>Serial Console</vt:lpstr>
      <vt:lpstr>Libraries</vt:lpstr>
      <vt:lpstr>Neopixel Example</vt:lpstr>
      <vt:lpstr>Let’s Install a Dev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Management with Poetry</dc:title>
  <dc:creator>Yeaw, Daniel (D.W.)</dc:creator>
  <cp:lastModifiedBy>Yeaw, Daniel (D.W.)</cp:lastModifiedBy>
  <cp:revision>337</cp:revision>
  <dcterms:created xsi:type="dcterms:W3CDTF">2023-04-05T00:15:00Z</dcterms:created>
  <dcterms:modified xsi:type="dcterms:W3CDTF">2024-12-12T16:17:49Z</dcterms:modified>
</cp:coreProperties>
</file>