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26750-4F78-41F4-B5F3-79DF171E335D}" v="5" dt="2023-07-06T22:51:11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ABC9A9-AE3A-438A-BB9D-17F1EBA2D4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4622B88-4BFC-453C-B195-21E377E54CAA}">
      <dgm:prSet/>
      <dgm:spPr/>
      <dgm:t>
        <a:bodyPr/>
        <a:lstStyle/>
        <a:p>
          <a:r>
            <a:rPr lang="en-US" dirty="0"/>
            <a:t>Use quotes inside of the</a:t>
          </a:r>
          <a:br>
            <a:rPr lang="en-US" dirty="0"/>
          </a:br>
          <a:r>
            <a:rPr lang="en-US" dirty="0"/>
            <a:t>f-string expression</a:t>
          </a:r>
        </a:p>
      </dgm:t>
    </dgm:pt>
    <dgm:pt modelId="{D31D29D3-40B0-4FA2-A179-6CB8E0B187D9}" type="parTrans" cxnId="{88BD10F9-F757-49D3-B5FC-8378F05F371F}">
      <dgm:prSet/>
      <dgm:spPr/>
      <dgm:t>
        <a:bodyPr/>
        <a:lstStyle/>
        <a:p>
          <a:endParaRPr lang="en-US"/>
        </a:p>
      </dgm:t>
    </dgm:pt>
    <dgm:pt modelId="{BFDD80A7-D5E1-452D-8597-2E6A1B29A12A}" type="sibTrans" cxnId="{88BD10F9-F757-49D3-B5FC-8378F05F371F}">
      <dgm:prSet/>
      <dgm:spPr/>
      <dgm:t>
        <a:bodyPr/>
        <a:lstStyle/>
        <a:p>
          <a:endParaRPr lang="en-US"/>
        </a:p>
      </dgm:t>
    </dgm:pt>
    <dgm:pt modelId="{78F0FC63-B97F-45C3-A1F2-3A673EE0E66E}">
      <dgm:prSet/>
      <dgm:spPr/>
      <dgm:t>
        <a:bodyPr/>
        <a:lstStyle/>
        <a:p>
          <a:r>
            <a:rPr lang="en-US" dirty="0"/>
            <a:t>Nesting of f-strings within</a:t>
          </a:r>
          <a:br>
            <a:rPr lang="en-US" dirty="0"/>
          </a:br>
          <a:r>
            <a:rPr lang="en-US" dirty="0"/>
            <a:t>f-strings</a:t>
          </a:r>
        </a:p>
      </dgm:t>
    </dgm:pt>
    <dgm:pt modelId="{D8F92E76-B118-4227-9225-AB55372BF610}" type="parTrans" cxnId="{92A941F4-A419-4380-88CD-97FDE0CEB2B1}">
      <dgm:prSet/>
      <dgm:spPr/>
      <dgm:t>
        <a:bodyPr/>
        <a:lstStyle/>
        <a:p>
          <a:endParaRPr lang="en-US"/>
        </a:p>
      </dgm:t>
    </dgm:pt>
    <dgm:pt modelId="{3D3AC43C-B2C3-44B7-A36B-88E5BD88D4D1}" type="sibTrans" cxnId="{92A941F4-A419-4380-88CD-97FDE0CEB2B1}">
      <dgm:prSet/>
      <dgm:spPr/>
      <dgm:t>
        <a:bodyPr/>
        <a:lstStyle/>
        <a:p>
          <a:endParaRPr lang="en-US"/>
        </a:p>
      </dgm:t>
    </dgm:pt>
    <dgm:pt modelId="{F6CB8654-380E-48C7-A2A7-EC067B947F7C}">
      <dgm:prSet/>
      <dgm:spPr/>
      <dgm:t>
        <a:bodyPr/>
        <a:lstStyle/>
        <a:p>
          <a:r>
            <a:rPr lang="en-US"/>
            <a:t>Special characters, multi-line expressions, and comments</a:t>
          </a:r>
        </a:p>
      </dgm:t>
    </dgm:pt>
    <dgm:pt modelId="{C75223A7-4549-4E6B-8625-56AA8D685635}" type="parTrans" cxnId="{92E68CBF-4E32-4CD5-9FF7-5C5EF0E78B71}">
      <dgm:prSet/>
      <dgm:spPr/>
      <dgm:t>
        <a:bodyPr/>
        <a:lstStyle/>
        <a:p>
          <a:endParaRPr lang="en-US"/>
        </a:p>
      </dgm:t>
    </dgm:pt>
    <dgm:pt modelId="{18CBD860-32D9-4135-B11A-05FA7BD8645D}" type="sibTrans" cxnId="{92E68CBF-4E32-4CD5-9FF7-5C5EF0E78B71}">
      <dgm:prSet/>
      <dgm:spPr/>
      <dgm:t>
        <a:bodyPr/>
        <a:lstStyle/>
        <a:p>
          <a:endParaRPr lang="en-US"/>
        </a:p>
      </dgm:t>
    </dgm:pt>
    <dgm:pt modelId="{F241B89C-7CEA-40CF-9DE0-273D32950316}" type="pres">
      <dgm:prSet presAssocID="{23ABC9A9-AE3A-438A-BB9D-17F1EBA2D428}" presName="root" presStyleCnt="0">
        <dgm:presLayoutVars>
          <dgm:dir/>
          <dgm:resizeHandles val="exact"/>
        </dgm:presLayoutVars>
      </dgm:prSet>
      <dgm:spPr/>
    </dgm:pt>
    <dgm:pt modelId="{62E039B3-6BD2-4A3E-9C11-C234DE567EB4}" type="pres">
      <dgm:prSet presAssocID="{04622B88-4BFC-453C-B195-21E377E54CAA}" presName="compNode" presStyleCnt="0"/>
      <dgm:spPr/>
    </dgm:pt>
    <dgm:pt modelId="{79ACED16-AB02-41D4-B0FC-03F245F58F82}" type="pres">
      <dgm:prSet presAssocID="{04622B88-4BFC-453C-B195-21E377E54CAA}" presName="bgRect" presStyleLbl="bgShp" presStyleIdx="0" presStyleCnt="3"/>
      <dgm:spPr/>
    </dgm:pt>
    <dgm:pt modelId="{667A9704-7DEF-4E1F-8237-ED2C89155374}" type="pres">
      <dgm:prSet presAssocID="{04622B88-4BFC-453C-B195-21E377E54C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9EB2C3A-B86F-43C3-825F-66EA8F13512E}" type="pres">
      <dgm:prSet presAssocID="{04622B88-4BFC-453C-B195-21E377E54CAA}" presName="spaceRect" presStyleCnt="0"/>
      <dgm:spPr/>
    </dgm:pt>
    <dgm:pt modelId="{E35C4CF3-295E-4730-A343-999E1748C845}" type="pres">
      <dgm:prSet presAssocID="{04622B88-4BFC-453C-B195-21E377E54CAA}" presName="parTx" presStyleLbl="revTx" presStyleIdx="0" presStyleCnt="3">
        <dgm:presLayoutVars>
          <dgm:chMax val="0"/>
          <dgm:chPref val="0"/>
        </dgm:presLayoutVars>
      </dgm:prSet>
      <dgm:spPr/>
    </dgm:pt>
    <dgm:pt modelId="{B83DF070-9966-4E00-A7F8-29BD56347327}" type="pres">
      <dgm:prSet presAssocID="{BFDD80A7-D5E1-452D-8597-2E6A1B29A12A}" presName="sibTrans" presStyleCnt="0"/>
      <dgm:spPr/>
    </dgm:pt>
    <dgm:pt modelId="{2205E2E4-4841-4B98-A81E-ABA5894D61A2}" type="pres">
      <dgm:prSet presAssocID="{78F0FC63-B97F-45C3-A1F2-3A673EE0E66E}" presName="compNode" presStyleCnt="0"/>
      <dgm:spPr/>
    </dgm:pt>
    <dgm:pt modelId="{368C5636-7515-48FB-8E67-684ABC6382B5}" type="pres">
      <dgm:prSet presAssocID="{78F0FC63-B97F-45C3-A1F2-3A673EE0E66E}" presName="bgRect" presStyleLbl="bgShp" presStyleIdx="1" presStyleCnt="3"/>
      <dgm:spPr/>
    </dgm:pt>
    <dgm:pt modelId="{34A787AF-EA2F-4067-967F-1981F1DEE9C1}" type="pres">
      <dgm:prSet presAssocID="{78F0FC63-B97F-45C3-A1F2-3A673EE0E6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8AE92ADB-C8B5-4CF3-999A-AAEEFF4CC188}" type="pres">
      <dgm:prSet presAssocID="{78F0FC63-B97F-45C3-A1F2-3A673EE0E66E}" presName="spaceRect" presStyleCnt="0"/>
      <dgm:spPr/>
    </dgm:pt>
    <dgm:pt modelId="{5136F234-BB6B-4554-B7AC-2E79C74EC991}" type="pres">
      <dgm:prSet presAssocID="{78F0FC63-B97F-45C3-A1F2-3A673EE0E66E}" presName="parTx" presStyleLbl="revTx" presStyleIdx="1" presStyleCnt="3">
        <dgm:presLayoutVars>
          <dgm:chMax val="0"/>
          <dgm:chPref val="0"/>
        </dgm:presLayoutVars>
      </dgm:prSet>
      <dgm:spPr/>
    </dgm:pt>
    <dgm:pt modelId="{515549EB-CAE6-414B-B7DD-9BBF127BAAC8}" type="pres">
      <dgm:prSet presAssocID="{3D3AC43C-B2C3-44B7-A36B-88E5BD88D4D1}" presName="sibTrans" presStyleCnt="0"/>
      <dgm:spPr/>
    </dgm:pt>
    <dgm:pt modelId="{D9A943E4-9920-406B-A491-32040FD2463F}" type="pres">
      <dgm:prSet presAssocID="{F6CB8654-380E-48C7-A2A7-EC067B947F7C}" presName="compNode" presStyleCnt="0"/>
      <dgm:spPr/>
    </dgm:pt>
    <dgm:pt modelId="{E106F336-B9AE-47F2-9906-9D957A60559B}" type="pres">
      <dgm:prSet presAssocID="{F6CB8654-380E-48C7-A2A7-EC067B947F7C}" presName="bgRect" presStyleLbl="bgShp" presStyleIdx="2" presStyleCnt="3"/>
      <dgm:spPr/>
    </dgm:pt>
    <dgm:pt modelId="{1C565C26-B09E-4114-B59F-20C448371D48}" type="pres">
      <dgm:prSet presAssocID="{F6CB8654-380E-48C7-A2A7-EC067B947F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F8C4540-56B0-4929-8771-46A51DBA3245}" type="pres">
      <dgm:prSet presAssocID="{F6CB8654-380E-48C7-A2A7-EC067B947F7C}" presName="spaceRect" presStyleCnt="0"/>
      <dgm:spPr/>
    </dgm:pt>
    <dgm:pt modelId="{682F6AE3-E629-43A1-9BF7-EABA39740854}" type="pres">
      <dgm:prSet presAssocID="{F6CB8654-380E-48C7-A2A7-EC067B947F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D5E0D24-4EE8-463F-AB30-F25669A034D0}" type="presOf" srcId="{78F0FC63-B97F-45C3-A1F2-3A673EE0E66E}" destId="{5136F234-BB6B-4554-B7AC-2E79C74EC991}" srcOrd="0" destOrd="0" presId="urn:microsoft.com/office/officeart/2018/2/layout/IconVerticalSolidList"/>
    <dgm:cxn modelId="{8EE12657-6553-4B60-80A6-77DE5F890AC0}" type="presOf" srcId="{23ABC9A9-AE3A-438A-BB9D-17F1EBA2D428}" destId="{F241B89C-7CEA-40CF-9DE0-273D32950316}" srcOrd="0" destOrd="0" presId="urn:microsoft.com/office/officeart/2018/2/layout/IconVerticalSolidList"/>
    <dgm:cxn modelId="{488FEB9A-5E96-4336-AC3B-D891199739B7}" type="presOf" srcId="{F6CB8654-380E-48C7-A2A7-EC067B947F7C}" destId="{682F6AE3-E629-43A1-9BF7-EABA39740854}" srcOrd="0" destOrd="0" presId="urn:microsoft.com/office/officeart/2018/2/layout/IconVerticalSolidList"/>
    <dgm:cxn modelId="{30C225A2-21FB-4E56-BB4D-BB93B48A3777}" type="presOf" srcId="{04622B88-4BFC-453C-B195-21E377E54CAA}" destId="{E35C4CF3-295E-4730-A343-999E1748C845}" srcOrd="0" destOrd="0" presId="urn:microsoft.com/office/officeart/2018/2/layout/IconVerticalSolidList"/>
    <dgm:cxn modelId="{92E68CBF-4E32-4CD5-9FF7-5C5EF0E78B71}" srcId="{23ABC9A9-AE3A-438A-BB9D-17F1EBA2D428}" destId="{F6CB8654-380E-48C7-A2A7-EC067B947F7C}" srcOrd="2" destOrd="0" parTransId="{C75223A7-4549-4E6B-8625-56AA8D685635}" sibTransId="{18CBD860-32D9-4135-B11A-05FA7BD8645D}"/>
    <dgm:cxn modelId="{92A941F4-A419-4380-88CD-97FDE0CEB2B1}" srcId="{23ABC9A9-AE3A-438A-BB9D-17F1EBA2D428}" destId="{78F0FC63-B97F-45C3-A1F2-3A673EE0E66E}" srcOrd="1" destOrd="0" parTransId="{D8F92E76-B118-4227-9225-AB55372BF610}" sibTransId="{3D3AC43C-B2C3-44B7-A36B-88E5BD88D4D1}"/>
    <dgm:cxn modelId="{88BD10F9-F757-49D3-B5FC-8378F05F371F}" srcId="{23ABC9A9-AE3A-438A-BB9D-17F1EBA2D428}" destId="{04622B88-4BFC-453C-B195-21E377E54CAA}" srcOrd="0" destOrd="0" parTransId="{D31D29D3-40B0-4FA2-A179-6CB8E0B187D9}" sibTransId="{BFDD80A7-D5E1-452D-8597-2E6A1B29A12A}"/>
    <dgm:cxn modelId="{36C8E825-AF8C-414E-A8FE-1353B7C62747}" type="presParOf" srcId="{F241B89C-7CEA-40CF-9DE0-273D32950316}" destId="{62E039B3-6BD2-4A3E-9C11-C234DE567EB4}" srcOrd="0" destOrd="0" presId="urn:microsoft.com/office/officeart/2018/2/layout/IconVerticalSolidList"/>
    <dgm:cxn modelId="{A3C7D2B9-0E00-4432-8CCE-23324313FAB3}" type="presParOf" srcId="{62E039B3-6BD2-4A3E-9C11-C234DE567EB4}" destId="{79ACED16-AB02-41D4-B0FC-03F245F58F82}" srcOrd="0" destOrd="0" presId="urn:microsoft.com/office/officeart/2018/2/layout/IconVerticalSolidList"/>
    <dgm:cxn modelId="{29A6349F-A201-4A2E-8E71-1888512FD773}" type="presParOf" srcId="{62E039B3-6BD2-4A3E-9C11-C234DE567EB4}" destId="{667A9704-7DEF-4E1F-8237-ED2C89155374}" srcOrd="1" destOrd="0" presId="urn:microsoft.com/office/officeart/2018/2/layout/IconVerticalSolidList"/>
    <dgm:cxn modelId="{8D18E350-FAEE-436A-B801-87D43AAEAF3E}" type="presParOf" srcId="{62E039B3-6BD2-4A3E-9C11-C234DE567EB4}" destId="{59EB2C3A-B86F-43C3-825F-66EA8F13512E}" srcOrd="2" destOrd="0" presId="urn:microsoft.com/office/officeart/2018/2/layout/IconVerticalSolidList"/>
    <dgm:cxn modelId="{2DC48F02-3C43-40C9-A9D6-1F57DEE79A46}" type="presParOf" srcId="{62E039B3-6BD2-4A3E-9C11-C234DE567EB4}" destId="{E35C4CF3-295E-4730-A343-999E1748C845}" srcOrd="3" destOrd="0" presId="urn:microsoft.com/office/officeart/2018/2/layout/IconVerticalSolidList"/>
    <dgm:cxn modelId="{DD0ECF7E-3500-42BC-9D1D-7C2FF6F954A4}" type="presParOf" srcId="{F241B89C-7CEA-40CF-9DE0-273D32950316}" destId="{B83DF070-9966-4E00-A7F8-29BD56347327}" srcOrd="1" destOrd="0" presId="urn:microsoft.com/office/officeart/2018/2/layout/IconVerticalSolidList"/>
    <dgm:cxn modelId="{50417B1E-9A28-4432-A6E9-537961A4593C}" type="presParOf" srcId="{F241B89C-7CEA-40CF-9DE0-273D32950316}" destId="{2205E2E4-4841-4B98-A81E-ABA5894D61A2}" srcOrd="2" destOrd="0" presId="urn:microsoft.com/office/officeart/2018/2/layout/IconVerticalSolidList"/>
    <dgm:cxn modelId="{99144654-7559-4A8D-925B-58ECF5E132FC}" type="presParOf" srcId="{2205E2E4-4841-4B98-A81E-ABA5894D61A2}" destId="{368C5636-7515-48FB-8E67-684ABC6382B5}" srcOrd="0" destOrd="0" presId="urn:microsoft.com/office/officeart/2018/2/layout/IconVerticalSolidList"/>
    <dgm:cxn modelId="{BAD9AD4C-7575-4FAE-9D6D-D2233D2E2040}" type="presParOf" srcId="{2205E2E4-4841-4B98-A81E-ABA5894D61A2}" destId="{34A787AF-EA2F-4067-967F-1981F1DEE9C1}" srcOrd="1" destOrd="0" presId="urn:microsoft.com/office/officeart/2018/2/layout/IconVerticalSolidList"/>
    <dgm:cxn modelId="{B346CF60-6376-4723-87B1-AEC92CED534F}" type="presParOf" srcId="{2205E2E4-4841-4B98-A81E-ABA5894D61A2}" destId="{8AE92ADB-C8B5-4CF3-999A-AAEEFF4CC188}" srcOrd="2" destOrd="0" presId="urn:microsoft.com/office/officeart/2018/2/layout/IconVerticalSolidList"/>
    <dgm:cxn modelId="{1606E547-1714-4EDC-8611-FCCCBB2A587D}" type="presParOf" srcId="{2205E2E4-4841-4B98-A81E-ABA5894D61A2}" destId="{5136F234-BB6B-4554-B7AC-2E79C74EC991}" srcOrd="3" destOrd="0" presId="urn:microsoft.com/office/officeart/2018/2/layout/IconVerticalSolidList"/>
    <dgm:cxn modelId="{7CBDBD6D-7EAA-44B7-8443-C95E0CB7B05B}" type="presParOf" srcId="{F241B89C-7CEA-40CF-9DE0-273D32950316}" destId="{515549EB-CAE6-414B-B7DD-9BBF127BAAC8}" srcOrd="3" destOrd="0" presId="urn:microsoft.com/office/officeart/2018/2/layout/IconVerticalSolidList"/>
    <dgm:cxn modelId="{52E5EF9C-7B13-48BD-80E3-D180D37ADC53}" type="presParOf" srcId="{F241B89C-7CEA-40CF-9DE0-273D32950316}" destId="{D9A943E4-9920-406B-A491-32040FD2463F}" srcOrd="4" destOrd="0" presId="urn:microsoft.com/office/officeart/2018/2/layout/IconVerticalSolidList"/>
    <dgm:cxn modelId="{9B75E4AA-0E96-49A2-97FB-F60B928CC79C}" type="presParOf" srcId="{D9A943E4-9920-406B-A491-32040FD2463F}" destId="{E106F336-B9AE-47F2-9906-9D957A60559B}" srcOrd="0" destOrd="0" presId="urn:microsoft.com/office/officeart/2018/2/layout/IconVerticalSolidList"/>
    <dgm:cxn modelId="{D3012156-94B0-4743-9030-C61DE035EB65}" type="presParOf" srcId="{D9A943E4-9920-406B-A491-32040FD2463F}" destId="{1C565C26-B09E-4114-B59F-20C448371D48}" srcOrd="1" destOrd="0" presId="urn:microsoft.com/office/officeart/2018/2/layout/IconVerticalSolidList"/>
    <dgm:cxn modelId="{3BE33F0B-F34F-4A33-BBB7-448FB87976AE}" type="presParOf" srcId="{D9A943E4-9920-406B-A491-32040FD2463F}" destId="{EF8C4540-56B0-4929-8771-46A51DBA3245}" srcOrd="2" destOrd="0" presId="urn:microsoft.com/office/officeart/2018/2/layout/IconVerticalSolidList"/>
    <dgm:cxn modelId="{BA9ADDEF-AC8C-495C-8FBE-82DD41B537B4}" type="presParOf" srcId="{D9A943E4-9920-406B-A491-32040FD2463F}" destId="{682F6AE3-E629-43A1-9BF7-EABA397408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ACED16-AB02-41D4-B0FC-03F245F58F82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A9704-7DEF-4E1F-8237-ED2C89155374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C4CF3-295E-4730-A343-999E1748C845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quotes inside of the</a:t>
          </a:r>
          <a:br>
            <a:rPr lang="en-US" sz="2500" kern="1200" dirty="0"/>
          </a:br>
          <a:r>
            <a:rPr lang="en-US" sz="2500" kern="1200" dirty="0"/>
            <a:t>f-string expression</a:t>
          </a:r>
        </a:p>
      </dsp:txBody>
      <dsp:txXfrm>
        <a:off x="1844034" y="682"/>
        <a:ext cx="4401230" cy="1596566"/>
      </dsp:txXfrm>
    </dsp:sp>
    <dsp:sp modelId="{368C5636-7515-48FB-8E67-684ABC6382B5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787AF-EA2F-4067-967F-1981F1DEE9C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6F234-BB6B-4554-B7AC-2E79C74EC991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Nesting of f-strings within</a:t>
          </a:r>
          <a:br>
            <a:rPr lang="en-US" sz="2500" kern="1200" dirty="0"/>
          </a:br>
          <a:r>
            <a:rPr lang="en-US" sz="2500" kern="1200" dirty="0"/>
            <a:t>f-strings</a:t>
          </a:r>
        </a:p>
      </dsp:txBody>
      <dsp:txXfrm>
        <a:off x="1844034" y="1996390"/>
        <a:ext cx="4401230" cy="1596566"/>
      </dsp:txXfrm>
    </dsp:sp>
    <dsp:sp modelId="{E106F336-B9AE-47F2-9906-9D957A60559B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565C26-B09E-4114-B59F-20C448371D48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F6AE3-E629-43A1-9BF7-EABA39740854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Special characters, multi-line expressions, and comments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09A74-EF28-4CDF-62D7-D41941F16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D8E4A-D4B1-6927-26EA-021C69B97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AEF9-0332-0FE3-1B8F-CC73F5ED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4093-45A1-255A-14C1-67B1D6828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94E9-2A2A-D6DF-C89F-78A02A24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2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F76-CADE-D36E-70C9-D5611762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42A8F-DB64-4F84-4F67-7DF46AC6A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9DB2-06A3-59E0-7A2A-5B0E0237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8122-0255-1569-25F6-18E472BF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6E6D7-AD4E-4F89-D035-0155B88A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7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12C58-4488-7DE8-9E80-A4FA05BF2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A2693-E667-DC45-66DD-65A0C21D3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56F2B-20AA-93BE-4041-CBFD42AC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6762-C05B-7322-98CB-4447C7D4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76FAD-BD31-EADC-A113-8944CDEC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AF7F-C0D9-9696-4E5D-264975A7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B126-37F9-14A9-73C1-C81A7401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0CBE-0620-5733-C1CE-7A6E393C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D7FAB-7092-3255-6782-48F25ADB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A648-5888-9ADC-E9A0-8776BDB2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C393-1F17-D455-3DB8-D52825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579FA-0EB7-30BF-40F6-634503111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4C56-9EE8-39D2-612D-823333FA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02A10-FDEF-B939-3AB0-4BE2AE45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94856-4374-56DB-4317-1B9AE6FB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48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F90-4EA2-B0C3-EFC0-BB86719A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6AEC3-2894-0294-0A9C-96A272827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6ECC9-5AF2-7AA4-028C-285888C6B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8B71-75D8-A1DC-415D-26CCF03C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1B85A-3CEB-6868-7397-5BA3650E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7E185-B4D2-B9E9-EA7F-0528EC6A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B785-F2FD-722D-CEB9-5CB4F37B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C0008-9AF1-E495-3625-963DFA03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E94E1-0B92-A3B5-0814-911D4BC9D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F6B06D-CDBC-C221-4811-DBE23324F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07C7-35A8-4308-E663-52123FA09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9F1BE8-F69A-7ED3-CFDB-F32A1DE6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E6FE1-D8B2-3851-A325-6FB66792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9EBA0-60B4-37A9-0A8E-D20C9EEE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7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5184-EBEA-1CA6-7C8C-D43D6463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0369C-46FD-D667-8E8D-B47D933F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9325D-44D7-689E-8B87-4DA4CB0BE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76E45-5848-054C-F18A-0AEE14D7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8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4700-93C4-64F8-9083-1ECFF57E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B70C2A-3FDF-7DF6-3ECF-C9472396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2CC90-16CF-35F5-7C99-000751E2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8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7FC9-E109-8EFF-AC70-8D59484A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5A9A6-D6A5-C31B-CCC1-BD978C7C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92E5-32A0-FEE3-6A98-ACA76B49D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9C02-0217-7147-4BF2-C5CAABFC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AC655-BF8C-8F1D-BA1F-E3EF19D5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CEA88-865D-FE1D-70C5-4235618D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8F8C-B144-FBE6-ECC1-D1227B80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79C38-85AB-DBF6-C49B-79DBF3992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28BC9-F7E0-12F2-E2DA-EC75CC160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3C1EF-C96C-E98A-B805-C5AB2D95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B3D4-7A53-3FF0-11F6-B3EAF4150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4CEF-7CBF-D56A-354F-3096A34E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BEF11-3130-1645-8A68-2AC2DEFB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D6A2C-EDEE-1317-2926-0DF3DDD8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9B86A-402D-814A-9016-06BCC9505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B71D7-AF05-4416-B6A3-E46125868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E14DC-7624-DD0D-3393-9D74FA832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638B-47FA-72F6-F637-3060653FD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7C5CE-D410-407A-A741-A4DC212A4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4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mazon tree boa coiled around branch">
            <a:extLst>
              <a:ext uri="{FF2B5EF4-FFF2-40B4-BE49-F238E27FC236}">
                <a16:creationId xmlns:a16="http://schemas.microsoft.com/office/drawing/2014/main" id="{BAB1DCEA-09BC-C4C6-684C-706771C5B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3" r="10824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5E3E5-C2FF-A8E8-AC83-978256E0B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What’s New in Python 3.12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A770E-BE33-D294-32F9-7B07C5955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Friendly Exceptions, f-string enhancements, and less Setuptools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8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6CDD3-E247-1FD1-A071-592A46B9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Python 3.12 is Almost Out!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99D57-E87A-AD6E-336E-8421F846D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As of today (2023-07-06), Beta 3 is out with the first release candidate out at the end of the month</a:t>
            </a:r>
          </a:p>
          <a:p>
            <a:r>
              <a:rPr lang="en-US" sz="2200"/>
              <a:t>3.12.0 should be out on 2023-10-02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4213F0-9729-4857-4337-AE3598E50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0" r="2919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37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04BA-E65D-67AB-F0D2-17AE0AF7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Improved Error Messages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F65E-446D-D19B-F09C-B91D60C54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Telling a user that they have a </a:t>
            </a:r>
            <a:r>
              <a:rPr lang="en-US" sz="3600" dirty="0" err="1"/>
              <a:t>NameError</a:t>
            </a:r>
            <a:r>
              <a:rPr lang="en-US" sz="3600" dirty="0"/>
              <a:t>, </a:t>
            </a:r>
            <a:r>
              <a:rPr lang="en-US" sz="3600" dirty="0" err="1"/>
              <a:t>SyntaxError</a:t>
            </a:r>
            <a:r>
              <a:rPr lang="en-US" sz="3600" dirty="0"/>
              <a:t>, or </a:t>
            </a:r>
            <a:r>
              <a:rPr lang="en-US" sz="3600" dirty="0" err="1"/>
              <a:t>ImportError</a:t>
            </a:r>
            <a:r>
              <a:rPr lang="en-US" sz="3600" dirty="0"/>
              <a:t> is not very helpful</a:t>
            </a:r>
          </a:p>
          <a:p>
            <a:r>
              <a:rPr lang="en-US" sz="3600" dirty="0"/>
              <a:t>Instead, let’s give a suggestion on how to fix the error!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EF25A29-3C95-241C-76BF-72133C29E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278" y="3667125"/>
            <a:ext cx="54102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42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2527D-0E11-7EEC-2B35-23F1FAA1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000"/>
              <a:t>Improvements to f-strings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474A67-2751-1093-660F-99E2AB9F3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342300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6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D4ED3-8F55-4380-2841-E9449103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6411057" cy="1800526"/>
          </a:xfrm>
        </p:spPr>
        <p:txBody>
          <a:bodyPr>
            <a:normAutofit/>
          </a:bodyPr>
          <a:lstStyle/>
          <a:p>
            <a:r>
              <a:rPr lang="en-US" sz="4100" dirty="0"/>
              <a:t>Remove </a:t>
            </a:r>
            <a:r>
              <a:rPr lang="en-US" sz="4100" dirty="0" err="1"/>
              <a:t>Distutils</a:t>
            </a:r>
            <a:r>
              <a:rPr lang="en-US" sz="4100" dirty="0"/>
              <a:t>, Stop Bundling </a:t>
            </a:r>
            <a:r>
              <a:rPr lang="en-US" sz="4100" dirty="0" err="1"/>
              <a:t>Setuptools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ABA1-1F77-5503-52F3-F44C024AF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5391016" cy="3553581"/>
          </a:xfrm>
        </p:spPr>
        <p:txBody>
          <a:bodyPr>
            <a:normAutofit/>
          </a:bodyPr>
          <a:lstStyle/>
          <a:p>
            <a:r>
              <a:rPr lang="en-US" dirty="0" err="1"/>
              <a:t>Distutils</a:t>
            </a:r>
            <a:r>
              <a:rPr lang="en-US" dirty="0"/>
              <a:t> is now removed</a:t>
            </a:r>
          </a:p>
          <a:p>
            <a:r>
              <a:rPr lang="en-US" dirty="0" err="1"/>
              <a:t>Setuptools</a:t>
            </a:r>
            <a:r>
              <a:rPr lang="en-US" dirty="0"/>
              <a:t> is no longer installed by default in a </a:t>
            </a:r>
            <a:r>
              <a:rPr lang="en-US" dirty="0" err="1"/>
              <a:t>virtualenv</a:t>
            </a:r>
            <a:r>
              <a:rPr lang="en-US" dirty="0"/>
              <a:t>, so packages need to start declaring it as a dependency if they use a setup.py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49F7A1-EF91-2B78-7C4F-E708C73B5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00986" y="2256285"/>
            <a:ext cx="4747547" cy="23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3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90bb7a-51f4-439b-bd36-9c07fb1041c0}" enabled="0" method="" siteId="{c990bb7a-51f4-439b-bd36-9c07fb1041c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144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What’s New in Python 3.12</vt:lpstr>
      <vt:lpstr>Python 3.12 is Almost Out!</vt:lpstr>
      <vt:lpstr>Improved Error Messages</vt:lpstr>
      <vt:lpstr>Improvements to f-strings</vt:lpstr>
      <vt:lpstr>Remove Distutils, Stop Bundling Setuptools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Python 3.12</dc:title>
  <dc:creator>Yeaw, Daniel (D.W.)</dc:creator>
  <cp:lastModifiedBy>Yeaw, Daniel (D.W.)</cp:lastModifiedBy>
  <cp:revision>3</cp:revision>
  <dcterms:created xsi:type="dcterms:W3CDTF">2023-07-06T00:40:53Z</dcterms:created>
  <dcterms:modified xsi:type="dcterms:W3CDTF">2024-12-12T18:53:31Z</dcterms:modified>
</cp:coreProperties>
</file>