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73" r:id="rId6"/>
    <p:sldId id="272" r:id="rId7"/>
    <p:sldId id="260" r:id="rId8"/>
    <p:sldId id="269" r:id="rId9"/>
    <p:sldId id="264" r:id="rId10"/>
    <p:sldId id="270" r:id="rId11"/>
    <p:sldId id="266" r:id="rId12"/>
    <p:sldId id="267" r:id="rId13"/>
    <p:sldId id="268" r:id="rId14"/>
    <p:sldId id="262" r:id="rId15"/>
    <p:sldId id="263" r:id="rId16"/>
    <p:sldId id="271"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67079F-A5D5-E149-8096-373F6F635C8A}" v="3" dt="2024-10-14T11:20:09.1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52"/>
    <p:restoredTop sz="96327"/>
  </p:normalViewPr>
  <p:slideViewPr>
    <p:cSldViewPr snapToGrid="0">
      <p:cViewPr varScale="1">
        <p:scale>
          <a:sx n="140" d="100"/>
          <a:sy n="140" d="100"/>
        </p:scale>
        <p:origin x="12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BF6A0D-E9E8-4CE7-B737-581685D71244}" type="doc">
      <dgm:prSet loTypeId="urn:microsoft.com/office/officeart/2005/8/layout/list1" loCatId="list" qsTypeId="urn:microsoft.com/office/officeart/2005/8/quickstyle/simple4" qsCatId="simple" csTypeId="urn:microsoft.com/office/officeart/2005/8/colors/colorful5" csCatId="colorful"/>
      <dgm:spPr/>
      <dgm:t>
        <a:bodyPr/>
        <a:lstStyle/>
        <a:p>
          <a:endParaRPr lang="en-US"/>
        </a:p>
      </dgm:t>
    </dgm:pt>
    <dgm:pt modelId="{668186B2-88DF-41C0-8520-F75303BD71F2}">
      <dgm:prSet/>
      <dgm:spPr/>
      <dgm:t>
        <a:bodyPr/>
        <a:lstStyle/>
        <a:p>
          <a:r>
            <a:rPr lang="en-US"/>
            <a:t>﻿﻿Language</a:t>
          </a:r>
        </a:p>
      </dgm:t>
    </dgm:pt>
    <dgm:pt modelId="{C1640186-6125-43AA-8AA8-D3707A41CAF1}" type="parTrans" cxnId="{5791593E-8095-42B2-ABA7-68D9F69A57E6}">
      <dgm:prSet/>
      <dgm:spPr/>
      <dgm:t>
        <a:bodyPr/>
        <a:lstStyle/>
        <a:p>
          <a:endParaRPr lang="en-US"/>
        </a:p>
      </dgm:t>
    </dgm:pt>
    <dgm:pt modelId="{F56BEBEA-00D6-44FF-A1E1-90F17C4F78A2}" type="sibTrans" cxnId="{5791593E-8095-42B2-ABA7-68D9F69A57E6}">
      <dgm:prSet/>
      <dgm:spPr/>
      <dgm:t>
        <a:bodyPr/>
        <a:lstStyle/>
        <a:p>
          <a:endParaRPr lang="en-US"/>
        </a:p>
      </dgm:t>
    </dgm:pt>
    <dgm:pt modelId="{02690E94-5960-4D3F-AAB7-3B2927F00C4B}">
      <dgm:prSet/>
      <dgm:spPr/>
      <dgm:t>
        <a:bodyPr/>
        <a:lstStyle/>
        <a:p>
          <a:r>
            <a:rPr lang="en-US"/>
            <a:t>﻿﻿Abstraction</a:t>
          </a:r>
        </a:p>
      </dgm:t>
    </dgm:pt>
    <dgm:pt modelId="{42B99366-8AA8-4364-8720-AFB9368A83D9}" type="parTrans" cxnId="{411A2027-4E37-4822-B586-F83D0DD12A6F}">
      <dgm:prSet/>
      <dgm:spPr/>
      <dgm:t>
        <a:bodyPr/>
        <a:lstStyle/>
        <a:p>
          <a:endParaRPr lang="en-US"/>
        </a:p>
      </dgm:t>
    </dgm:pt>
    <dgm:pt modelId="{20A27A3B-69D9-44EC-8B3F-C5D96E0D2257}" type="sibTrans" cxnId="{411A2027-4E37-4822-B586-F83D0DD12A6F}">
      <dgm:prSet/>
      <dgm:spPr/>
      <dgm:t>
        <a:bodyPr/>
        <a:lstStyle/>
        <a:p>
          <a:endParaRPr lang="en-US"/>
        </a:p>
      </dgm:t>
    </dgm:pt>
    <dgm:pt modelId="{29BDDAFF-6FBE-4B4B-97BB-679B1773B8F6}">
      <dgm:prSet/>
      <dgm:spPr/>
      <dgm:t>
        <a:bodyPr/>
        <a:lstStyle/>
        <a:p>
          <a:r>
            <a:rPr lang="en-US"/>
            <a:t>﻿﻿Automation</a:t>
          </a:r>
        </a:p>
      </dgm:t>
    </dgm:pt>
    <dgm:pt modelId="{9C398686-181E-4B68-A1B7-FA852BCA4995}" type="parTrans" cxnId="{D130AC2D-814F-4B8D-8944-483B3361D5EF}">
      <dgm:prSet/>
      <dgm:spPr/>
      <dgm:t>
        <a:bodyPr/>
        <a:lstStyle/>
        <a:p>
          <a:endParaRPr lang="en-US"/>
        </a:p>
      </dgm:t>
    </dgm:pt>
    <dgm:pt modelId="{E562453D-6EB5-4F68-A442-3666276D98E6}" type="sibTrans" cxnId="{D130AC2D-814F-4B8D-8944-483B3361D5EF}">
      <dgm:prSet/>
      <dgm:spPr/>
      <dgm:t>
        <a:bodyPr/>
        <a:lstStyle/>
        <a:p>
          <a:endParaRPr lang="en-US"/>
        </a:p>
      </dgm:t>
    </dgm:pt>
    <dgm:pt modelId="{C625EDDF-9976-2F46-9AAB-7EEF846AE422}" type="pres">
      <dgm:prSet presAssocID="{5CBF6A0D-E9E8-4CE7-B737-581685D71244}" presName="linear" presStyleCnt="0">
        <dgm:presLayoutVars>
          <dgm:dir/>
          <dgm:animLvl val="lvl"/>
          <dgm:resizeHandles val="exact"/>
        </dgm:presLayoutVars>
      </dgm:prSet>
      <dgm:spPr/>
    </dgm:pt>
    <dgm:pt modelId="{17DAA810-D8D3-8A4B-9173-983492E7EEFD}" type="pres">
      <dgm:prSet presAssocID="{668186B2-88DF-41C0-8520-F75303BD71F2}" presName="parentLin" presStyleCnt="0"/>
      <dgm:spPr/>
    </dgm:pt>
    <dgm:pt modelId="{257135A9-46FF-C44D-AD6A-F234DCD4378E}" type="pres">
      <dgm:prSet presAssocID="{668186B2-88DF-41C0-8520-F75303BD71F2}" presName="parentLeftMargin" presStyleLbl="node1" presStyleIdx="0" presStyleCnt="3"/>
      <dgm:spPr/>
    </dgm:pt>
    <dgm:pt modelId="{58153B5D-BC66-3340-B55F-6ECBC36444D6}" type="pres">
      <dgm:prSet presAssocID="{668186B2-88DF-41C0-8520-F75303BD71F2}" presName="parentText" presStyleLbl="node1" presStyleIdx="0" presStyleCnt="3">
        <dgm:presLayoutVars>
          <dgm:chMax val="0"/>
          <dgm:bulletEnabled val="1"/>
        </dgm:presLayoutVars>
      </dgm:prSet>
      <dgm:spPr/>
    </dgm:pt>
    <dgm:pt modelId="{F4BBDD91-EA63-ED45-8FFE-BEC07B14238B}" type="pres">
      <dgm:prSet presAssocID="{668186B2-88DF-41C0-8520-F75303BD71F2}" presName="negativeSpace" presStyleCnt="0"/>
      <dgm:spPr/>
    </dgm:pt>
    <dgm:pt modelId="{5F6677EF-F4D1-C244-9FCA-27DEBBD57032}" type="pres">
      <dgm:prSet presAssocID="{668186B2-88DF-41C0-8520-F75303BD71F2}" presName="childText" presStyleLbl="conFgAcc1" presStyleIdx="0" presStyleCnt="3">
        <dgm:presLayoutVars>
          <dgm:bulletEnabled val="1"/>
        </dgm:presLayoutVars>
      </dgm:prSet>
      <dgm:spPr/>
    </dgm:pt>
    <dgm:pt modelId="{A4531D91-EB24-4C44-ABC2-FDDA990BA003}" type="pres">
      <dgm:prSet presAssocID="{F56BEBEA-00D6-44FF-A1E1-90F17C4F78A2}" presName="spaceBetweenRectangles" presStyleCnt="0"/>
      <dgm:spPr/>
    </dgm:pt>
    <dgm:pt modelId="{8F9070E3-1606-8149-B20D-E03AED35C6F4}" type="pres">
      <dgm:prSet presAssocID="{02690E94-5960-4D3F-AAB7-3B2927F00C4B}" presName="parentLin" presStyleCnt="0"/>
      <dgm:spPr/>
    </dgm:pt>
    <dgm:pt modelId="{5B76194C-0053-2548-AE5D-32A34E65B422}" type="pres">
      <dgm:prSet presAssocID="{02690E94-5960-4D3F-AAB7-3B2927F00C4B}" presName="parentLeftMargin" presStyleLbl="node1" presStyleIdx="0" presStyleCnt="3"/>
      <dgm:spPr/>
    </dgm:pt>
    <dgm:pt modelId="{94082783-C8B7-8941-80A5-7A8ACED7D808}" type="pres">
      <dgm:prSet presAssocID="{02690E94-5960-4D3F-AAB7-3B2927F00C4B}" presName="parentText" presStyleLbl="node1" presStyleIdx="1" presStyleCnt="3">
        <dgm:presLayoutVars>
          <dgm:chMax val="0"/>
          <dgm:bulletEnabled val="1"/>
        </dgm:presLayoutVars>
      </dgm:prSet>
      <dgm:spPr/>
    </dgm:pt>
    <dgm:pt modelId="{DC974271-71B3-6F45-835E-24D1034F3071}" type="pres">
      <dgm:prSet presAssocID="{02690E94-5960-4D3F-AAB7-3B2927F00C4B}" presName="negativeSpace" presStyleCnt="0"/>
      <dgm:spPr/>
    </dgm:pt>
    <dgm:pt modelId="{D9FFD38E-97EB-4440-80B6-A2C9DD3F2E99}" type="pres">
      <dgm:prSet presAssocID="{02690E94-5960-4D3F-AAB7-3B2927F00C4B}" presName="childText" presStyleLbl="conFgAcc1" presStyleIdx="1" presStyleCnt="3">
        <dgm:presLayoutVars>
          <dgm:bulletEnabled val="1"/>
        </dgm:presLayoutVars>
      </dgm:prSet>
      <dgm:spPr/>
    </dgm:pt>
    <dgm:pt modelId="{1BC1A4D5-A645-A646-8F67-F42ADB92CC51}" type="pres">
      <dgm:prSet presAssocID="{20A27A3B-69D9-44EC-8B3F-C5D96E0D2257}" presName="spaceBetweenRectangles" presStyleCnt="0"/>
      <dgm:spPr/>
    </dgm:pt>
    <dgm:pt modelId="{374F5013-FC8B-614E-896A-E66B5A313D0D}" type="pres">
      <dgm:prSet presAssocID="{29BDDAFF-6FBE-4B4B-97BB-679B1773B8F6}" presName="parentLin" presStyleCnt="0"/>
      <dgm:spPr/>
    </dgm:pt>
    <dgm:pt modelId="{90D10963-B8CC-444A-8817-FFDA60D11B2F}" type="pres">
      <dgm:prSet presAssocID="{29BDDAFF-6FBE-4B4B-97BB-679B1773B8F6}" presName="parentLeftMargin" presStyleLbl="node1" presStyleIdx="1" presStyleCnt="3"/>
      <dgm:spPr/>
    </dgm:pt>
    <dgm:pt modelId="{768B09AB-85E8-E34A-BDB9-DEEEA6F2A7A3}" type="pres">
      <dgm:prSet presAssocID="{29BDDAFF-6FBE-4B4B-97BB-679B1773B8F6}" presName="parentText" presStyleLbl="node1" presStyleIdx="2" presStyleCnt="3">
        <dgm:presLayoutVars>
          <dgm:chMax val="0"/>
          <dgm:bulletEnabled val="1"/>
        </dgm:presLayoutVars>
      </dgm:prSet>
      <dgm:spPr/>
    </dgm:pt>
    <dgm:pt modelId="{3CF373CE-1170-FC43-AB18-9A3F2CD95B46}" type="pres">
      <dgm:prSet presAssocID="{29BDDAFF-6FBE-4B4B-97BB-679B1773B8F6}" presName="negativeSpace" presStyleCnt="0"/>
      <dgm:spPr/>
    </dgm:pt>
    <dgm:pt modelId="{DEECB7CB-6051-A742-8D10-CF3F1082F47E}" type="pres">
      <dgm:prSet presAssocID="{29BDDAFF-6FBE-4B4B-97BB-679B1773B8F6}" presName="childText" presStyleLbl="conFgAcc1" presStyleIdx="2" presStyleCnt="3">
        <dgm:presLayoutVars>
          <dgm:bulletEnabled val="1"/>
        </dgm:presLayoutVars>
      </dgm:prSet>
      <dgm:spPr/>
    </dgm:pt>
  </dgm:ptLst>
  <dgm:cxnLst>
    <dgm:cxn modelId="{07FFA70D-1ADA-ED40-AF2F-26D449F6FA13}" type="presOf" srcId="{668186B2-88DF-41C0-8520-F75303BD71F2}" destId="{257135A9-46FF-C44D-AD6A-F234DCD4378E}" srcOrd="0" destOrd="0" presId="urn:microsoft.com/office/officeart/2005/8/layout/list1"/>
    <dgm:cxn modelId="{411A2027-4E37-4822-B586-F83D0DD12A6F}" srcId="{5CBF6A0D-E9E8-4CE7-B737-581685D71244}" destId="{02690E94-5960-4D3F-AAB7-3B2927F00C4B}" srcOrd="1" destOrd="0" parTransId="{42B99366-8AA8-4364-8720-AFB9368A83D9}" sibTransId="{20A27A3B-69D9-44EC-8B3F-C5D96E0D2257}"/>
    <dgm:cxn modelId="{D130AC2D-814F-4B8D-8944-483B3361D5EF}" srcId="{5CBF6A0D-E9E8-4CE7-B737-581685D71244}" destId="{29BDDAFF-6FBE-4B4B-97BB-679B1773B8F6}" srcOrd="2" destOrd="0" parTransId="{9C398686-181E-4B68-A1B7-FA852BCA4995}" sibTransId="{E562453D-6EB5-4F68-A442-3666276D98E6}"/>
    <dgm:cxn modelId="{5791593E-8095-42B2-ABA7-68D9F69A57E6}" srcId="{5CBF6A0D-E9E8-4CE7-B737-581685D71244}" destId="{668186B2-88DF-41C0-8520-F75303BD71F2}" srcOrd="0" destOrd="0" parTransId="{C1640186-6125-43AA-8AA8-D3707A41CAF1}" sibTransId="{F56BEBEA-00D6-44FF-A1E1-90F17C4F78A2}"/>
    <dgm:cxn modelId="{7600BE4F-78AE-DC4C-8A12-EB910989DE68}" type="presOf" srcId="{5CBF6A0D-E9E8-4CE7-B737-581685D71244}" destId="{C625EDDF-9976-2F46-9AAB-7EEF846AE422}" srcOrd="0" destOrd="0" presId="urn:microsoft.com/office/officeart/2005/8/layout/list1"/>
    <dgm:cxn modelId="{16630156-776C-7B43-953B-480A86B26CD6}" type="presOf" srcId="{29BDDAFF-6FBE-4B4B-97BB-679B1773B8F6}" destId="{90D10963-B8CC-444A-8817-FFDA60D11B2F}" srcOrd="0" destOrd="0" presId="urn:microsoft.com/office/officeart/2005/8/layout/list1"/>
    <dgm:cxn modelId="{4D560157-4CEE-F841-B0ED-B5BEA62F0755}" type="presOf" srcId="{02690E94-5960-4D3F-AAB7-3B2927F00C4B}" destId="{5B76194C-0053-2548-AE5D-32A34E65B422}" srcOrd="0" destOrd="0" presId="urn:microsoft.com/office/officeart/2005/8/layout/list1"/>
    <dgm:cxn modelId="{17362D6A-AF79-1C4F-843E-9E8F862EB44B}" type="presOf" srcId="{29BDDAFF-6FBE-4B4B-97BB-679B1773B8F6}" destId="{768B09AB-85E8-E34A-BDB9-DEEEA6F2A7A3}" srcOrd="1" destOrd="0" presId="urn:microsoft.com/office/officeart/2005/8/layout/list1"/>
    <dgm:cxn modelId="{112C9991-7944-4F48-8A58-998A9A116E8B}" type="presOf" srcId="{02690E94-5960-4D3F-AAB7-3B2927F00C4B}" destId="{94082783-C8B7-8941-80A5-7A8ACED7D808}" srcOrd="1" destOrd="0" presId="urn:microsoft.com/office/officeart/2005/8/layout/list1"/>
    <dgm:cxn modelId="{64B136B6-BC11-E74B-8E93-86E0200EF15D}" type="presOf" srcId="{668186B2-88DF-41C0-8520-F75303BD71F2}" destId="{58153B5D-BC66-3340-B55F-6ECBC36444D6}" srcOrd="1" destOrd="0" presId="urn:microsoft.com/office/officeart/2005/8/layout/list1"/>
    <dgm:cxn modelId="{506C8AE4-971C-1145-9FDB-5184D9CBAA98}" type="presParOf" srcId="{C625EDDF-9976-2F46-9AAB-7EEF846AE422}" destId="{17DAA810-D8D3-8A4B-9173-983492E7EEFD}" srcOrd="0" destOrd="0" presId="urn:microsoft.com/office/officeart/2005/8/layout/list1"/>
    <dgm:cxn modelId="{6A6FAB8E-4684-994C-9296-17BA766C21B9}" type="presParOf" srcId="{17DAA810-D8D3-8A4B-9173-983492E7EEFD}" destId="{257135A9-46FF-C44D-AD6A-F234DCD4378E}" srcOrd="0" destOrd="0" presId="urn:microsoft.com/office/officeart/2005/8/layout/list1"/>
    <dgm:cxn modelId="{4FF234AF-550E-834A-8778-8EAE43A44EE9}" type="presParOf" srcId="{17DAA810-D8D3-8A4B-9173-983492E7EEFD}" destId="{58153B5D-BC66-3340-B55F-6ECBC36444D6}" srcOrd="1" destOrd="0" presId="urn:microsoft.com/office/officeart/2005/8/layout/list1"/>
    <dgm:cxn modelId="{46E353E1-B61C-B945-B75A-7B34710DFCF0}" type="presParOf" srcId="{C625EDDF-9976-2F46-9AAB-7EEF846AE422}" destId="{F4BBDD91-EA63-ED45-8FFE-BEC07B14238B}" srcOrd="1" destOrd="0" presId="urn:microsoft.com/office/officeart/2005/8/layout/list1"/>
    <dgm:cxn modelId="{ED5D91BB-1859-DA4B-867B-C16193DFCEE5}" type="presParOf" srcId="{C625EDDF-9976-2F46-9AAB-7EEF846AE422}" destId="{5F6677EF-F4D1-C244-9FCA-27DEBBD57032}" srcOrd="2" destOrd="0" presId="urn:microsoft.com/office/officeart/2005/8/layout/list1"/>
    <dgm:cxn modelId="{FD60DE31-AF95-D346-A39B-BAC2E5302769}" type="presParOf" srcId="{C625EDDF-9976-2F46-9AAB-7EEF846AE422}" destId="{A4531D91-EB24-4C44-ABC2-FDDA990BA003}" srcOrd="3" destOrd="0" presId="urn:microsoft.com/office/officeart/2005/8/layout/list1"/>
    <dgm:cxn modelId="{5405431A-917B-694F-A617-99BB237282EF}" type="presParOf" srcId="{C625EDDF-9976-2F46-9AAB-7EEF846AE422}" destId="{8F9070E3-1606-8149-B20D-E03AED35C6F4}" srcOrd="4" destOrd="0" presId="urn:microsoft.com/office/officeart/2005/8/layout/list1"/>
    <dgm:cxn modelId="{6342FA88-0B5B-1047-ACF0-693784848670}" type="presParOf" srcId="{8F9070E3-1606-8149-B20D-E03AED35C6F4}" destId="{5B76194C-0053-2548-AE5D-32A34E65B422}" srcOrd="0" destOrd="0" presId="urn:microsoft.com/office/officeart/2005/8/layout/list1"/>
    <dgm:cxn modelId="{B3CF36D5-2D76-6B49-A31B-CEBAE6968993}" type="presParOf" srcId="{8F9070E3-1606-8149-B20D-E03AED35C6F4}" destId="{94082783-C8B7-8941-80A5-7A8ACED7D808}" srcOrd="1" destOrd="0" presId="urn:microsoft.com/office/officeart/2005/8/layout/list1"/>
    <dgm:cxn modelId="{D8A717BE-8D5E-7146-B8D2-CEEA9FBA0F43}" type="presParOf" srcId="{C625EDDF-9976-2F46-9AAB-7EEF846AE422}" destId="{DC974271-71B3-6F45-835E-24D1034F3071}" srcOrd="5" destOrd="0" presId="urn:microsoft.com/office/officeart/2005/8/layout/list1"/>
    <dgm:cxn modelId="{56079DFD-1546-B24C-8C7A-FD153B3F253A}" type="presParOf" srcId="{C625EDDF-9976-2F46-9AAB-7EEF846AE422}" destId="{D9FFD38E-97EB-4440-80B6-A2C9DD3F2E99}" srcOrd="6" destOrd="0" presId="urn:microsoft.com/office/officeart/2005/8/layout/list1"/>
    <dgm:cxn modelId="{436D07C5-180D-B44E-9984-5A78A6D27169}" type="presParOf" srcId="{C625EDDF-9976-2F46-9AAB-7EEF846AE422}" destId="{1BC1A4D5-A645-A646-8F67-F42ADB92CC51}" srcOrd="7" destOrd="0" presId="urn:microsoft.com/office/officeart/2005/8/layout/list1"/>
    <dgm:cxn modelId="{A8457365-FFAC-FB43-8000-9F9B1AB24F6B}" type="presParOf" srcId="{C625EDDF-9976-2F46-9AAB-7EEF846AE422}" destId="{374F5013-FC8B-614E-896A-E66B5A313D0D}" srcOrd="8" destOrd="0" presId="urn:microsoft.com/office/officeart/2005/8/layout/list1"/>
    <dgm:cxn modelId="{753B2D6D-215B-B94A-BCFF-FAA43263756B}" type="presParOf" srcId="{374F5013-FC8B-614E-896A-E66B5A313D0D}" destId="{90D10963-B8CC-444A-8817-FFDA60D11B2F}" srcOrd="0" destOrd="0" presId="urn:microsoft.com/office/officeart/2005/8/layout/list1"/>
    <dgm:cxn modelId="{B4C28E82-97E5-044E-8981-538DDEFD0D2B}" type="presParOf" srcId="{374F5013-FC8B-614E-896A-E66B5A313D0D}" destId="{768B09AB-85E8-E34A-BDB9-DEEEA6F2A7A3}" srcOrd="1" destOrd="0" presId="urn:microsoft.com/office/officeart/2005/8/layout/list1"/>
    <dgm:cxn modelId="{B9EDD9B4-D73E-1C4C-AA2B-56D1E4A99C1C}" type="presParOf" srcId="{C625EDDF-9976-2F46-9AAB-7EEF846AE422}" destId="{3CF373CE-1170-FC43-AB18-9A3F2CD95B46}" srcOrd="9" destOrd="0" presId="urn:microsoft.com/office/officeart/2005/8/layout/list1"/>
    <dgm:cxn modelId="{70E1AC98-7488-7845-BF21-35E98A031395}" type="presParOf" srcId="{C625EDDF-9976-2F46-9AAB-7EEF846AE422}" destId="{DEECB7CB-6051-A742-8D10-CF3F1082F47E}"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BFE247-7132-4F84-8A9E-B1AF5FE1D683}"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0F777000-CF9C-47ED-AAD1-3E0C71F18DEE}">
      <dgm:prSet/>
      <dgm:spPr/>
      <dgm:t>
        <a:bodyPr/>
        <a:lstStyle/>
        <a:p>
          <a:r>
            <a:rPr lang="en-US"/>
            <a:t>﻿﻿Automated systems have highly repeatable effects</a:t>
          </a:r>
        </a:p>
      </dgm:t>
    </dgm:pt>
    <dgm:pt modelId="{42116E79-C352-4812-B386-1B06086BFE87}" type="parTrans" cxnId="{C6BD8E13-F500-47E9-8AA5-BDE3D1667B31}">
      <dgm:prSet/>
      <dgm:spPr/>
      <dgm:t>
        <a:bodyPr/>
        <a:lstStyle/>
        <a:p>
          <a:endParaRPr lang="en-US"/>
        </a:p>
      </dgm:t>
    </dgm:pt>
    <dgm:pt modelId="{01F4EB47-ED31-4253-A60D-3DA35B073139}" type="sibTrans" cxnId="{C6BD8E13-F500-47E9-8AA5-BDE3D1667B31}">
      <dgm:prSet/>
      <dgm:spPr/>
      <dgm:t>
        <a:bodyPr/>
        <a:lstStyle/>
        <a:p>
          <a:endParaRPr lang="en-US"/>
        </a:p>
      </dgm:t>
    </dgm:pt>
    <dgm:pt modelId="{D9FDFDC3-4D46-40DC-8290-0FE32885DE7A}">
      <dgm:prSet/>
      <dgm:spPr/>
      <dgm:t>
        <a:bodyPr/>
        <a:lstStyle/>
        <a:p>
          <a:r>
            <a:rPr lang="en-US"/>
            <a:t>﻿﻿Automatically validate designs for quality and consistency</a:t>
          </a:r>
        </a:p>
      </dgm:t>
    </dgm:pt>
    <dgm:pt modelId="{67BC3EE8-B233-441B-A75D-F057C864C0FF}" type="parTrans" cxnId="{25C3AB2B-E2C7-460B-940D-1833DF03465C}">
      <dgm:prSet/>
      <dgm:spPr/>
      <dgm:t>
        <a:bodyPr/>
        <a:lstStyle/>
        <a:p>
          <a:endParaRPr lang="en-US"/>
        </a:p>
      </dgm:t>
    </dgm:pt>
    <dgm:pt modelId="{00E86861-2AB5-4C5A-A788-86E92C8AD89D}" type="sibTrans" cxnId="{25C3AB2B-E2C7-460B-940D-1833DF03465C}">
      <dgm:prSet/>
      <dgm:spPr/>
      <dgm:t>
        <a:bodyPr/>
        <a:lstStyle/>
        <a:p>
          <a:endParaRPr lang="en-US"/>
        </a:p>
      </dgm:t>
    </dgm:pt>
    <dgm:pt modelId="{F9C7F043-8748-FE48-8626-2DF198650906}" type="pres">
      <dgm:prSet presAssocID="{ABBFE247-7132-4F84-8A9E-B1AF5FE1D683}" presName="hierChild1" presStyleCnt="0">
        <dgm:presLayoutVars>
          <dgm:chPref val="1"/>
          <dgm:dir/>
          <dgm:animOne val="branch"/>
          <dgm:animLvl val="lvl"/>
          <dgm:resizeHandles/>
        </dgm:presLayoutVars>
      </dgm:prSet>
      <dgm:spPr/>
    </dgm:pt>
    <dgm:pt modelId="{301A42CE-8F22-2149-AF93-1E5D625945B4}" type="pres">
      <dgm:prSet presAssocID="{0F777000-CF9C-47ED-AAD1-3E0C71F18DEE}" presName="hierRoot1" presStyleCnt="0"/>
      <dgm:spPr/>
    </dgm:pt>
    <dgm:pt modelId="{7A8416FF-6679-E847-82C1-36EEE62B9077}" type="pres">
      <dgm:prSet presAssocID="{0F777000-CF9C-47ED-AAD1-3E0C71F18DEE}" presName="composite" presStyleCnt="0"/>
      <dgm:spPr/>
    </dgm:pt>
    <dgm:pt modelId="{0576D843-4C95-AD4E-A775-AF30DD48D3B9}" type="pres">
      <dgm:prSet presAssocID="{0F777000-CF9C-47ED-AAD1-3E0C71F18DEE}" presName="background" presStyleLbl="node0" presStyleIdx="0" presStyleCnt="2"/>
      <dgm:spPr/>
    </dgm:pt>
    <dgm:pt modelId="{E9E09583-B824-6746-AA35-4B818C6F8694}" type="pres">
      <dgm:prSet presAssocID="{0F777000-CF9C-47ED-AAD1-3E0C71F18DEE}" presName="text" presStyleLbl="fgAcc0" presStyleIdx="0" presStyleCnt="2">
        <dgm:presLayoutVars>
          <dgm:chPref val="3"/>
        </dgm:presLayoutVars>
      </dgm:prSet>
      <dgm:spPr/>
    </dgm:pt>
    <dgm:pt modelId="{106C981A-D3B2-AA4C-B2AA-5356FF6AC9C9}" type="pres">
      <dgm:prSet presAssocID="{0F777000-CF9C-47ED-AAD1-3E0C71F18DEE}" presName="hierChild2" presStyleCnt="0"/>
      <dgm:spPr/>
    </dgm:pt>
    <dgm:pt modelId="{281494F0-1C67-8347-9AFD-B9D306708F65}" type="pres">
      <dgm:prSet presAssocID="{D9FDFDC3-4D46-40DC-8290-0FE32885DE7A}" presName="hierRoot1" presStyleCnt="0"/>
      <dgm:spPr/>
    </dgm:pt>
    <dgm:pt modelId="{8D87358C-8051-C842-867C-138F1A19DEF3}" type="pres">
      <dgm:prSet presAssocID="{D9FDFDC3-4D46-40DC-8290-0FE32885DE7A}" presName="composite" presStyleCnt="0"/>
      <dgm:spPr/>
    </dgm:pt>
    <dgm:pt modelId="{5A585260-B4E1-6344-BF03-5AAEC0D7926F}" type="pres">
      <dgm:prSet presAssocID="{D9FDFDC3-4D46-40DC-8290-0FE32885DE7A}" presName="background" presStyleLbl="node0" presStyleIdx="1" presStyleCnt="2"/>
      <dgm:spPr/>
    </dgm:pt>
    <dgm:pt modelId="{7E0DBA11-3713-4147-88C9-D46E088A9682}" type="pres">
      <dgm:prSet presAssocID="{D9FDFDC3-4D46-40DC-8290-0FE32885DE7A}" presName="text" presStyleLbl="fgAcc0" presStyleIdx="1" presStyleCnt="2">
        <dgm:presLayoutVars>
          <dgm:chPref val="3"/>
        </dgm:presLayoutVars>
      </dgm:prSet>
      <dgm:spPr/>
    </dgm:pt>
    <dgm:pt modelId="{3B889537-1FAE-D74F-BAA0-C7CA0456CD53}" type="pres">
      <dgm:prSet presAssocID="{D9FDFDC3-4D46-40DC-8290-0FE32885DE7A}" presName="hierChild2" presStyleCnt="0"/>
      <dgm:spPr/>
    </dgm:pt>
  </dgm:ptLst>
  <dgm:cxnLst>
    <dgm:cxn modelId="{C6BD8E13-F500-47E9-8AA5-BDE3D1667B31}" srcId="{ABBFE247-7132-4F84-8A9E-B1AF5FE1D683}" destId="{0F777000-CF9C-47ED-AAD1-3E0C71F18DEE}" srcOrd="0" destOrd="0" parTransId="{42116E79-C352-4812-B386-1B06086BFE87}" sibTransId="{01F4EB47-ED31-4253-A60D-3DA35B073139}"/>
    <dgm:cxn modelId="{25C3AB2B-E2C7-460B-940D-1833DF03465C}" srcId="{ABBFE247-7132-4F84-8A9E-B1AF5FE1D683}" destId="{D9FDFDC3-4D46-40DC-8290-0FE32885DE7A}" srcOrd="1" destOrd="0" parTransId="{67BC3EE8-B233-441B-A75D-F057C864C0FF}" sibTransId="{00E86861-2AB5-4C5A-A788-86E92C8AD89D}"/>
    <dgm:cxn modelId="{67C5BB4A-CC66-FD42-8F50-4B99039F9964}" type="presOf" srcId="{ABBFE247-7132-4F84-8A9E-B1AF5FE1D683}" destId="{F9C7F043-8748-FE48-8626-2DF198650906}" srcOrd="0" destOrd="0" presId="urn:microsoft.com/office/officeart/2005/8/layout/hierarchy1"/>
    <dgm:cxn modelId="{F277EDAF-63D3-B34C-8D11-B698FCE5CB08}" type="presOf" srcId="{0F777000-CF9C-47ED-AAD1-3E0C71F18DEE}" destId="{E9E09583-B824-6746-AA35-4B818C6F8694}" srcOrd="0" destOrd="0" presId="urn:microsoft.com/office/officeart/2005/8/layout/hierarchy1"/>
    <dgm:cxn modelId="{461F6EB3-F614-6944-8FF4-31DCE006D582}" type="presOf" srcId="{D9FDFDC3-4D46-40DC-8290-0FE32885DE7A}" destId="{7E0DBA11-3713-4147-88C9-D46E088A9682}" srcOrd="0" destOrd="0" presId="urn:microsoft.com/office/officeart/2005/8/layout/hierarchy1"/>
    <dgm:cxn modelId="{CF2E6709-ECC6-2D4C-A300-09EF9D955AB9}" type="presParOf" srcId="{F9C7F043-8748-FE48-8626-2DF198650906}" destId="{301A42CE-8F22-2149-AF93-1E5D625945B4}" srcOrd="0" destOrd="0" presId="urn:microsoft.com/office/officeart/2005/8/layout/hierarchy1"/>
    <dgm:cxn modelId="{3878E417-D317-B346-AAED-9F3AEA4239F7}" type="presParOf" srcId="{301A42CE-8F22-2149-AF93-1E5D625945B4}" destId="{7A8416FF-6679-E847-82C1-36EEE62B9077}" srcOrd="0" destOrd="0" presId="urn:microsoft.com/office/officeart/2005/8/layout/hierarchy1"/>
    <dgm:cxn modelId="{1822CBFE-CB01-1A44-86A6-5DE9414CA88A}" type="presParOf" srcId="{7A8416FF-6679-E847-82C1-36EEE62B9077}" destId="{0576D843-4C95-AD4E-A775-AF30DD48D3B9}" srcOrd="0" destOrd="0" presId="urn:microsoft.com/office/officeart/2005/8/layout/hierarchy1"/>
    <dgm:cxn modelId="{1EBFCE3F-5BA8-DA46-91CE-48783680B5C6}" type="presParOf" srcId="{7A8416FF-6679-E847-82C1-36EEE62B9077}" destId="{E9E09583-B824-6746-AA35-4B818C6F8694}" srcOrd="1" destOrd="0" presId="urn:microsoft.com/office/officeart/2005/8/layout/hierarchy1"/>
    <dgm:cxn modelId="{67E9ECAC-7AE9-4449-8032-D113B50EA40B}" type="presParOf" srcId="{301A42CE-8F22-2149-AF93-1E5D625945B4}" destId="{106C981A-D3B2-AA4C-B2AA-5356FF6AC9C9}" srcOrd="1" destOrd="0" presId="urn:microsoft.com/office/officeart/2005/8/layout/hierarchy1"/>
    <dgm:cxn modelId="{63C0F0C6-2F4F-AD4D-A6D7-3A08995BCBC6}" type="presParOf" srcId="{F9C7F043-8748-FE48-8626-2DF198650906}" destId="{281494F0-1C67-8347-9AFD-B9D306708F65}" srcOrd="1" destOrd="0" presId="urn:microsoft.com/office/officeart/2005/8/layout/hierarchy1"/>
    <dgm:cxn modelId="{B9A64FB9-6DDC-214C-8880-EE341F6F8925}" type="presParOf" srcId="{281494F0-1C67-8347-9AFD-B9D306708F65}" destId="{8D87358C-8051-C842-867C-138F1A19DEF3}" srcOrd="0" destOrd="0" presId="urn:microsoft.com/office/officeart/2005/8/layout/hierarchy1"/>
    <dgm:cxn modelId="{7C1D04ED-A28F-C54C-9C16-4DDBB806F110}" type="presParOf" srcId="{8D87358C-8051-C842-867C-138F1A19DEF3}" destId="{5A585260-B4E1-6344-BF03-5AAEC0D7926F}" srcOrd="0" destOrd="0" presId="urn:microsoft.com/office/officeart/2005/8/layout/hierarchy1"/>
    <dgm:cxn modelId="{580D24F1-9CB1-7349-A0F4-88013508458D}" type="presParOf" srcId="{8D87358C-8051-C842-867C-138F1A19DEF3}" destId="{7E0DBA11-3713-4147-88C9-D46E088A9682}" srcOrd="1" destOrd="0" presId="urn:microsoft.com/office/officeart/2005/8/layout/hierarchy1"/>
    <dgm:cxn modelId="{A8CD8B47-9C6C-A04F-914A-F826F07323DA}" type="presParOf" srcId="{281494F0-1C67-8347-9AFD-B9D306708F65}" destId="{3B889537-1FAE-D74F-BAA0-C7CA0456CD5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677EF-F4D1-C244-9FCA-27DEBBD57032}">
      <dsp:nvSpPr>
        <dsp:cNvPr id="0" name=""/>
        <dsp:cNvSpPr/>
      </dsp:nvSpPr>
      <dsp:spPr>
        <a:xfrm>
          <a:off x="0" y="653180"/>
          <a:ext cx="6666833" cy="10332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8153B5D-BC66-3340-B55F-6ECBC36444D6}">
      <dsp:nvSpPr>
        <dsp:cNvPr id="0" name=""/>
        <dsp:cNvSpPr/>
      </dsp:nvSpPr>
      <dsp:spPr>
        <a:xfrm>
          <a:off x="333341" y="48020"/>
          <a:ext cx="4666783" cy="121032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822450">
            <a:lnSpc>
              <a:spcPct val="90000"/>
            </a:lnSpc>
            <a:spcBef>
              <a:spcPct val="0"/>
            </a:spcBef>
            <a:spcAft>
              <a:spcPct val="35000"/>
            </a:spcAft>
            <a:buNone/>
          </a:pPr>
          <a:r>
            <a:rPr lang="en-US" sz="4100" kern="1200"/>
            <a:t>﻿﻿Language</a:t>
          </a:r>
        </a:p>
      </dsp:txBody>
      <dsp:txXfrm>
        <a:off x="392424" y="107103"/>
        <a:ext cx="4548617" cy="1092154"/>
      </dsp:txXfrm>
    </dsp:sp>
    <dsp:sp modelId="{D9FFD38E-97EB-4440-80B6-A2C9DD3F2E99}">
      <dsp:nvSpPr>
        <dsp:cNvPr id="0" name=""/>
        <dsp:cNvSpPr/>
      </dsp:nvSpPr>
      <dsp:spPr>
        <a:xfrm>
          <a:off x="0" y="2512940"/>
          <a:ext cx="6666833" cy="1033200"/>
        </a:xfrm>
        <a:prstGeom prst="rect">
          <a:avLst/>
        </a:prstGeom>
        <a:solidFill>
          <a:schemeClr val="lt1">
            <a:alpha val="90000"/>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dsp:spPr>
      <dsp:style>
        <a:lnRef idx="1">
          <a:scrgbClr r="0" g="0" b="0"/>
        </a:lnRef>
        <a:fillRef idx="1">
          <a:scrgbClr r="0" g="0" b="0"/>
        </a:fillRef>
        <a:effectRef idx="0">
          <a:scrgbClr r="0" g="0" b="0"/>
        </a:effectRef>
        <a:fontRef idx="minor"/>
      </dsp:style>
    </dsp:sp>
    <dsp:sp modelId="{94082783-C8B7-8941-80A5-7A8ACED7D808}">
      <dsp:nvSpPr>
        <dsp:cNvPr id="0" name=""/>
        <dsp:cNvSpPr/>
      </dsp:nvSpPr>
      <dsp:spPr>
        <a:xfrm>
          <a:off x="333341" y="1907780"/>
          <a:ext cx="4666783" cy="121032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822450">
            <a:lnSpc>
              <a:spcPct val="90000"/>
            </a:lnSpc>
            <a:spcBef>
              <a:spcPct val="0"/>
            </a:spcBef>
            <a:spcAft>
              <a:spcPct val="35000"/>
            </a:spcAft>
            <a:buNone/>
          </a:pPr>
          <a:r>
            <a:rPr lang="en-US" sz="4100" kern="1200"/>
            <a:t>﻿﻿Abstraction</a:t>
          </a:r>
        </a:p>
      </dsp:txBody>
      <dsp:txXfrm>
        <a:off x="392424" y="1966863"/>
        <a:ext cx="4548617" cy="1092154"/>
      </dsp:txXfrm>
    </dsp:sp>
    <dsp:sp modelId="{DEECB7CB-6051-A742-8D10-CF3F1082F47E}">
      <dsp:nvSpPr>
        <dsp:cNvPr id="0" name=""/>
        <dsp:cNvSpPr/>
      </dsp:nvSpPr>
      <dsp:spPr>
        <a:xfrm>
          <a:off x="0" y="4372700"/>
          <a:ext cx="6666833" cy="1033200"/>
        </a:xfrm>
        <a:prstGeom prst="rect">
          <a:avLst/>
        </a:prstGeom>
        <a:solidFill>
          <a:schemeClr val="lt1">
            <a:alpha val="90000"/>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0">
          <a:scrgbClr r="0" g="0" b="0"/>
        </a:effectRef>
        <a:fontRef idx="minor"/>
      </dsp:style>
    </dsp:sp>
    <dsp:sp modelId="{768B09AB-85E8-E34A-BDB9-DEEEA6F2A7A3}">
      <dsp:nvSpPr>
        <dsp:cNvPr id="0" name=""/>
        <dsp:cNvSpPr/>
      </dsp:nvSpPr>
      <dsp:spPr>
        <a:xfrm>
          <a:off x="333341" y="3767540"/>
          <a:ext cx="4666783" cy="121032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822450">
            <a:lnSpc>
              <a:spcPct val="90000"/>
            </a:lnSpc>
            <a:spcBef>
              <a:spcPct val="0"/>
            </a:spcBef>
            <a:spcAft>
              <a:spcPct val="35000"/>
            </a:spcAft>
            <a:buNone/>
          </a:pPr>
          <a:r>
            <a:rPr lang="en-US" sz="4100" kern="1200"/>
            <a:t>﻿﻿Automation</a:t>
          </a:r>
        </a:p>
      </dsp:txBody>
      <dsp:txXfrm>
        <a:off x="392424" y="3826623"/>
        <a:ext cx="4548617" cy="1092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76D843-4C95-AD4E-A775-AF30DD48D3B9}">
      <dsp:nvSpPr>
        <dsp:cNvPr id="0" name=""/>
        <dsp:cNvSpPr/>
      </dsp:nvSpPr>
      <dsp:spPr>
        <a:xfrm>
          <a:off x="1333" y="110983"/>
          <a:ext cx="4682211" cy="297320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E09583-B824-6746-AA35-4B818C6F8694}">
      <dsp:nvSpPr>
        <dsp:cNvPr id="0" name=""/>
        <dsp:cNvSpPr/>
      </dsp:nvSpPr>
      <dsp:spPr>
        <a:xfrm>
          <a:off x="521579" y="605216"/>
          <a:ext cx="4682211" cy="297320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﻿﻿Automated systems have highly repeatable effects</a:t>
          </a:r>
        </a:p>
      </dsp:txBody>
      <dsp:txXfrm>
        <a:off x="608661" y="692298"/>
        <a:ext cx="4508047" cy="2799040"/>
      </dsp:txXfrm>
    </dsp:sp>
    <dsp:sp modelId="{5A585260-B4E1-6344-BF03-5AAEC0D7926F}">
      <dsp:nvSpPr>
        <dsp:cNvPr id="0" name=""/>
        <dsp:cNvSpPr/>
      </dsp:nvSpPr>
      <dsp:spPr>
        <a:xfrm>
          <a:off x="5724037" y="110983"/>
          <a:ext cx="4682211" cy="297320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0DBA11-3713-4147-88C9-D46E088A9682}">
      <dsp:nvSpPr>
        <dsp:cNvPr id="0" name=""/>
        <dsp:cNvSpPr/>
      </dsp:nvSpPr>
      <dsp:spPr>
        <a:xfrm>
          <a:off x="6244283" y="605216"/>
          <a:ext cx="4682211" cy="297320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﻿﻿Automatically validate designs for quality and consistency</a:t>
          </a:r>
        </a:p>
      </dsp:txBody>
      <dsp:txXfrm>
        <a:off x="6331365" y="692298"/>
        <a:ext cx="4508047" cy="27990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034A6-1961-0CD1-C36A-716A3FE77C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7610DC-35C2-CE20-FBE4-B6D2D65CD3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501848-DDAB-81A0-3DE2-8EFEDFA1C2D0}"/>
              </a:ext>
            </a:extLst>
          </p:cNvPr>
          <p:cNvSpPr>
            <a:spLocks noGrp="1"/>
          </p:cNvSpPr>
          <p:nvPr>
            <p:ph type="dt" sz="half" idx="10"/>
          </p:nvPr>
        </p:nvSpPr>
        <p:spPr/>
        <p:txBody>
          <a:bodyPr/>
          <a:lstStyle/>
          <a:p>
            <a:fld id="{29C4311B-B9DA-5C4C-B0CA-B4589235C33C}" type="datetimeFigureOut">
              <a:rPr lang="en-US" smtClean="0"/>
              <a:t>12/12/24</a:t>
            </a:fld>
            <a:endParaRPr lang="en-US"/>
          </a:p>
        </p:txBody>
      </p:sp>
      <p:sp>
        <p:nvSpPr>
          <p:cNvPr id="5" name="Footer Placeholder 4">
            <a:extLst>
              <a:ext uri="{FF2B5EF4-FFF2-40B4-BE49-F238E27FC236}">
                <a16:creationId xmlns:a16="http://schemas.microsoft.com/office/drawing/2014/main" id="{2B21416F-EBE6-E4AD-CA9B-C9EF43B9F4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25B0C0-5525-7BF7-6577-0A88BFAFF1F9}"/>
              </a:ext>
            </a:extLst>
          </p:cNvPr>
          <p:cNvSpPr>
            <a:spLocks noGrp="1"/>
          </p:cNvSpPr>
          <p:nvPr>
            <p:ph type="sldNum" sz="quarter" idx="12"/>
          </p:nvPr>
        </p:nvSpPr>
        <p:spPr/>
        <p:txBody>
          <a:bodyPr/>
          <a:lstStyle/>
          <a:p>
            <a:fld id="{7F3F89C1-99C1-8542-AB5B-66608A811A2C}" type="slidenum">
              <a:rPr lang="en-US" smtClean="0"/>
              <a:t>‹#›</a:t>
            </a:fld>
            <a:endParaRPr lang="en-US"/>
          </a:p>
        </p:txBody>
      </p:sp>
    </p:spTree>
    <p:extLst>
      <p:ext uri="{BB962C8B-B14F-4D97-AF65-F5344CB8AC3E}">
        <p14:creationId xmlns:p14="http://schemas.microsoft.com/office/powerpoint/2010/main" val="3527555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FEEB5-8172-AF5C-B41F-7713D96319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DF770C-1D9F-3755-C826-9DDD7EE641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04A0DB-EB1D-9C26-69F7-52500742F540}"/>
              </a:ext>
            </a:extLst>
          </p:cNvPr>
          <p:cNvSpPr>
            <a:spLocks noGrp="1"/>
          </p:cNvSpPr>
          <p:nvPr>
            <p:ph type="dt" sz="half" idx="10"/>
          </p:nvPr>
        </p:nvSpPr>
        <p:spPr/>
        <p:txBody>
          <a:bodyPr/>
          <a:lstStyle/>
          <a:p>
            <a:fld id="{29C4311B-B9DA-5C4C-B0CA-B4589235C33C}" type="datetimeFigureOut">
              <a:rPr lang="en-US" smtClean="0"/>
              <a:t>12/12/24</a:t>
            </a:fld>
            <a:endParaRPr lang="en-US"/>
          </a:p>
        </p:txBody>
      </p:sp>
      <p:sp>
        <p:nvSpPr>
          <p:cNvPr id="5" name="Footer Placeholder 4">
            <a:extLst>
              <a:ext uri="{FF2B5EF4-FFF2-40B4-BE49-F238E27FC236}">
                <a16:creationId xmlns:a16="http://schemas.microsoft.com/office/drawing/2014/main" id="{17910718-02FE-91AF-4ED9-616918220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12037-C391-F552-5C10-2E8CE0956B3A}"/>
              </a:ext>
            </a:extLst>
          </p:cNvPr>
          <p:cNvSpPr>
            <a:spLocks noGrp="1"/>
          </p:cNvSpPr>
          <p:nvPr>
            <p:ph type="sldNum" sz="quarter" idx="12"/>
          </p:nvPr>
        </p:nvSpPr>
        <p:spPr/>
        <p:txBody>
          <a:bodyPr/>
          <a:lstStyle/>
          <a:p>
            <a:fld id="{7F3F89C1-99C1-8542-AB5B-66608A811A2C}" type="slidenum">
              <a:rPr lang="en-US" smtClean="0"/>
              <a:t>‹#›</a:t>
            </a:fld>
            <a:endParaRPr lang="en-US"/>
          </a:p>
        </p:txBody>
      </p:sp>
    </p:spTree>
    <p:extLst>
      <p:ext uri="{BB962C8B-B14F-4D97-AF65-F5344CB8AC3E}">
        <p14:creationId xmlns:p14="http://schemas.microsoft.com/office/powerpoint/2010/main" val="495072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4FC9C2-912B-FC75-DE0D-0D9A04CB9D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18E6A4-6424-92F4-7DD7-997107DE97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BCFD90-7B4F-F8F1-7D3F-641294506957}"/>
              </a:ext>
            </a:extLst>
          </p:cNvPr>
          <p:cNvSpPr>
            <a:spLocks noGrp="1"/>
          </p:cNvSpPr>
          <p:nvPr>
            <p:ph type="dt" sz="half" idx="10"/>
          </p:nvPr>
        </p:nvSpPr>
        <p:spPr/>
        <p:txBody>
          <a:bodyPr/>
          <a:lstStyle/>
          <a:p>
            <a:fld id="{29C4311B-B9DA-5C4C-B0CA-B4589235C33C}" type="datetimeFigureOut">
              <a:rPr lang="en-US" smtClean="0"/>
              <a:t>12/12/24</a:t>
            </a:fld>
            <a:endParaRPr lang="en-US"/>
          </a:p>
        </p:txBody>
      </p:sp>
      <p:sp>
        <p:nvSpPr>
          <p:cNvPr id="5" name="Footer Placeholder 4">
            <a:extLst>
              <a:ext uri="{FF2B5EF4-FFF2-40B4-BE49-F238E27FC236}">
                <a16:creationId xmlns:a16="http://schemas.microsoft.com/office/drawing/2014/main" id="{578A59B1-215B-1413-91D0-BD52B76550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3A78DE-AA53-3ED8-9492-488967097E1D}"/>
              </a:ext>
            </a:extLst>
          </p:cNvPr>
          <p:cNvSpPr>
            <a:spLocks noGrp="1"/>
          </p:cNvSpPr>
          <p:nvPr>
            <p:ph type="sldNum" sz="quarter" idx="12"/>
          </p:nvPr>
        </p:nvSpPr>
        <p:spPr/>
        <p:txBody>
          <a:bodyPr/>
          <a:lstStyle/>
          <a:p>
            <a:fld id="{7F3F89C1-99C1-8542-AB5B-66608A811A2C}" type="slidenum">
              <a:rPr lang="en-US" smtClean="0"/>
              <a:t>‹#›</a:t>
            </a:fld>
            <a:endParaRPr lang="en-US"/>
          </a:p>
        </p:txBody>
      </p:sp>
    </p:spTree>
    <p:extLst>
      <p:ext uri="{BB962C8B-B14F-4D97-AF65-F5344CB8AC3E}">
        <p14:creationId xmlns:p14="http://schemas.microsoft.com/office/powerpoint/2010/main" val="317058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6B5BD-0F06-E5A5-EEE6-F45E6DC52B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893C43-8F94-C949-C55D-7966E8B2B3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D0751E-646C-E894-0EDE-AF843014D019}"/>
              </a:ext>
            </a:extLst>
          </p:cNvPr>
          <p:cNvSpPr>
            <a:spLocks noGrp="1"/>
          </p:cNvSpPr>
          <p:nvPr>
            <p:ph type="dt" sz="half" idx="10"/>
          </p:nvPr>
        </p:nvSpPr>
        <p:spPr/>
        <p:txBody>
          <a:bodyPr/>
          <a:lstStyle/>
          <a:p>
            <a:fld id="{29C4311B-B9DA-5C4C-B0CA-B4589235C33C}" type="datetimeFigureOut">
              <a:rPr lang="en-US" smtClean="0"/>
              <a:t>12/12/24</a:t>
            </a:fld>
            <a:endParaRPr lang="en-US"/>
          </a:p>
        </p:txBody>
      </p:sp>
      <p:sp>
        <p:nvSpPr>
          <p:cNvPr id="5" name="Footer Placeholder 4">
            <a:extLst>
              <a:ext uri="{FF2B5EF4-FFF2-40B4-BE49-F238E27FC236}">
                <a16:creationId xmlns:a16="http://schemas.microsoft.com/office/drawing/2014/main" id="{78A3F5D6-9839-0276-BFDA-352C7F7F3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3AC5A-3148-120F-0246-061070B845EA}"/>
              </a:ext>
            </a:extLst>
          </p:cNvPr>
          <p:cNvSpPr>
            <a:spLocks noGrp="1"/>
          </p:cNvSpPr>
          <p:nvPr>
            <p:ph type="sldNum" sz="quarter" idx="12"/>
          </p:nvPr>
        </p:nvSpPr>
        <p:spPr/>
        <p:txBody>
          <a:bodyPr/>
          <a:lstStyle/>
          <a:p>
            <a:fld id="{7F3F89C1-99C1-8542-AB5B-66608A811A2C}" type="slidenum">
              <a:rPr lang="en-US" smtClean="0"/>
              <a:t>‹#›</a:t>
            </a:fld>
            <a:endParaRPr lang="en-US"/>
          </a:p>
        </p:txBody>
      </p:sp>
    </p:spTree>
    <p:extLst>
      <p:ext uri="{BB962C8B-B14F-4D97-AF65-F5344CB8AC3E}">
        <p14:creationId xmlns:p14="http://schemas.microsoft.com/office/powerpoint/2010/main" val="758063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11598-1A94-66B1-7EF5-485656767A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C9491B-4C69-53CB-824F-54B0E79218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236602-0B0C-0C55-7353-CF22F6BFE516}"/>
              </a:ext>
            </a:extLst>
          </p:cNvPr>
          <p:cNvSpPr>
            <a:spLocks noGrp="1"/>
          </p:cNvSpPr>
          <p:nvPr>
            <p:ph type="dt" sz="half" idx="10"/>
          </p:nvPr>
        </p:nvSpPr>
        <p:spPr/>
        <p:txBody>
          <a:bodyPr/>
          <a:lstStyle/>
          <a:p>
            <a:fld id="{29C4311B-B9DA-5C4C-B0CA-B4589235C33C}" type="datetimeFigureOut">
              <a:rPr lang="en-US" smtClean="0"/>
              <a:t>12/12/24</a:t>
            </a:fld>
            <a:endParaRPr lang="en-US"/>
          </a:p>
        </p:txBody>
      </p:sp>
      <p:sp>
        <p:nvSpPr>
          <p:cNvPr id="5" name="Footer Placeholder 4">
            <a:extLst>
              <a:ext uri="{FF2B5EF4-FFF2-40B4-BE49-F238E27FC236}">
                <a16:creationId xmlns:a16="http://schemas.microsoft.com/office/drawing/2014/main" id="{5FC2E0A9-C580-0D83-90F9-EF7DC0E9B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FA8704-F833-F016-777B-4F5F9E173C11}"/>
              </a:ext>
            </a:extLst>
          </p:cNvPr>
          <p:cNvSpPr>
            <a:spLocks noGrp="1"/>
          </p:cNvSpPr>
          <p:nvPr>
            <p:ph type="sldNum" sz="quarter" idx="12"/>
          </p:nvPr>
        </p:nvSpPr>
        <p:spPr/>
        <p:txBody>
          <a:bodyPr/>
          <a:lstStyle/>
          <a:p>
            <a:fld id="{7F3F89C1-99C1-8542-AB5B-66608A811A2C}" type="slidenum">
              <a:rPr lang="en-US" smtClean="0"/>
              <a:t>‹#›</a:t>
            </a:fld>
            <a:endParaRPr lang="en-US"/>
          </a:p>
        </p:txBody>
      </p:sp>
    </p:spTree>
    <p:extLst>
      <p:ext uri="{BB962C8B-B14F-4D97-AF65-F5344CB8AC3E}">
        <p14:creationId xmlns:p14="http://schemas.microsoft.com/office/powerpoint/2010/main" val="38097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9CE62-EA44-259D-5A0F-BDB59AEB68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43C248-7A68-8FD7-88EF-55BE19D1AB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9AEF87-688B-F195-9089-E1612A9D90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6C0224-B9F2-C58D-0595-066879E27348}"/>
              </a:ext>
            </a:extLst>
          </p:cNvPr>
          <p:cNvSpPr>
            <a:spLocks noGrp="1"/>
          </p:cNvSpPr>
          <p:nvPr>
            <p:ph type="dt" sz="half" idx="10"/>
          </p:nvPr>
        </p:nvSpPr>
        <p:spPr/>
        <p:txBody>
          <a:bodyPr/>
          <a:lstStyle/>
          <a:p>
            <a:fld id="{29C4311B-B9DA-5C4C-B0CA-B4589235C33C}" type="datetimeFigureOut">
              <a:rPr lang="en-US" smtClean="0"/>
              <a:t>12/12/24</a:t>
            </a:fld>
            <a:endParaRPr lang="en-US"/>
          </a:p>
        </p:txBody>
      </p:sp>
      <p:sp>
        <p:nvSpPr>
          <p:cNvPr id="6" name="Footer Placeholder 5">
            <a:extLst>
              <a:ext uri="{FF2B5EF4-FFF2-40B4-BE49-F238E27FC236}">
                <a16:creationId xmlns:a16="http://schemas.microsoft.com/office/drawing/2014/main" id="{AF12E1B6-0407-FDB0-5690-7518A525E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5113B4-B838-38DD-5604-F918E4AABD24}"/>
              </a:ext>
            </a:extLst>
          </p:cNvPr>
          <p:cNvSpPr>
            <a:spLocks noGrp="1"/>
          </p:cNvSpPr>
          <p:nvPr>
            <p:ph type="sldNum" sz="quarter" idx="12"/>
          </p:nvPr>
        </p:nvSpPr>
        <p:spPr/>
        <p:txBody>
          <a:bodyPr/>
          <a:lstStyle/>
          <a:p>
            <a:fld id="{7F3F89C1-99C1-8542-AB5B-66608A811A2C}" type="slidenum">
              <a:rPr lang="en-US" smtClean="0"/>
              <a:t>‹#›</a:t>
            </a:fld>
            <a:endParaRPr lang="en-US"/>
          </a:p>
        </p:txBody>
      </p:sp>
    </p:spTree>
    <p:extLst>
      <p:ext uri="{BB962C8B-B14F-4D97-AF65-F5344CB8AC3E}">
        <p14:creationId xmlns:p14="http://schemas.microsoft.com/office/powerpoint/2010/main" val="1598229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9D16D-7AC7-0818-B9F7-700BDFEF70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31B9F9-F3A8-36EC-5C71-3B9B9B93C2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D190CE-51E7-055F-AE64-D817D6F015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B3C5F9-A3EC-FE4C-3977-84260B4BD4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86C9F6-2AF7-D19B-3FC7-4188B623F9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8DF07F-FDC3-7968-FF01-6D7CB43E6AC0}"/>
              </a:ext>
            </a:extLst>
          </p:cNvPr>
          <p:cNvSpPr>
            <a:spLocks noGrp="1"/>
          </p:cNvSpPr>
          <p:nvPr>
            <p:ph type="dt" sz="half" idx="10"/>
          </p:nvPr>
        </p:nvSpPr>
        <p:spPr/>
        <p:txBody>
          <a:bodyPr/>
          <a:lstStyle/>
          <a:p>
            <a:fld id="{29C4311B-B9DA-5C4C-B0CA-B4589235C33C}" type="datetimeFigureOut">
              <a:rPr lang="en-US" smtClean="0"/>
              <a:t>12/12/24</a:t>
            </a:fld>
            <a:endParaRPr lang="en-US"/>
          </a:p>
        </p:txBody>
      </p:sp>
      <p:sp>
        <p:nvSpPr>
          <p:cNvPr id="8" name="Footer Placeholder 7">
            <a:extLst>
              <a:ext uri="{FF2B5EF4-FFF2-40B4-BE49-F238E27FC236}">
                <a16:creationId xmlns:a16="http://schemas.microsoft.com/office/drawing/2014/main" id="{A26E28A0-8E56-BF21-D589-1DD59274A1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F9B2CA-813B-C657-14F5-9E2C7DF3E859}"/>
              </a:ext>
            </a:extLst>
          </p:cNvPr>
          <p:cNvSpPr>
            <a:spLocks noGrp="1"/>
          </p:cNvSpPr>
          <p:nvPr>
            <p:ph type="sldNum" sz="quarter" idx="12"/>
          </p:nvPr>
        </p:nvSpPr>
        <p:spPr/>
        <p:txBody>
          <a:bodyPr/>
          <a:lstStyle/>
          <a:p>
            <a:fld id="{7F3F89C1-99C1-8542-AB5B-66608A811A2C}" type="slidenum">
              <a:rPr lang="en-US" smtClean="0"/>
              <a:t>‹#›</a:t>
            </a:fld>
            <a:endParaRPr lang="en-US"/>
          </a:p>
        </p:txBody>
      </p:sp>
    </p:spTree>
    <p:extLst>
      <p:ext uri="{BB962C8B-B14F-4D97-AF65-F5344CB8AC3E}">
        <p14:creationId xmlns:p14="http://schemas.microsoft.com/office/powerpoint/2010/main" val="130134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DDBA-908E-7203-FDED-FE44C7B2A2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D8A88C-6671-1FE0-75CF-72752CFCD7E6}"/>
              </a:ext>
            </a:extLst>
          </p:cNvPr>
          <p:cNvSpPr>
            <a:spLocks noGrp="1"/>
          </p:cNvSpPr>
          <p:nvPr>
            <p:ph type="dt" sz="half" idx="10"/>
          </p:nvPr>
        </p:nvSpPr>
        <p:spPr/>
        <p:txBody>
          <a:bodyPr/>
          <a:lstStyle/>
          <a:p>
            <a:fld id="{29C4311B-B9DA-5C4C-B0CA-B4589235C33C}" type="datetimeFigureOut">
              <a:rPr lang="en-US" smtClean="0"/>
              <a:t>12/12/24</a:t>
            </a:fld>
            <a:endParaRPr lang="en-US"/>
          </a:p>
        </p:txBody>
      </p:sp>
      <p:sp>
        <p:nvSpPr>
          <p:cNvPr id="4" name="Footer Placeholder 3">
            <a:extLst>
              <a:ext uri="{FF2B5EF4-FFF2-40B4-BE49-F238E27FC236}">
                <a16:creationId xmlns:a16="http://schemas.microsoft.com/office/drawing/2014/main" id="{47082C07-6CE8-5123-5D45-21C6CB04B1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1C9FF4-0D8D-E318-662F-2DD23897ED64}"/>
              </a:ext>
            </a:extLst>
          </p:cNvPr>
          <p:cNvSpPr>
            <a:spLocks noGrp="1"/>
          </p:cNvSpPr>
          <p:nvPr>
            <p:ph type="sldNum" sz="quarter" idx="12"/>
          </p:nvPr>
        </p:nvSpPr>
        <p:spPr/>
        <p:txBody>
          <a:bodyPr/>
          <a:lstStyle/>
          <a:p>
            <a:fld id="{7F3F89C1-99C1-8542-AB5B-66608A811A2C}" type="slidenum">
              <a:rPr lang="en-US" smtClean="0"/>
              <a:t>‹#›</a:t>
            </a:fld>
            <a:endParaRPr lang="en-US"/>
          </a:p>
        </p:txBody>
      </p:sp>
    </p:spTree>
    <p:extLst>
      <p:ext uri="{BB962C8B-B14F-4D97-AF65-F5344CB8AC3E}">
        <p14:creationId xmlns:p14="http://schemas.microsoft.com/office/powerpoint/2010/main" val="4129379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19B5AA-DE5C-7695-ADB8-94D35502AFE6}"/>
              </a:ext>
            </a:extLst>
          </p:cNvPr>
          <p:cNvSpPr>
            <a:spLocks noGrp="1"/>
          </p:cNvSpPr>
          <p:nvPr>
            <p:ph type="dt" sz="half" idx="10"/>
          </p:nvPr>
        </p:nvSpPr>
        <p:spPr/>
        <p:txBody>
          <a:bodyPr/>
          <a:lstStyle/>
          <a:p>
            <a:fld id="{29C4311B-B9DA-5C4C-B0CA-B4589235C33C}" type="datetimeFigureOut">
              <a:rPr lang="en-US" smtClean="0"/>
              <a:t>12/12/24</a:t>
            </a:fld>
            <a:endParaRPr lang="en-US"/>
          </a:p>
        </p:txBody>
      </p:sp>
      <p:sp>
        <p:nvSpPr>
          <p:cNvPr id="3" name="Footer Placeholder 2">
            <a:extLst>
              <a:ext uri="{FF2B5EF4-FFF2-40B4-BE49-F238E27FC236}">
                <a16:creationId xmlns:a16="http://schemas.microsoft.com/office/drawing/2014/main" id="{FD9814AC-0104-A2A3-8418-9B3A06EA6D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3FA905-AEC7-42E8-BACE-7CB89EDD232F}"/>
              </a:ext>
            </a:extLst>
          </p:cNvPr>
          <p:cNvSpPr>
            <a:spLocks noGrp="1"/>
          </p:cNvSpPr>
          <p:nvPr>
            <p:ph type="sldNum" sz="quarter" idx="12"/>
          </p:nvPr>
        </p:nvSpPr>
        <p:spPr/>
        <p:txBody>
          <a:bodyPr/>
          <a:lstStyle/>
          <a:p>
            <a:fld id="{7F3F89C1-99C1-8542-AB5B-66608A811A2C}" type="slidenum">
              <a:rPr lang="en-US" smtClean="0"/>
              <a:t>‹#›</a:t>
            </a:fld>
            <a:endParaRPr lang="en-US"/>
          </a:p>
        </p:txBody>
      </p:sp>
    </p:spTree>
    <p:extLst>
      <p:ext uri="{BB962C8B-B14F-4D97-AF65-F5344CB8AC3E}">
        <p14:creationId xmlns:p14="http://schemas.microsoft.com/office/powerpoint/2010/main" val="1468792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9950-2F50-937E-D06D-484EEAD04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E6E083-5459-E23B-9DFC-26DD2F3D34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8D9203-EFDA-3249-C41E-5E5E5CBF74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339CE4-D447-9131-F825-DC1ED5AE5E8E}"/>
              </a:ext>
            </a:extLst>
          </p:cNvPr>
          <p:cNvSpPr>
            <a:spLocks noGrp="1"/>
          </p:cNvSpPr>
          <p:nvPr>
            <p:ph type="dt" sz="half" idx="10"/>
          </p:nvPr>
        </p:nvSpPr>
        <p:spPr/>
        <p:txBody>
          <a:bodyPr/>
          <a:lstStyle/>
          <a:p>
            <a:fld id="{29C4311B-B9DA-5C4C-B0CA-B4589235C33C}" type="datetimeFigureOut">
              <a:rPr lang="en-US" smtClean="0"/>
              <a:t>12/12/24</a:t>
            </a:fld>
            <a:endParaRPr lang="en-US"/>
          </a:p>
        </p:txBody>
      </p:sp>
      <p:sp>
        <p:nvSpPr>
          <p:cNvPr id="6" name="Footer Placeholder 5">
            <a:extLst>
              <a:ext uri="{FF2B5EF4-FFF2-40B4-BE49-F238E27FC236}">
                <a16:creationId xmlns:a16="http://schemas.microsoft.com/office/drawing/2014/main" id="{9C5C990C-B7BB-841B-EE90-84BAAF3433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4E568D-CA88-C55C-94D4-788BEB3BFB8C}"/>
              </a:ext>
            </a:extLst>
          </p:cNvPr>
          <p:cNvSpPr>
            <a:spLocks noGrp="1"/>
          </p:cNvSpPr>
          <p:nvPr>
            <p:ph type="sldNum" sz="quarter" idx="12"/>
          </p:nvPr>
        </p:nvSpPr>
        <p:spPr/>
        <p:txBody>
          <a:bodyPr/>
          <a:lstStyle/>
          <a:p>
            <a:fld id="{7F3F89C1-99C1-8542-AB5B-66608A811A2C}" type="slidenum">
              <a:rPr lang="en-US" smtClean="0"/>
              <a:t>‹#›</a:t>
            </a:fld>
            <a:endParaRPr lang="en-US"/>
          </a:p>
        </p:txBody>
      </p:sp>
    </p:spTree>
    <p:extLst>
      <p:ext uri="{BB962C8B-B14F-4D97-AF65-F5344CB8AC3E}">
        <p14:creationId xmlns:p14="http://schemas.microsoft.com/office/powerpoint/2010/main" val="373925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857D-1169-06B1-10F3-5D22BABC76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77D5A1-8FB0-867E-3413-02B19A60B5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7A22FE-B016-0925-2236-86BE75ADE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DE0AEF-E07C-491C-1EA2-5596F8D96946}"/>
              </a:ext>
            </a:extLst>
          </p:cNvPr>
          <p:cNvSpPr>
            <a:spLocks noGrp="1"/>
          </p:cNvSpPr>
          <p:nvPr>
            <p:ph type="dt" sz="half" idx="10"/>
          </p:nvPr>
        </p:nvSpPr>
        <p:spPr/>
        <p:txBody>
          <a:bodyPr/>
          <a:lstStyle/>
          <a:p>
            <a:fld id="{29C4311B-B9DA-5C4C-B0CA-B4589235C33C}" type="datetimeFigureOut">
              <a:rPr lang="en-US" smtClean="0"/>
              <a:t>12/12/24</a:t>
            </a:fld>
            <a:endParaRPr lang="en-US"/>
          </a:p>
        </p:txBody>
      </p:sp>
      <p:sp>
        <p:nvSpPr>
          <p:cNvPr id="6" name="Footer Placeholder 5">
            <a:extLst>
              <a:ext uri="{FF2B5EF4-FFF2-40B4-BE49-F238E27FC236}">
                <a16:creationId xmlns:a16="http://schemas.microsoft.com/office/drawing/2014/main" id="{7520BC86-B6C7-1D54-BF28-022DBBCF2C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B417D8-1F5F-6BAF-B64B-1FDEF590AC9E}"/>
              </a:ext>
            </a:extLst>
          </p:cNvPr>
          <p:cNvSpPr>
            <a:spLocks noGrp="1"/>
          </p:cNvSpPr>
          <p:nvPr>
            <p:ph type="sldNum" sz="quarter" idx="12"/>
          </p:nvPr>
        </p:nvSpPr>
        <p:spPr/>
        <p:txBody>
          <a:bodyPr/>
          <a:lstStyle/>
          <a:p>
            <a:fld id="{7F3F89C1-99C1-8542-AB5B-66608A811A2C}" type="slidenum">
              <a:rPr lang="en-US" smtClean="0"/>
              <a:t>‹#›</a:t>
            </a:fld>
            <a:endParaRPr lang="en-US"/>
          </a:p>
        </p:txBody>
      </p:sp>
    </p:spTree>
    <p:extLst>
      <p:ext uri="{BB962C8B-B14F-4D97-AF65-F5344CB8AC3E}">
        <p14:creationId xmlns:p14="http://schemas.microsoft.com/office/powerpoint/2010/main" val="1532524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ABEABF-7C2E-44F3-690C-8BCFBEA1AD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30AB3F-FE94-F47E-2F9B-B50768037B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546D7-73F5-84F0-21C5-921DA8E928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C4311B-B9DA-5C4C-B0CA-B4589235C33C}" type="datetimeFigureOut">
              <a:rPr lang="en-US" smtClean="0"/>
              <a:t>12/12/24</a:t>
            </a:fld>
            <a:endParaRPr lang="en-US"/>
          </a:p>
        </p:txBody>
      </p:sp>
      <p:sp>
        <p:nvSpPr>
          <p:cNvPr id="5" name="Footer Placeholder 4">
            <a:extLst>
              <a:ext uri="{FF2B5EF4-FFF2-40B4-BE49-F238E27FC236}">
                <a16:creationId xmlns:a16="http://schemas.microsoft.com/office/drawing/2014/main" id="{31AD8C49-DDAA-0027-E59F-7C5D5CB1D8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DA8429-1DEF-C764-B597-7D1961EEF1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3F89C1-99C1-8542-AB5B-66608A811A2C}" type="slidenum">
              <a:rPr lang="en-US" smtClean="0"/>
              <a:t>‹#›</a:t>
            </a:fld>
            <a:endParaRPr lang="en-US"/>
          </a:p>
        </p:txBody>
      </p:sp>
    </p:spTree>
    <p:extLst>
      <p:ext uri="{BB962C8B-B14F-4D97-AF65-F5344CB8AC3E}">
        <p14:creationId xmlns:p14="http://schemas.microsoft.com/office/powerpoint/2010/main" val="2451478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wingtk/gvsbuild" TargetMode="Externa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 name="Rectangle 16">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C4EE6-F23A-9D3B-924B-758A84B6F1C4}"/>
              </a:ext>
            </a:extLst>
          </p:cNvPr>
          <p:cNvSpPr>
            <a:spLocks noGrp="1"/>
          </p:cNvSpPr>
          <p:nvPr>
            <p:ph type="ctrTitle"/>
          </p:nvPr>
        </p:nvSpPr>
        <p:spPr>
          <a:xfrm>
            <a:off x="699714" y="353160"/>
            <a:ext cx="7091300" cy="898581"/>
          </a:xfrm>
        </p:spPr>
        <p:txBody>
          <a:bodyPr vert="horz" lIns="91440" tIns="45720" rIns="91440" bIns="45720" rtlCol="0" anchor="ctr">
            <a:normAutofit/>
          </a:bodyPr>
          <a:lstStyle/>
          <a:p>
            <a:pPr algn="l"/>
            <a:r>
              <a:rPr lang="en-US" sz="2800" b="1" i="0" u="none" strike="noStrike" kern="1200">
                <a:solidFill>
                  <a:srgbClr val="FFFFFF"/>
                </a:solidFill>
                <a:effectLst/>
                <a:latin typeface="+mj-lt"/>
                <a:ea typeface="+mj-ea"/>
                <a:cs typeface="+mj-cs"/>
              </a:rPr>
              <a:t>Automating MBSE Models with Gaphor and Python</a:t>
            </a:r>
            <a:endParaRPr lang="en-US" sz="2800" kern="1200">
              <a:solidFill>
                <a:srgbClr val="FFFFFF"/>
              </a:solidFill>
              <a:latin typeface="+mj-lt"/>
              <a:ea typeface="+mj-ea"/>
              <a:cs typeface="+mj-cs"/>
            </a:endParaRPr>
          </a:p>
        </p:txBody>
      </p:sp>
      <p:pic>
        <p:nvPicPr>
          <p:cNvPr id="5" name="Graphic 4">
            <a:extLst>
              <a:ext uri="{FF2B5EF4-FFF2-40B4-BE49-F238E27FC236}">
                <a16:creationId xmlns:a16="http://schemas.microsoft.com/office/drawing/2014/main" id="{CC8B2B8E-9548-70E8-9E23-CE9481F7FB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49198" y="2181426"/>
            <a:ext cx="3997637" cy="3997637"/>
          </a:xfrm>
          <a:prstGeom prst="rect">
            <a:avLst/>
          </a:prstGeom>
        </p:spPr>
      </p:pic>
      <p:pic>
        <p:nvPicPr>
          <p:cNvPr id="7" name="Graphic 6">
            <a:extLst>
              <a:ext uri="{FF2B5EF4-FFF2-40B4-BE49-F238E27FC236}">
                <a16:creationId xmlns:a16="http://schemas.microsoft.com/office/drawing/2014/main" id="{12C955A0-D6EA-8605-9318-A5B031C5C7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45165" y="2217815"/>
            <a:ext cx="3449109" cy="3997831"/>
          </a:xfrm>
          <a:prstGeom prst="rect">
            <a:avLst/>
          </a:prstGeom>
        </p:spPr>
      </p:pic>
    </p:spTree>
    <p:extLst>
      <p:ext uri="{BB962C8B-B14F-4D97-AF65-F5344CB8AC3E}">
        <p14:creationId xmlns:p14="http://schemas.microsoft.com/office/powerpoint/2010/main" val="2821030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FC71FC5-142F-DB0C-B201-50EB35D280C6}"/>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Install </a:t>
            </a:r>
            <a:r>
              <a:rPr lang="en-US" sz="4000" dirty="0" err="1">
                <a:solidFill>
                  <a:srgbClr val="FFFFFF"/>
                </a:solidFill>
              </a:rPr>
              <a:t>p</a:t>
            </a:r>
            <a:r>
              <a:rPr lang="en-US" sz="4000" kern="1200" dirty="0" err="1">
                <a:solidFill>
                  <a:srgbClr val="FFFFFF"/>
                </a:solidFill>
                <a:latin typeface="+mj-lt"/>
                <a:ea typeface="+mj-ea"/>
                <a:cs typeface="+mj-cs"/>
              </a:rPr>
              <a:t>ipx</a:t>
            </a:r>
            <a:endParaRPr lang="en-US" sz="4000" kern="1200" dirty="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93474882-2D09-A630-E6AC-28AFAA6C3FF1}"/>
              </a:ext>
            </a:extLst>
          </p:cNvPr>
          <p:cNvPicPr>
            <a:picLocks noGrp="1" noChangeAspect="1"/>
          </p:cNvPicPr>
          <p:nvPr>
            <p:ph idx="1"/>
          </p:nvPr>
        </p:nvPicPr>
        <p:blipFill>
          <a:blip r:embed="rId2"/>
          <a:stretch>
            <a:fillRect/>
          </a:stretch>
        </p:blipFill>
        <p:spPr>
          <a:xfrm>
            <a:off x="4546877" y="467208"/>
            <a:ext cx="7136850" cy="5923584"/>
          </a:xfrm>
          <a:prstGeom prst="rect">
            <a:avLst/>
          </a:prstGeom>
        </p:spPr>
      </p:pic>
      <p:pic>
        <p:nvPicPr>
          <p:cNvPr id="7" name="Picture 6" descr="A blue x and black text&#10;&#10;Description automatically generated">
            <a:extLst>
              <a:ext uri="{FF2B5EF4-FFF2-40B4-BE49-F238E27FC236}">
                <a16:creationId xmlns:a16="http://schemas.microsoft.com/office/drawing/2014/main" id="{E1619A11-9A14-0516-CEFD-7E9DC3094AAB}"/>
              </a:ext>
            </a:extLst>
          </p:cNvPr>
          <p:cNvPicPr>
            <a:picLocks noChangeAspect="1"/>
          </p:cNvPicPr>
          <p:nvPr/>
        </p:nvPicPr>
        <p:blipFill>
          <a:blip r:embed="rId3"/>
          <a:stretch>
            <a:fillRect/>
          </a:stretch>
        </p:blipFill>
        <p:spPr>
          <a:xfrm>
            <a:off x="10376452" y="0"/>
            <a:ext cx="1816616" cy="1307963"/>
          </a:xfrm>
          <a:prstGeom prst="rect">
            <a:avLst/>
          </a:prstGeom>
        </p:spPr>
      </p:pic>
    </p:spTree>
    <p:extLst>
      <p:ext uri="{BB962C8B-B14F-4D97-AF65-F5344CB8AC3E}">
        <p14:creationId xmlns:p14="http://schemas.microsoft.com/office/powerpoint/2010/main" val="18011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0" name="Rectangle 307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82" name="Rectangle 308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4" name="Rectangle 308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6" name="Rectangle 308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8" name="Rectangle 308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2F67A5-A294-4B8B-AE72-81B7EEBA016E}"/>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dirty="0">
                <a:solidFill>
                  <a:srgbClr val="FFFFFF"/>
                </a:solidFill>
              </a:rPr>
              <a:t>Windows with </a:t>
            </a:r>
            <a:r>
              <a:rPr lang="en-US" sz="4000" dirty="0" err="1">
                <a:solidFill>
                  <a:srgbClr val="FFFFFF"/>
                </a:solidFill>
              </a:rPr>
              <a:t>Gvsbuild</a:t>
            </a:r>
            <a:endParaRPr lang="en-US" sz="4000" dirty="0">
              <a:solidFill>
                <a:srgbClr val="FFFFFF"/>
              </a:solidFill>
            </a:endParaRPr>
          </a:p>
        </p:txBody>
      </p:sp>
      <p:pic>
        <p:nvPicPr>
          <p:cNvPr id="3075" name="Picture 3" descr="Windows logo">
            <a:extLst>
              <a:ext uri="{FF2B5EF4-FFF2-40B4-BE49-F238E27FC236}">
                <a16:creationId xmlns:a16="http://schemas.microsoft.com/office/drawing/2014/main" id="{A17EC577-00F1-43DD-B8E4-4AD6798265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102167" y="128482"/>
            <a:ext cx="1319482" cy="13194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B36A57-02D7-A330-1821-E948564ED499}"/>
              </a:ext>
            </a:extLst>
          </p:cNvPr>
          <p:cNvSpPr txBox="1"/>
          <p:nvPr/>
        </p:nvSpPr>
        <p:spPr>
          <a:xfrm>
            <a:off x="800359" y="1785668"/>
            <a:ext cx="7747955" cy="646331"/>
          </a:xfrm>
          <a:prstGeom prst="rect">
            <a:avLst/>
          </a:prstGeom>
          <a:noFill/>
        </p:spPr>
        <p:txBody>
          <a:bodyPr wrap="none" rtlCol="0">
            <a:spAutoFit/>
          </a:bodyPr>
          <a:lstStyle/>
          <a:p>
            <a:pPr marL="342900" indent="-342900">
              <a:buAutoNum type="arabicPeriod"/>
            </a:pPr>
            <a:r>
              <a:rPr lang="en-US" dirty="0"/>
              <a:t>Download the latest GTK4 </a:t>
            </a:r>
            <a:r>
              <a:rPr lang="en-US" dirty="0" err="1"/>
              <a:t>Gvsbuild</a:t>
            </a:r>
            <a:r>
              <a:rPr lang="en-US" dirty="0"/>
              <a:t> from </a:t>
            </a:r>
            <a:r>
              <a:rPr lang="en-US" dirty="0">
                <a:hlinkClick r:id="rId3"/>
              </a:rPr>
              <a:t>https://github.com/wingtk/gvsbuild</a:t>
            </a:r>
            <a:endParaRPr lang="en-US" dirty="0"/>
          </a:p>
          <a:p>
            <a:pPr marL="342900" indent="-342900">
              <a:buAutoNum type="arabicPeriod"/>
            </a:pPr>
            <a:r>
              <a:rPr lang="en-US" dirty="0"/>
              <a:t>Then execute from PowerShell:</a:t>
            </a:r>
          </a:p>
        </p:txBody>
      </p:sp>
      <p:pic>
        <p:nvPicPr>
          <p:cNvPr id="5" name="Picture 4" descr="A screen shot of a computer code&#10;&#10;Description automatically generated">
            <a:extLst>
              <a:ext uri="{FF2B5EF4-FFF2-40B4-BE49-F238E27FC236}">
                <a16:creationId xmlns:a16="http://schemas.microsoft.com/office/drawing/2014/main" id="{931EEC4D-F350-5EFD-1BD3-15D91AA3BE77}"/>
              </a:ext>
            </a:extLst>
          </p:cNvPr>
          <p:cNvPicPr>
            <a:picLocks noChangeAspect="1"/>
          </p:cNvPicPr>
          <p:nvPr/>
        </p:nvPicPr>
        <p:blipFill>
          <a:blip r:embed="rId4"/>
          <a:stretch>
            <a:fillRect/>
          </a:stretch>
        </p:blipFill>
        <p:spPr>
          <a:xfrm>
            <a:off x="-2" y="2423618"/>
            <a:ext cx="12155272" cy="3722636"/>
          </a:xfrm>
          <a:prstGeom prst="rect">
            <a:avLst/>
          </a:prstGeom>
        </p:spPr>
      </p:pic>
    </p:spTree>
    <p:extLst>
      <p:ext uri="{BB962C8B-B14F-4D97-AF65-F5344CB8AC3E}">
        <p14:creationId xmlns:p14="http://schemas.microsoft.com/office/powerpoint/2010/main" val="853033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05" name="Rectangle 410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1" name="Rectangle 411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FD47B8-06E3-4F9B-93AA-C3DD6DBE17D2}"/>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macOS</a:t>
            </a:r>
          </a:p>
        </p:txBody>
      </p:sp>
      <p:pic>
        <p:nvPicPr>
          <p:cNvPr id="4098" name="Picture 2" descr="macOS logo">
            <a:extLst>
              <a:ext uri="{FF2B5EF4-FFF2-40B4-BE49-F238E27FC236}">
                <a16:creationId xmlns:a16="http://schemas.microsoft.com/office/drawing/2014/main" id="{06923439-E412-4C48-8371-60FE35B1B94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85400" y="230753"/>
            <a:ext cx="1114940" cy="111494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screenshot of a computer&#10;&#10;Description automatically generated">
            <a:extLst>
              <a:ext uri="{FF2B5EF4-FFF2-40B4-BE49-F238E27FC236}">
                <a16:creationId xmlns:a16="http://schemas.microsoft.com/office/drawing/2014/main" id="{04D886FE-0BEA-829D-7595-589BBD7E9B3A}"/>
              </a:ext>
            </a:extLst>
          </p:cNvPr>
          <p:cNvPicPr>
            <a:picLocks noChangeAspect="1"/>
          </p:cNvPicPr>
          <p:nvPr/>
        </p:nvPicPr>
        <p:blipFill>
          <a:blip r:embed="rId3"/>
          <a:stretch>
            <a:fillRect/>
          </a:stretch>
        </p:blipFill>
        <p:spPr>
          <a:xfrm>
            <a:off x="2209800" y="2329641"/>
            <a:ext cx="7772400" cy="3775165"/>
          </a:xfrm>
          <a:prstGeom prst="rect">
            <a:avLst/>
          </a:prstGeom>
        </p:spPr>
      </p:pic>
    </p:spTree>
    <p:extLst>
      <p:ext uri="{BB962C8B-B14F-4D97-AF65-F5344CB8AC3E}">
        <p14:creationId xmlns:p14="http://schemas.microsoft.com/office/powerpoint/2010/main" val="2899188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129" name="Rectangle 5128">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5" name="Rectangle 5134">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FD47B8-06E3-4F9B-93AA-C3DD6DBE17D2}"/>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Linux</a:t>
            </a:r>
          </a:p>
        </p:txBody>
      </p:sp>
      <p:pic>
        <p:nvPicPr>
          <p:cNvPr id="5122" name="Picture 2" descr="Linux logo">
            <a:extLst>
              <a:ext uri="{FF2B5EF4-FFF2-40B4-BE49-F238E27FC236}">
                <a16:creationId xmlns:a16="http://schemas.microsoft.com/office/drawing/2014/main" id="{FD7776CF-31D4-466E-8DDB-5BE793FB32C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46933" y="116070"/>
            <a:ext cx="1142659" cy="134430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computer code with black text&#10;&#10;Description automatically generated">
            <a:extLst>
              <a:ext uri="{FF2B5EF4-FFF2-40B4-BE49-F238E27FC236}">
                <a16:creationId xmlns:a16="http://schemas.microsoft.com/office/drawing/2014/main" id="{49689F9C-0BC6-5027-AE7E-FECC47A2E28D}"/>
              </a:ext>
            </a:extLst>
          </p:cNvPr>
          <p:cNvPicPr>
            <a:picLocks noChangeAspect="1"/>
          </p:cNvPicPr>
          <p:nvPr/>
        </p:nvPicPr>
        <p:blipFill>
          <a:blip r:embed="rId3"/>
          <a:stretch>
            <a:fillRect/>
          </a:stretch>
        </p:blipFill>
        <p:spPr>
          <a:xfrm>
            <a:off x="1252525" y="2806209"/>
            <a:ext cx="9686950" cy="2976111"/>
          </a:xfrm>
          <a:prstGeom prst="rect">
            <a:avLst/>
          </a:prstGeom>
        </p:spPr>
      </p:pic>
    </p:spTree>
    <p:extLst>
      <p:ext uri="{BB962C8B-B14F-4D97-AF65-F5344CB8AC3E}">
        <p14:creationId xmlns:p14="http://schemas.microsoft.com/office/powerpoint/2010/main" val="534279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8D4109-ADF4-CEEE-5915-2B4F0A9EEF7A}"/>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Install Gaphor</a:t>
            </a:r>
          </a:p>
        </p:txBody>
      </p:sp>
      <p:pic>
        <p:nvPicPr>
          <p:cNvPr id="10" name="Picture 9" descr="A white background with black text&#10;&#10;Description automatically generated">
            <a:extLst>
              <a:ext uri="{FF2B5EF4-FFF2-40B4-BE49-F238E27FC236}">
                <a16:creationId xmlns:a16="http://schemas.microsoft.com/office/drawing/2014/main" id="{72B63C34-E209-B69E-2B92-B20D6298D281}"/>
              </a:ext>
            </a:extLst>
          </p:cNvPr>
          <p:cNvPicPr>
            <a:picLocks noChangeAspect="1"/>
          </p:cNvPicPr>
          <p:nvPr/>
        </p:nvPicPr>
        <p:blipFill>
          <a:blip r:embed="rId2"/>
          <a:stretch>
            <a:fillRect/>
          </a:stretch>
        </p:blipFill>
        <p:spPr>
          <a:xfrm>
            <a:off x="4228707" y="2005489"/>
            <a:ext cx="7772400" cy="3373552"/>
          </a:xfrm>
          <a:prstGeom prst="rect">
            <a:avLst/>
          </a:prstGeom>
        </p:spPr>
      </p:pic>
    </p:spTree>
    <p:extLst>
      <p:ext uri="{BB962C8B-B14F-4D97-AF65-F5344CB8AC3E}">
        <p14:creationId xmlns:p14="http://schemas.microsoft.com/office/powerpoint/2010/main" val="3375080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Rectangle 30">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9F296D-3989-A616-A44B-243CEFB0D64E}"/>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Install Jupyter</a:t>
            </a:r>
          </a:p>
        </p:txBody>
      </p:sp>
      <p:pic>
        <p:nvPicPr>
          <p:cNvPr id="5" name="Graphic 4">
            <a:extLst>
              <a:ext uri="{FF2B5EF4-FFF2-40B4-BE49-F238E27FC236}">
                <a16:creationId xmlns:a16="http://schemas.microsoft.com/office/drawing/2014/main" id="{53DDF06A-7071-6691-1ABB-F41B8917D6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5748" y="2726261"/>
            <a:ext cx="5131088" cy="2907967"/>
          </a:xfrm>
          <a:prstGeom prst="rect">
            <a:avLst/>
          </a:prstGeom>
        </p:spPr>
      </p:pic>
      <p:pic>
        <p:nvPicPr>
          <p:cNvPr id="9" name="Picture 8" descr="A screenshot of a computer program&#10;&#10;Description automatically generated">
            <a:extLst>
              <a:ext uri="{FF2B5EF4-FFF2-40B4-BE49-F238E27FC236}">
                <a16:creationId xmlns:a16="http://schemas.microsoft.com/office/drawing/2014/main" id="{DEEE8F42-75C2-9EE4-114E-96711C9B05D3}"/>
              </a:ext>
            </a:extLst>
          </p:cNvPr>
          <p:cNvPicPr>
            <a:picLocks noChangeAspect="1"/>
          </p:cNvPicPr>
          <p:nvPr/>
        </p:nvPicPr>
        <p:blipFill>
          <a:blip r:embed="rId4"/>
          <a:stretch>
            <a:fillRect/>
          </a:stretch>
        </p:blipFill>
        <p:spPr>
          <a:xfrm>
            <a:off x="2468937" y="1928621"/>
            <a:ext cx="7752457" cy="4399519"/>
          </a:xfrm>
          <a:prstGeom prst="rect">
            <a:avLst/>
          </a:prstGeom>
        </p:spPr>
      </p:pic>
    </p:spTree>
    <p:extLst>
      <p:ext uri="{BB962C8B-B14F-4D97-AF65-F5344CB8AC3E}">
        <p14:creationId xmlns:p14="http://schemas.microsoft.com/office/powerpoint/2010/main" val="3872799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9472F-BEF5-5A01-F228-4BB6CB517B98}"/>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Launch Jupyter Lab</a:t>
            </a:r>
          </a:p>
        </p:txBody>
      </p:sp>
      <p:pic>
        <p:nvPicPr>
          <p:cNvPr id="9" name="Content Placeholder 8" descr="A close-up of a computer screen&#10;&#10;Description automatically generated">
            <a:extLst>
              <a:ext uri="{FF2B5EF4-FFF2-40B4-BE49-F238E27FC236}">
                <a16:creationId xmlns:a16="http://schemas.microsoft.com/office/drawing/2014/main" id="{3C678EB0-2BAD-6C06-79B2-996CFBA24A6D}"/>
              </a:ext>
            </a:extLst>
          </p:cNvPr>
          <p:cNvPicPr>
            <a:picLocks noGrp="1" noChangeAspect="1"/>
          </p:cNvPicPr>
          <p:nvPr>
            <p:ph idx="1"/>
          </p:nvPr>
        </p:nvPicPr>
        <p:blipFill>
          <a:blip r:embed="rId2"/>
          <a:stretch>
            <a:fillRect/>
          </a:stretch>
        </p:blipFill>
        <p:spPr>
          <a:xfrm>
            <a:off x="10667" y="2408284"/>
            <a:ext cx="12169816" cy="3833490"/>
          </a:xfrm>
          <a:prstGeom prst="rect">
            <a:avLst/>
          </a:prstGeom>
        </p:spPr>
      </p:pic>
    </p:spTree>
    <p:extLst>
      <p:ext uri="{BB962C8B-B14F-4D97-AF65-F5344CB8AC3E}">
        <p14:creationId xmlns:p14="http://schemas.microsoft.com/office/powerpoint/2010/main" val="1845866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BD9359-9B30-F10C-4B72-2580423F2B27}"/>
              </a:ext>
            </a:extLst>
          </p:cNvPr>
          <p:cNvSpPr>
            <a:spLocks noGrp="1"/>
          </p:cNvSpPr>
          <p:nvPr>
            <p:ph type="title"/>
          </p:nvPr>
        </p:nvSpPr>
        <p:spPr>
          <a:xfrm>
            <a:off x="1329766" y="1146412"/>
            <a:ext cx="9014348" cy="2402006"/>
          </a:xfrm>
        </p:spPr>
        <p:txBody>
          <a:bodyPr vert="horz" lIns="91440" tIns="45720" rIns="91440" bIns="45720" rtlCol="0" anchor="b">
            <a:normAutofit/>
          </a:bodyPr>
          <a:lstStyle/>
          <a:p>
            <a:r>
              <a:rPr lang="en-US" sz="4800" kern="1200">
                <a:solidFill>
                  <a:schemeClr val="tx1"/>
                </a:solidFill>
                <a:latin typeface="+mj-lt"/>
                <a:ea typeface="+mj-ea"/>
                <a:cs typeface="+mj-cs"/>
              </a:rPr>
              <a:t>Demo</a:t>
            </a: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 y="4374554"/>
            <a:ext cx="12192007"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40655" y="4374554"/>
            <a:ext cx="4051344"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12191984"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4380927"/>
            <a:ext cx="12192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8820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7FCA0A-4F80-6875-B0F9-1C88050546F6}"/>
              </a:ext>
            </a:extLst>
          </p:cNvPr>
          <p:cNvSpPr>
            <a:spLocks noGrp="1"/>
          </p:cNvSpPr>
          <p:nvPr>
            <p:ph type="title"/>
          </p:nvPr>
        </p:nvSpPr>
        <p:spPr>
          <a:xfrm>
            <a:off x="1149716" y="499397"/>
            <a:ext cx="5929422" cy="1640180"/>
          </a:xfrm>
        </p:spPr>
        <p:txBody>
          <a:bodyPr anchor="b">
            <a:normAutofit/>
          </a:bodyPr>
          <a:lstStyle/>
          <a:p>
            <a:r>
              <a:rPr lang="en-US" sz="4000"/>
              <a:t>For More Information</a:t>
            </a:r>
          </a:p>
        </p:txBody>
      </p:sp>
      <p:sp>
        <p:nvSpPr>
          <p:cNvPr id="3" name="Content Placeholder 2">
            <a:extLst>
              <a:ext uri="{FF2B5EF4-FFF2-40B4-BE49-F238E27FC236}">
                <a16:creationId xmlns:a16="http://schemas.microsoft.com/office/drawing/2014/main" id="{3F483512-D459-8E5C-526E-EEA7798291FE}"/>
              </a:ext>
            </a:extLst>
          </p:cNvPr>
          <p:cNvSpPr>
            <a:spLocks noGrp="1"/>
          </p:cNvSpPr>
          <p:nvPr>
            <p:ph idx="1"/>
          </p:nvPr>
        </p:nvSpPr>
        <p:spPr>
          <a:xfrm>
            <a:off x="906161" y="4898346"/>
            <a:ext cx="10379675" cy="1005179"/>
          </a:xfrm>
        </p:spPr>
        <p:txBody>
          <a:bodyPr>
            <a:normAutofit/>
          </a:bodyPr>
          <a:lstStyle/>
          <a:p>
            <a:pPr marL="0" indent="0">
              <a:buNone/>
            </a:pPr>
            <a:r>
              <a:rPr lang="en-US" sz="4000" dirty="0"/>
              <a:t>https://</a:t>
            </a:r>
            <a:r>
              <a:rPr lang="en-US" sz="4000" dirty="0" err="1"/>
              <a:t>docs.gaphor.org</a:t>
            </a:r>
            <a:r>
              <a:rPr lang="en-US" sz="4000" dirty="0"/>
              <a:t>/</a:t>
            </a:r>
            <a:r>
              <a:rPr lang="en-US" sz="4000" dirty="0" err="1"/>
              <a:t>en</a:t>
            </a:r>
            <a:r>
              <a:rPr lang="en-US" sz="4000" dirty="0"/>
              <a:t>/latest/</a:t>
            </a:r>
            <a:r>
              <a:rPr lang="en-US" sz="4000" dirty="0" err="1"/>
              <a:t>scripting.html</a:t>
            </a:r>
            <a:endParaRPr lang="en-US" sz="4000" dirty="0"/>
          </a:p>
        </p:txBody>
      </p:sp>
      <p:pic>
        <p:nvPicPr>
          <p:cNvPr id="7" name="Graphic 6" descr="Poi">
            <a:extLst>
              <a:ext uri="{FF2B5EF4-FFF2-40B4-BE49-F238E27FC236}">
                <a16:creationId xmlns:a16="http://schemas.microsoft.com/office/drawing/2014/main" id="{DA508E90-24C7-FA04-8667-677FC34F69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89509" y="1152939"/>
            <a:ext cx="2831989" cy="2831989"/>
          </a:xfrm>
          <a:prstGeom prst="rect">
            <a:avLst/>
          </a:prstGeom>
        </p:spPr>
      </p:pic>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5972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DFC0C4-304F-2083-BAB2-667AFF6FD590}"/>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DCF3AD-3311-C652-E408-8B5007431BBA}"/>
              </a:ext>
            </a:extLst>
          </p:cNvPr>
          <p:cNvSpPr>
            <a:spLocks noGrp="1"/>
          </p:cNvSpPr>
          <p:nvPr>
            <p:ph type="title"/>
          </p:nvPr>
        </p:nvSpPr>
        <p:spPr>
          <a:xfrm>
            <a:off x="1127208" y="857251"/>
            <a:ext cx="4747280" cy="3098061"/>
          </a:xfrm>
        </p:spPr>
        <p:txBody>
          <a:bodyPr vert="horz" lIns="91440" tIns="45720" rIns="91440" bIns="45720" rtlCol="0" anchor="b">
            <a:normAutofit/>
          </a:bodyPr>
          <a:lstStyle/>
          <a:p>
            <a:r>
              <a:rPr lang="en-US" sz="4800" kern="1200" dirty="0">
                <a:solidFill>
                  <a:srgbClr val="FFFFFF"/>
                </a:solidFill>
                <a:latin typeface="+mj-lt"/>
                <a:ea typeface="+mj-ea"/>
                <a:cs typeface="+mj-cs"/>
              </a:rPr>
              <a:t>Questions?</a:t>
            </a:r>
          </a:p>
        </p:txBody>
      </p:sp>
      <p:sp>
        <p:nvSpPr>
          <p:cNvPr id="17" name="Rectangle 16">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Questions">
            <a:extLst>
              <a:ext uri="{FF2B5EF4-FFF2-40B4-BE49-F238E27FC236}">
                <a16:creationId xmlns:a16="http://schemas.microsoft.com/office/drawing/2014/main" id="{F1B78824-C58C-1498-AD5F-0F5755B764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1874" y="2108877"/>
            <a:ext cx="2654533" cy="2654533"/>
          </a:xfrm>
          <a:prstGeom prst="rect">
            <a:avLst/>
          </a:prstGeom>
        </p:spPr>
      </p:pic>
    </p:spTree>
    <p:extLst>
      <p:ext uri="{BB962C8B-B14F-4D97-AF65-F5344CB8AC3E}">
        <p14:creationId xmlns:p14="http://schemas.microsoft.com/office/powerpoint/2010/main" val="2197516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77195-0B97-7FF8-69D8-B7A5FCC61160}"/>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Model-Based Systems Engineering</a:t>
            </a:r>
          </a:p>
        </p:txBody>
      </p:sp>
      <p:sp>
        <p:nvSpPr>
          <p:cNvPr id="3" name="Content Placeholder 2">
            <a:extLst>
              <a:ext uri="{FF2B5EF4-FFF2-40B4-BE49-F238E27FC236}">
                <a16:creationId xmlns:a16="http://schemas.microsoft.com/office/drawing/2014/main" id="{D646E190-88E4-115F-D89E-26421BDC55E3}"/>
              </a:ext>
            </a:extLst>
          </p:cNvPr>
          <p:cNvSpPr>
            <a:spLocks noGrp="1"/>
          </p:cNvSpPr>
          <p:nvPr>
            <p:ph idx="1"/>
          </p:nvPr>
        </p:nvSpPr>
        <p:spPr>
          <a:xfrm>
            <a:off x="4810259" y="649480"/>
            <a:ext cx="6555347" cy="5546047"/>
          </a:xfrm>
        </p:spPr>
        <p:txBody>
          <a:bodyPr anchor="ctr">
            <a:normAutofit/>
          </a:bodyPr>
          <a:lstStyle/>
          <a:p>
            <a:pPr marL="0" indent="0">
              <a:buNone/>
            </a:pPr>
            <a:r>
              <a:rPr lang="en-US" sz="3600" dirty="0"/>
              <a:t>The formalized application of modeling to support system requirements, design, analysis, verification and validation activities beginning in the conceptual design phase and continuing throughout development and later life cycle phase (INCOSE)</a:t>
            </a:r>
          </a:p>
        </p:txBody>
      </p:sp>
    </p:spTree>
    <p:extLst>
      <p:ext uri="{BB962C8B-B14F-4D97-AF65-F5344CB8AC3E}">
        <p14:creationId xmlns:p14="http://schemas.microsoft.com/office/powerpoint/2010/main" val="2661601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7AAD9A-ECF3-613B-94E6-CD8D5B77B814}"/>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effectLst/>
                <a:latin typeface="Helvetica" pitchFamily="2" charset="0"/>
              </a:rPr>
              <a:t>MBSE is Rigorous Engineering</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4C03C72C-01DF-F9FF-CCB3-F10CD626350E}"/>
              </a:ext>
            </a:extLst>
          </p:cNvPr>
          <p:cNvGraphicFramePr>
            <a:graphicFrameLocks noGrp="1"/>
          </p:cNvGraphicFramePr>
          <p:nvPr>
            <p:ph idx="1"/>
            <p:extLst>
              <p:ext uri="{D42A27DB-BD31-4B8C-83A1-F6EECF244321}">
                <p14:modId xmlns:p14="http://schemas.microsoft.com/office/powerpoint/2010/main" val="317054591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6611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392C66-CECA-CFCE-E0A4-C7EC4A5D2D35}"/>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Automation</a:t>
            </a:r>
          </a:p>
        </p:txBody>
      </p:sp>
      <p:graphicFrame>
        <p:nvGraphicFramePr>
          <p:cNvPr id="5" name="Content Placeholder 2">
            <a:extLst>
              <a:ext uri="{FF2B5EF4-FFF2-40B4-BE49-F238E27FC236}">
                <a16:creationId xmlns:a16="http://schemas.microsoft.com/office/drawing/2014/main" id="{0F64AB07-276F-D83A-E86F-BFC6D2981666}"/>
              </a:ext>
            </a:extLst>
          </p:cNvPr>
          <p:cNvGraphicFramePr>
            <a:graphicFrameLocks noGrp="1"/>
          </p:cNvGraphicFramePr>
          <p:nvPr>
            <p:ph idx="1"/>
            <p:extLst>
              <p:ext uri="{D42A27DB-BD31-4B8C-83A1-F6EECF244321}">
                <p14:modId xmlns:p14="http://schemas.microsoft.com/office/powerpoint/2010/main" val="4264678900"/>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8404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C24CB9-221D-299A-8D21-3EE20E0AB237}"/>
              </a:ext>
            </a:extLst>
          </p:cNvPr>
          <p:cNvSpPr>
            <a:spLocks noGrp="1"/>
          </p:cNvSpPr>
          <p:nvPr>
            <p:ph type="title"/>
          </p:nvPr>
        </p:nvSpPr>
        <p:spPr>
          <a:xfrm>
            <a:off x="818984" y="4230093"/>
            <a:ext cx="4150581" cy="1800165"/>
          </a:xfrm>
        </p:spPr>
        <p:txBody>
          <a:bodyPr anchor="t">
            <a:normAutofit/>
          </a:bodyPr>
          <a:lstStyle/>
          <a:p>
            <a:pPr algn="r"/>
            <a:r>
              <a:rPr lang="en-US" sz="4000" dirty="0"/>
              <a:t>Object Constraint Language (OCL)</a:t>
            </a:r>
            <a:endParaRPr lang="en-US" sz="4000"/>
          </a:p>
        </p:txBody>
      </p:sp>
      <p:pic>
        <p:nvPicPr>
          <p:cNvPr id="5" name="Picture 4">
            <a:extLst>
              <a:ext uri="{FF2B5EF4-FFF2-40B4-BE49-F238E27FC236}">
                <a16:creationId xmlns:a16="http://schemas.microsoft.com/office/drawing/2014/main" id="{57EFB846-D30A-E2DA-92C0-4E0B747B4214}"/>
              </a:ext>
            </a:extLst>
          </p:cNvPr>
          <p:cNvPicPr>
            <a:picLocks noChangeAspect="1"/>
          </p:cNvPicPr>
          <p:nvPr/>
        </p:nvPicPr>
        <p:blipFill>
          <a:blip r:embed="rId2"/>
          <a:stretch>
            <a:fillRect/>
          </a:stretch>
        </p:blipFill>
        <p:spPr>
          <a:xfrm>
            <a:off x="556592" y="1015187"/>
            <a:ext cx="11139778" cy="2339351"/>
          </a:xfrm>
          <a:prstGeom prst="rect">
            <a:avLst/>
          </a:prstGeom>
        </p:spPr>
      </p:pic>
      <p:sp>
        <p:nvSpPr>
          <p:cNvPr id="3" name="Content Placeholder 2">
            <a:extLst>
              <a:ext uri="{FF2B5EF4-FFF2-40B4-BE49-F238E27FC236}">
                <a16:creationId xmlns:a16="http://schemas.microsoft.com/office/drawing/2014/main" id="{37293227-A8E9-B947-3CD7-4DD7EC8ABA4F}"/>
              </a:ext>
            </a:extLst>
          </p:cNvPr>
          <p:cNvSpPr>
            <a:spLocks noGrp="1"/>
          </p:cNvSpPr>
          <p:nvPr>
            <p:ph idx="1"/>
          </p:nvPr>
        </p:nvSpPr>
        <p:spPr>
          <a:xfrm>
            <a:off x="5246415" y="4230094"/>
            <a:ext cx="6235268" cy="1800164"/>
          </a:xfrm>
        </p:spPr>
        <p:txBody>
          <a:bodyPr anchor="t">
            <a:normAutofit/>
          </a:bodyPr>
          <a:lstStyle/>
          <a:p>
            <a:r>
              <a:rPr lang="en-US" sz="2000" dirty="0"/>
              <a:t>It is common to use OCL to check a model for correctness and completeness</a:t>
            </a:r>
          </a:p>
          <a:p>
            <a:r>
              <a:rPr lang="en-US" sz="2000" dirty="0"/>
              <a:t>It is very powerful, but also a bit terse</a:t>
            </a:r>
          </a:p>
        </p:txBody>
      </p:sp>
      <p:sp>
        <p:nvSpPr>
          <p:cNvPr id="25" name="Rectangle 24">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0160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2528E3-452B-EE03-AFB3-90B7BFD7D1E1}"/>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Automation: Create Requirements for Activities</a:t>
            </a:r>
          </a:p>
        </p:txBody>
      </p:sp>
      <p:pic>
        <p:nvPicPr>
          <p:cNvPr id="5" name="Content Placeholder 4">
            <a:extLst>
              <a:ext uri="{FF2B5EF4-FFF2-40B4-BE49-F238E27FC236}">
                <a16:creationId xmlns:a16="http://schemas.microsoft.com/office/drawing/2014/main" id="{CE8F087D-A9E1-708B-D830-845782A9DC29}"/>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 y="1822348"/>
            <a:ext cx="12191999" cy="4807881"/>
          </a:xfrm>
          <a:prstGeom prst="rect">
            <a:avLst/>
          </a:prstGeom>
        </p:spPr>
      </p:pic>
    </p:spTree>
    <p:extLst>
      <p:ext uri="{BB962C8B-B14F-4D97-AF65-F5344CB8AC3E}">
        <p14:creationId xmlns:p14="http://schemas.microsoft.com/office/powerpoint/2010/main" val="3832742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5D141B-F4C6-C807-B978-CD845A2111A8}"/>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Correctness: All Requirements Satisfied By a Block</a:t>
            </a:r>
          </a:p>
        </p:txBody>
      </p:sp>
      <p:pic>
        <p:nvPicPr>
          <p:cNvPr id="5" name="Content Placeholder 4">
            <a:extLst>
              <a:ext uri="{FF2B5EF4-FFF2-40B4-BE49-F238E27FC236}">
                <a16:creationId xmlns:a16="http://schemas.microsoft.com/office/drawing/2014/main" id="{5FD6F02A-58EB-BC70-27D6-D7CA413117D8}"/>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 y="1965249"/>
            <a:ext cx="12090402" cy="4572000"/>
          </a:xfrm>
          <a:prstGeom prst="rect">
            <a:avLst/>
          </a:prstGeom>
        </p:spPr>
      </p:pic>
    </p:spTree>
    <p:extLst>
      <p:ext uri="{BB962C8B-B14F-4D97-AF65-F5344CB8AC3E}">
        <p14:creationId xmlns:p14="http://schemas.microsoft.com/office/powerpoint/2010/main" val="1932889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F671FD-9CBD-EEB9-BDFF-9CEFA6A9212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Gaphor is a MBSE Tool</a:t>
            </a:r>
          </a:p>
        </p:txBody>
      </p:sp>
      <p:pic>
        <p:nvPicPr>
          <p:cNvPr id="4" name="Picture 3">
            <a:extLst>
              <a:ext uri="{FF2B5EF4-FFF2-40B4-BE49-F238E27FC236}">
                <a16:creationId xmlns:a16="http://schemas.microsoft.com/office/drawing/2014/main" id="{353FBAA8-2576-BECF-AA56-CDA8FFD648AD}"/>
              </a:ext>
            </a:extLst>
          </p:cNvPr>
          <p:cNvPicPr>
            <a:picLocks noChangeAspect="1"/>
          </p:cNvPicPr>
          <p:nvPr/>
        </p:nvPicPr>
        <p:blipFill>
          <a:blip r:embed="rId2"/>
          <a:stretch>
            <a:fillRect/>
          </a:stretch>
        </p:blipFill>
        <p:spPr>
          <a:xfrm>
            <a:off x="1007815" y="1966293"/>
            <a:ext cx="10176368" cy="4452160"/>
          </a:xfrm>
          <a:prstGeom prst="rect">
            <a:avLst/>
          </a:prstGeom>
        </p:spPr>
      </p:pic>
    </p:spTree>
    <p:extLst>
      <p:ext uri="{BB962C8B-B14F-4D97-AF65-F5344CB8AC3E}">
        <p14:creationId xmlns:p14="http://schemas.microsoft.com/office/powerpoint/2010/main" val="3883708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7B0399-5AB8-4A1E-9BEC-13F5A7006927}"/>
              </a:ext>
            </a:extLst>
          </p:cNvPr>
          <p:cNvSpPr>
            <a:spLocks noGrp="1"/>
          </p:cNvSpPr>
          <p:nvPr>
            <p:ph type="title"/>
          </p:nvPr>
        </p:nvSpPr>
        <p:spPr>
          <a:xfrm>
            <a:off x="1136397" y="502020"/>
            <a:ext cx="5323715" cy="1642970"/>
          </a:xfrm>
        </p:spPr>
        <p:txBody>
          <a:bodyPr anchor="b">
            <a:normAutofit/>
          </a:bodyPr>
          <a:lstStyle/>
          <a:p>
            <a:r>
              <a:rPr lang="en-US" sz="4000"/>
              <a:t>Gaphor Runs on GTK</a:t>
            </a:r>
          </a:p>
        </p:txBody>
      </p:sp>
      <p:sp>
        <p:nvSpPr>
          <p:cNvPr id="3" name="Content Placeholder 2">
            <a:extLst>
              <a:ext uri="{FF2B5EF4-FFF2-40B4-BE49-F238E27FC236}">
                <a16:creationId xmlns:a16="http://schemas.microsoft.com/office/drawing/2014/main" id="{38817AA4-46B0-43E9-AAA7-FD418C6DEEA8}"/>
              </a:ext>
            </a:extLst>
          </p:cNvPr>
          <p:cNvSpPr>
            <a:spLocks noGrp="1"/>
          </p:cNvSpPr>
          <p:nvPr>
            <p:ph idx="1"/>
          </p:nvPr>
        </p:nvSpPr>
        <p:spPr>
          <a:xfrm>
            <a:off x="1144923" y="2405894"/>
            <a:ext cx="5315189" cy="3535083"/>
          </a:xfrm>
        </p:spPr>
        <p:txBody>
          <a:bodyPr anchor="t">
            <a:normAutofit/>
          </a:bodyPr>
          <a:lstStyle/>
          <a:p>
            <a:r>
              <a:rPr lang="en-US" dirty="0"/>
              <a:t>Originally created as the GIMP toolkit, very popular for Linux app development and basis for GNOME</a:t>
            </a:r>
          </a:p>
          <a:p>
            <a:r>
              <a:rPr lang="en-US" dirty="0"/>
              <a:t>Full featured GUI toolkit</a:t>
            </a:r>
          </a:p>
          <a:p>
            <a:r>
              <a:rPr lang="en-US" dirty="0"/>
              <a:t>A little harder to get setup in Windows</a:t>
            </a:r>
          </a:p>
        </p:txBody>
      </p:sp>
      <p:sp>
        <p:nvSpPr>
          <p:cNvPr id="13" name="Rectangle 1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F24DAF55-2F10-4935-A3B2-5D9050ED78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1627796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990bb7a-51f4-439b-bd36-9c07fb1041c0}" enabled="0" method="" siteId="{c990bb7a-51f4-439b-bd36-9c07fb1041c0}" removed="1"/>
</clbl:labelList>
</file>

<file path=docProps/app.xml><?xml version="1.0" encoding="utf-8"?>
<Properties xmlns="http://schemas.openxmlformats.org/officeDocument/2006/extended-properties" xmlns:vt="http://schemas.openxmlformats.org/officeDocument/2006/docPropsVTypes">
  <TotalTime>4573</TotalTime>
  <Words>209</Words>
  <Application>Microsoft Macintosh PowerPoint</Application>
  <PresentationFormat>Widescreen</PresentationFormat>
  <Paragraphs>33</Paragraphs>
  <Slides>19</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Helvetica</vt:lpstr>
      <vt:lpstr>Office Theme</vt:lpstr>
      <vt:lpstr>Automating MBSE Models with Gaphor and Python</vt:lpstr>
      <vt:lpstr>Model-Based Systems Engineering</vt:lpstr>
      <vt:lpstr>MBSE is Rigorous Engineering</vt:lpstr>
      <vt:lpstr>Automation</vt:lpstr>
      <vt:lpstr>Object Constraint Language (OCL)</vt:lpstr>
      <vt:lpstr>Automation: Create Requirements for Activities</vt:lpstr>
      <vt:lpstr>Correctness: All Requirements Satisfied By a Block</vt:lpstr>
      <vt:lpstr>Gaphor is a MBSE Tool</vt:lpstr>
      <vt:lpstr>Gaphor Runs on GTK</vt:lpstr>
      <vt:lpstr>Install pipx</vt:lpstr>
      <vt:lpstr>Windows with Gvsbuild</vt:lpstr>
      <vt:lpstr>macOS</vt:lpstr>
      <vt:lpstr>Linux</vt:lpstr>
      <vt:lpstr>Install Gaphor</vt:lpstr>
      <vt:lpstr>Install Jupyter</vt:lpstr>
      <vt:lpstr>Launch Jupyter Lab</vt:lpstr>
      <vt:lpstr>Demo</vt:lpstr>
      <vt:lpstr>For More Information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MBSE Models with Gaphor and Python</dc:title>
  <dc:creator>Yeaw, Daniel (D.W.)</dc:creator>
  <cp:lastModifiedBy>Yeaw, Daniel (D.W.)</cp:lastModifiedBy>
  <cp:revision>2</cp:revision>
  <dcterms:created xsi:type="dcterms:W3CDTF">2024-01-30T01:11:32Z</dcterms:created>
  <dcterms:modified xsi:type="dcterms:W3CDTF">2024-12-12T16:04:15Z</dcterms:modified>
</cp:coreProperties>
</file>