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FEE25-D48C-437B-A267-1CDFFB252D95}" v="19" dt="2021-10-14T23:22:31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5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AFE6-24AC-4379-8B54-5150F8CFA3E4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B04B-B005-42CB-8F6F-91DA407DA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84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AFE6-24AC-4379-8B54-5150F8CFA3E4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B04B-B005-42CB-8F6F-91DA407DA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32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AFE6-24AC-4379-8B54-5150F8CFA3E4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B04B-B005-42CB-8F6F-91DA407DA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68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AFE6-24AC-4379-8B54-5150F8CFA3E4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B04B-B005-42CB-8F6F-91DA407DA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56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AFE6-24AC-4379-8B54-5150F8CFA3E4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B04B-B005-42CB-8F6F-91DA407DA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03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AFE6-24AC-4379-8B54-5150F8CFA3E4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B04B-B005-42CB-8F6F-91DA407DA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86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AFE6-24AC-4379-8B54-5150F8CFA3E4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B04B-B005-42CB-8F6F-91DA407DA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53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AFE6-24AC-4379-8B54-5150F8CFA3E4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B04B-B005-42CB-8F6F-91DA407DA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03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AFE6-24AC-4379-8B54-5150F8CFA3E4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B04B-B005-42CB-8F6F-91DA407DA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80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AFE6-24AC-4379-8B54-5150F8CFA3E4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B04B-B005-42CB-8F6F-91DA407DA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24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AFE6-24AC-4379-8B54-5150F8CFA3E4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B04B-B005-42CB-8F6F-91DA407DA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DAFE6-24AC-4379-8B54-5150F8CFA3E4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04B-B005-42CB-8F6F-91DA407DA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9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840292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Planta com folhas verdes&#10;&#10;Descrição gerada automaticamente">
            <a:extLst>
              <a:ext uri="{FF2B5EF4-FFF2-40B4-BE49-F238E27FC236}">
                <a16:creationId xmlns:a16="http://schemas.microsoft.com/office/drawing/2014/main" id="{47BB96E9-D83E-42DB-9827-81CAEBE95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" b="14591"/>
          <a:stretch/>
        </p:blipFill>
        <p:spPr>
          <a:xfrm>
            <a:off x="20" y="10"/>
            <a:ext cx="5710633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9" name="Imagem 8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F52852D8-60B6-404B-9BBF-B17C7DFFF94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80" y="801189"/>
            <a:ext cx="3488179" cy="10003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CCACF3-1D14-4DEB-99C4-6648CF90EA08}"/>
              </a:ext>
            </a:extLst>
          </p:cNvPr>
          <p:cNvSpPr txBox="1"/>
          <p:nvPr/>
        </p:nvSpPr>
        <p:spPr>
          <a:xfrm>
            <a:off x="3117669" y="3056709"/>
            <a:ext cx="6788331" cy="167738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  <a:sp3d extrusionH="57150">
              <a:bevelT w="38100" h="38100" prst="angle"/>
            </a:sp3d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endParaRPr lang="pt-BR" sz="1200" b="1" dirty="0">
              <a:solidFill>
                <a:srgbClr val="FFFFFF"/>
              </a:solidFill>
              <a:effectLst/>
              <a:latin typeface="Cavolini" panose="03000502040302020204" pitchFamily="66" charset="0"/>
              <a:ea typeface="Palatino Linotype" panose="02040502050505030304" pitchFamily="18" charset="0"/>
            </a:endParaRPr>
          </a:p>
          <a:p>
            <a:pPr algn="ctr"/>
            <a:r>
              <a:rPr lang="pt-BR" sz="2500" b="1" dirty="0">
                <a:solidFill>
                  <a:srgbClr val="FFFFFF"/>
                </a:solidFill>
                <a:effectLst/>
                <a:latin typeface="Cavolini" panose="03000502040302020204" pitchFamily="66" charset="0"/>
                <a:ea typeface="Palatino Linotype" panose="02040502050505030304" pitchFamily="18" charset="0"/>
              </a:rPr>
              <a:t>XI SEMINÁRIO DE EXTENSÃO – SEMEX</a:t>
            </a:r>
          </a:p>
          <a:p>
            <a:pPr algn="ctr">
              <a:spcBef>
                <a:spcPts val="1200"/>
              </a:spcBef>
            </a:pPr>
            <a:r>
              <a:rPr lang="pt-BR" sz="1700" b="1" i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Cavolini" panose="03000502040302020204" pitchFamily="66" charset="0"/>
                <a:ea typeface="Palatino Linotype" panose="02040502050505030304" pitchFamily="18" charset="0"/>
              </a:rPr>
              <a:t>Avanços e desafios da extensão diante das novas tecnologias</a:t>
            </a:r>
          </a:p>
          <a:p>
            <a:pPr algn="ctr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7540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Planta com folhas verdes&#10;&#10;Descrição gerada automaticamente">
            <a:extLst>
              <a:ext uri="{FF2B5EF4-FFF2-40B4-BE49-F238E27FC236}">
                <a16:creationId xmlns:a16="http://schemas.microsoft.com/office/drawing/2014/main" id="{034954E7-2CAF-4055-95F8-31643831C3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"/>
          <a:stretch/>
        </p:blipFill>
        <p:spPr>
          <a:xfrm>
            <a:off x="5061237" y="10"/>
            <a:ext cx="484476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FA95ADC-C9B9-4016-889B-38E0D86C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83" y="339001"/>
            <a:ext cx="4770529" cy="1446258"/>
          </a:xfrm>
        </p:spPr>
        <p:txBody>
          <a:bodyPr>
            <a:normAutofit/>
          </a:bodyPr>
          <a:lstStyle/>
          <a:p>
            <a:pPr algn="ctr"/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DO TRABALHO</a:t>
            </a:r>
            <a:b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(Máximo 14 palavras)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66BBF69-F47E-44AA-86AF-D3F5B328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60" y="1941411"/>
            <a:ext cx="4457020" cy="175973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Autores: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Nomes dos autores do projeto, com identificação de eventual bolsa.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João Silva, bolsista PIBEX/UFPI.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E093E436-5A0B-4C5F-9C72-B1D3794AA874}"/>
              </a:ext>
            </a:extLst>
          </p:cNvPr>
          <p:cNvSpPr txBox="1">
            <a:spLocks/>
          </p:cNvSpPr>
          <p:nvPr/>
        </p:nvSpPr>
        <p:spPr>
          <a:xfrm>
            <a:off x="676083" y="4267200"/>
            <a:ext cx="4457020" cy="101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Coordenador do projeto ou programa de extensão: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do coordenador</a:t>
            </a:r>
          </a:p>
        </p:txBody>
      </p:sp>
      <p:sp>
        <p:nvSpPr>
          <p:cNvPr id="14" name="Espaço Reservado para Conteúdo 4">
            <a:extLst>
              <a:ext uri="{FF2B5EF4-FFF2-40B4-BE49-F238E27FC236}">
                <a16:creationId xmlns:a16="http://schemas.microsoft.com/office/drawing/2014/main" id="{8D996612-289E-448F-B05A-F3AE0A5803C5}"/>
              </a:ext>
            </a:extLst>
          </p:cNvPr>
          <p:cNvSpPr txBox="1">
            <a:spLocks/>
          </p:cNvSpPr>
          <p:nvPr/>
        </p:nvSpPr>
        <p:spPr>
          <a:xfrm>
            <a:off x="676083" y="5513614"/>
            <a:ext cx="4457020" cy="830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Instituição: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da Instituição</a:t>
            </a:r>
          </a:p>
        </p:txBody>
      </p:sp>
    </p:spTree>
    <p:extLst>
      <p:ext uri="{BB962C8B-B14F-4D97-AF65-F5344CB8AC3E}">
        <p14:creationId xmlns:p14="http://schemas.microsoft.com/office/powerpoint/2010/main" val="58214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Planta com folhas verdes&#10;&#10;Descrição gerada automaticamente">
            <a:extLst>
              <a:ext uri="{FF2B5EF4-FFF2-40B4-BE49-F238E27FC236}">
                <a16:creationId xmlns:a16="http://schemas.microsoft.com/office/drawing/2014/main" id="{91B488E7-1C46-4438-9A4B-7D84498BF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0" t="17887"/>
          <a:stretch/>
        </p:blipFill>
        <p:spPr>
          <a:xfrm rot="16200000">
            <a:off x="4345579" y="-4345578"/>
            <a:ext cx="1214846" cy="9906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CFEBDE-07F4-48DA-8205-2D5A1657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706027"/>
          </a:xfrm>
        </p:spPr>
        <p:txBody>
          <a:bodyPr>
            <a:normAutofit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31C56-68DE-487A-BE9E-8C7F2684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06583"/>
            <a:ext cx="8543925" cy="4136571"/>
          </a:xfrm>
        </p:spPr>
        <p:txBody>
          <a:bodyPr/>
          <a:lstStyle/>
          <a:p>
            <a:pPr marL="0" indent="0" algn="just">
              <a:spcAft>
                <a:spcPts val="600"/>
              </a:spcAft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 seção Resumo deve ter, no máximo, 200 (duzentas) palavras, em fonte </a:t>
            </a:r>
            <a:r>
              <a:rPr lang="pt-BR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Times New Roman, tamanho 18, justificado, </a:t>
            </a: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com breves e concretas informações sobre a justificativa, os objetivos, métodos, resultados e conclusões do trabalho. Não deve conter referências bibliográficas. O Resumo deve ser apresentado com parágrafo único. Logo após o Resumo, seguindo-se à expressão “Palavras-chave:” e, na mesma linha que ela, serão incluídas, no mínimo, três e, no máximo, cinco, expressões em português relacionadas ao tema do trabalho, separadas por “ponto e vírgula”. 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06FC00A-74C3-4F62-8034-B63955BDFF9B}"/>
              </a:ext>
            </a:extLst>
          </p:cNvPr>
          <p:cNvSpPr txBox="1">
            <a:spLocks/>
          </p:cNvSpPr>
          <p:nvPr/>
        </p:nvSpPr>
        <p:spPr>
          <a:xfrm>
            <a:off x="824730" y="5708468"/>
            <a:ext cx="8543925" cy="44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pt-BR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Palavras-chave: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5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Planta com folhas verdes&#10;&#10;Descrição gerada automaticamente">
            <a:extLst>
              <a:ext uri="{FF2B5EF4-FFF2-40B4-BE49-F238E27FC236}">
                <a16:creationId xmlns:a16="http://schemas.microsoft.com/office/drawing/2014/main" id="{91B488E7-1C46-4438-9A4B-7D84498BF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0" t="17887"/>
          <a:stretch/>
        </p:blipFill>
        <p:spPr>
          <a:xfrm rot="16200000">
            <a:off x="4345579" y="-4345578"/>
            <a:ext cx="1214846" cy="9906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CFEBDE-07F4-48DA-8205-2D5A1657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706027"/>
          </a:xfrm>
        </p:spPr>
        <p:txBody>
          <a:bodyPr>
            <a:normAutofit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31C56-68DE-487A-BE9E-8C7F2684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06583"/>
            <a:ext cx="8543925" cy="4781006"/>
          </a:xfrm>
        </p:spPr>
        <p:txBody>
          <a:bodyPr>
            <a:normAutofit/>
          </a:bodyPr>
          <a:lstStyle/>
          <a:p>
            <a:pPr marL="0" indent="357188" algn="just">
              <a:spcAft>
                <a:spcPts val="600"/>
              </a:spcAft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 </a:t>
            </a:r>
            <a:r>
              <a:rPr lang="pt-BR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Introdução </a:t>
            </a: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deve ter, no máximo, 800 (oitocentas) palavras, em fonte </a:t>
            </a:r>
            <a:r>
              <a:rPr lang="pt-BR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Times New Roman, tamanho 18. Deve </a:t>
            </a: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Justificar o problema estudado de forma clara, utilizando-se da revisão de literatura.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conter uma contextualização acerca do tema de pesquisa visando introduzir o conteúdo a ser abordado.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7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Planta com folhas verdes&#10;&#10;Descrição gerada automaticamente">
            <a:extLst>
              <a:ext uri="{FF2B5EF4-FFF2-40B4-BE49-F238E27FC236}">
                <a16:creationId xmlns:a16="http://schemas.microsoft.com/office/drawing/2014/main" id="{91B488E7-1C46-4438-9A4B-7D84498BF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0" t="17887"/>
          <a:stretch/>
        </p:blipFill>
        <p:spPr>
          <a:xfrm rot="16200000">
            <a:off x="4345579" y="-4345578"/>
            <a:ext cx="1214846" cy="9906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CFEBDE-07F4-48DA-8205-2D5A1657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706027"/>
          </a:xfrm>
        </p:spPr>
        <p:txBody>
          <a:bodyPr>
            <a:normAutofit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31C56-68DE-487A-BE9E-8C7F2684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06583"/>
            <a:ext cx="8543925" cy="4781006"/>
          </a:xfrm>
        </p:spPr>
        <p:txBody>
          <a:bodyPr>
            <a:normAutofit/>
          </a:bodyPr>
          <a:lstStyle/>
          <a:p>
            <a:pPr marL="0" indent="357188" algn="just">
              <a:spcAft>
                <a:spcPts val="600"/>
              </a:spcAft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responder à que se propõe o projeto de extensão</a:t>
            </a:r>
            <a:r>
              <a:rPr lang="pt-BR" sz="1200" dirty="0"/>
              <a:t>.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eve ter, no máximo, 400 (quatrocentas) palavras, em fonte </a:t>
            </a:r>
            <a:r>
              <a:rPr lang="pt-BR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Times New Roman, tamanho 18, justificado.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Planta com folhas verdes&#10;&#10;Descrição gerada automaticamente">
            <a:extLst>
              <a:ext uri="{FF2B5EF4-FFF2-40B4-BE49-F238E27FC236}">
                <a16:creationId xmlns:a16="http://schemas.microsoft.com/office/drawing/2014/main" id="{91B488E7-1C46-4438-9A4B-7D84498BF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0" t="17887"/>
          <a:stretch/>
        </p:blipFill>
        <p:spPr>
          <a:xfrm rot="16200000">
            <a:off x="4345579" y="-4345578"/>
            <a:ext cx="1214846" cy="9906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CFEBDE-07F4-48DA-8205-2D5A1657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706027"/>
          </a:xfrm>
        </p:spPr>
        <p:txBody>
          <a:bodyPr>
            <a:normAutofit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31C56-68DE-487A-BE9E-8C7F2684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06583"/>
            <a:ext cx="8543925" cy="4781006"/>
          </a:xfrm>
        </p:spPr>
        <p:txBody>
          <a:bodyPr>
            <a:normAutofit/>
          </a:bodyPr>
          <a:lstStyle/>
          <a:p>
            <a:pPr marL="0" indent="357188" algn="just">
              <a:spcAft>
                <a:spcPts val="600"/>
              </a:spcAft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 seção Metodologia deve ser concisa, mas suficientemente clara, de modo que o leitor entenda e possa reproduzir os procedimentos utilizados. Deve conter as referências da metodologia e possuir</a:t>
            </a:r>
            <a:r>
              <a:rPr lang="pt-BR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no máximo, 200 (duzentas) palavras, em fonte Times New Roman, tamanho 18, justificado. Deve descrever as estratégias adotadas para alcançar os objetivos; se o projeto ocorreu de forma remota, presencial e, neste último caso, protocolos de biossegurança eventualmente empregados.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6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Planta com folhas verdes&#10;&#10;Descrição gerada automaticamente">
            <a:extLst>
              <a:ext uri="{FF2B5EF4-FFF2-40B4-BE49-F238E27FC236}">
                <a16:creationId xmlns:a16="http://schemas.microsoft.com/office/drawing/2014/main" id="{91B488E7-1C46-4438-9A4B-7D84498BF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0" t="17887"/>
          <a:stretch/>
        </p:blipFill>
        <p:spPr>
          <a:xfrm rot="16200000">
            <a:off x="4345579" y="-4345578"/>
            <a:ext cx="1214846" cy="9906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CFEBDE-07F4-48DA-8205-2D5A1657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706027"/>
          </a:xfrm>
        </p:spPr>
        <p:txBody>
          <a:bodyPr>
            <a:normAutofit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ALCANÇADOS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31C56-68DE-487A-BE9E-8C7F2684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06583"/>
            <a:ext cx="8543925" cy="4781006"/>
          </a:xfrm>
        </p:spPr>
        <p:txBody>
          <a:bodyPr>
            <a:normAutofit/>
          </a:bodyPr>
          <a:lstStyle/>
          <a:p>
            <a:pPr marL="0" indent="357188" algn="just">
              <a:spcBef>
                <a:spcPts val="0"/>
              </a:spcBef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 seção </a:t>
            </a:r>
            <a:r>
              <a:rPr lang="pt-BR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Resultados Alcançados </a:t>
            </a: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deve conter os dados obtidos até o momento, podendo ser apresentados, também, na forma de Tabelas e/ou Figuras. A discussão dos resultados deve estar baseada e comparada com a literatura utilizada no projeto, indicando sua relevância, vantagens e possíveis limitações, além de trazer a contribuição do projeto.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7188" algn="just">
              <a:spcBef>
                <a:spcPts val="0"/>
              </a:spcBef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As Tabelas e/ou Figuras (fotografias, gráficos, desenhos) devem ser elaboradas de forma a apresentar qualidade necessária à boa reprodução. Devem ser gravadas no programa Word para possibilitar possíveis correções. É recomendável evitar a apresentação dos mesmos dados na forma de Figuras e Tabelas.</a:t>
            </a:r>
          </a:p>
          <a:p>
            <a:pPr marL="0" indent="357188" algn="just">
              <a:spcBef>
                <a:spcPts val="0"/>
              </a:spcBef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Deve possuir</a:t>
            </a:r>
            <a:r>
              <a:rPr lang="pt-BR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no máximo, 400 (quatrocentas) palavras, em fonte Times New Roman, tamanho 18, justificado.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5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Planta com folhas verdes&#10;&#10;Descrição gerada automaticamente">
            <a:extLst>
              <a:ext uri="{FF2B5EF4-FFF2-40B4-BE49-F238E27FC236}">
                <a16:creationId xmlns:a16="http://schemas.microsoft.com/office/drawing/2014/main" id="{91B488E7-1C46-4438-9A4B-7D84498BF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0" t="17887"/>
          <a:stretch/>
        </p:blipFill>
        <p:spPr>
          <a:xfrm rot="16200000">
            <a:off x="4345579" y="-4345578"/>
            <a:ext cx="1214846" cy="9906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CFEBDE-07F4-48DA-8205-2D5A1657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706027"/>
          </a:xfrm>
        </p:spPr>
        <p:txBody>
          <a:bodyPr>
            <a:normAutofit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31C56-68DE-487A-BE9E-8C7F2684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06583"/>
            <a:ext cx="8543925" cy="4781006"/>
          </a:xfrm>
        </p:spPr>
        <p:txBody>
          <a:bodyPr>
            <a:normAutofit/>
          </a:bodyPr>
          <a:lstStyle/>
          <a:p>
            <a:pPr marL="0" indent="357188" algn="just">
              <a:spcAft>
                <a:spcPts val="600"/>
              </a:spcAft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 seção Conclusão deve ser elaborada com o verbo no presente do indicativo, em frases curtas, sem comentários adicionais, tendo por base os objetivos e resultados alcançados. Não deve exceder 200 (duzentas)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palavrase</a:t>
            </a: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deve ter, no máximo, 200 (duzentas) palavras, em fonte </a:t>
            </a:r>
            <a:r>
              <a:rPr lang="pt-BR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Times New Roman, tamanho 18, justificado.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8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Planta com folhas verdes&#10;&#10;Descrição gerada automaticamente">
            <a:extLst>
              <a:ext uri="{FF2B5EF4-FFF2-40B4-BE49-F238E27FC236}">
                <a16:creationId xmlns:a16="http://schemas.microsoft.com/office/drawing/2014/main" id="{91B488E7-1C46-4438-9A4B-7D84498BF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0" t="17887"/>
          <a:stretch/>
        </p:blipFill>
        <p:spPr>
          <a:xfrm rot="16200000">
            <a:off x="4345579" y="-4345578"/>
            <a:ext cx="1214846" cy="9906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CFEBDE-07F4-48DA-8205-2D5A1657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706027"/>
          </a:xfrm>
        </p:spPr>
        <p:txBody>
          <a:bodyPr>
            <a:normAutofit/>
          </a:bodyPr>
          <a:lstStyle/>
          <a:p>
            <a:pPr algn="ctr"/>
            <a:r>
              <a:rPr lang="pt-B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31C56-68DE-487A-BE9E-8C7F2684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06583"/>
            <a:ext cx="8543925" cy="4781006"/>
          </a:xfrm>
        </p:spPr>
        <p:txBody>
          <a:bodyPr>
            <a:normAutofit/>
          </a:bodyPr>
          <a:lstStyle/>
          <a:p>
            <a:pPr marL="0" indent="357188" algn="just">
              <a:spcAft>
                <a:spcPts val="600"/>
              </a:spcAft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 seção Referências devem ser listados apenas os trabalhos mencionados no texto, em ordem alfabética do sobrenome, pelo primeiro autor. Dois ou mais autores, separar por ponto e vírgula. Os títulos dos periódicos não devem ser abreviados. A ordem dos itens em cada referência deve obedecer às normas vigentes da Associação Brasileira de Normas Técnicas – ABNT. </a:t>
            </a:r>
            <a:r>
              <a:rPr lang="pt-BR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Não deve exceder a 200 (duzentas) palavras.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327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629</Words>
  <Application>Microsoft Office PowerPoint</Application>
  <PresentationFormat>Papel A4 (210 x 297 mm)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Cavolini</vt:lpstr>
      <vt:lpstr>Times New Roman</vt:lpstr>
      <vt:lpstr>Tema do Office</vt:lpstr>
      <vt:lpstr>Apresentação do PowerPoint</vt:lpstr>
      <vt:lpstr>TÍTULO DO TRABALHO (Máximo 14 palavras)</vt:lpstr>
      <vt:lpstr>RESUMO</vt:lpstr>
      <vt:lpstr>INTRODUÇÃO</vt:lpstr>
      <vt:lpstr>OBJETIVOS</vt:lpstr>
      <vt:lpstr>METODOLOGIA</vt:lpstr>
      <vt:lpstr>RESULTADOS ALCANÇADOS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Nelson Matos</dc:creator>
  <cp:lastModifiedBy>Nelson Matos</cp:lastModifiedBy>
  <cp:revision>4</cp:revision>
  <dcterms:created xsi:type="dcterms:W3CDTF">2021-10-14T22:10:32Z</dcterms:created>
  <dcterms:modified xsi:type="dcterms:W3CDTF">2021-10-18T17:06:39Z</dcterms:modified>
</cp:coreProperties>
</file>