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096629-A0C8-4EE9-849F-4C08DF418204}" v="154" dt="2023-11-16T04:52:18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>
        <p:scale>
          <a:sx n="75" d="100"/>
          <a:sy n="75" d="100"/>
        </p:scale>
        <p:origin x="648" y="-9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다니엘 김" userId="240a5d2a5f1d5574" providerId="LiveId" clId="{56096629-A0C8-4EE9-849F-4C08DF418204}"/>
    <pc:docChg chg="undo custSel modSld">
      <pc:chgData name="다니엘 김" userId="240a5d2a5f1d5574" providerId="LiveId" clId="{56096629-A0C8-4EE9-849F-4C08DF418204}" dt="2023-11-16T04:52:25.512" v="3520" actId="20577"/>
      <pc:docMkLst>
        <pc:docMk/>
      </pc:docMkLst>
      <pc:sldChg chg="addSp delSp modSp mod">
        <pc:chgData name="다니엘 김" userId="240a5d2a5f1d5574" providerId="LiveId" clId="{56096629-A0C8-4EE9-849F-4C08DF418204}" dt="2023-11-16T02:58:38.867" v="195"/>
        <pc:sldMkLst>
          <pc:docMk/>
          <pc:sldMk cId="0" sldId="256"/>
        </pc:sldMkLst>
        <pc:spChg chg="add mod">
          <ac:chgData name="다니엘 김" userId="240a5d2a5f1d5574" providerId="LiveId" clId="{56096629-A0C8-4EE9-849F-4C08DF418204}" dt="2023-11-15T21:26:30.723" v="107" actId="1076"/>
          <ac:spMkLst>
            <pc:docMk/>
            <pc:sldMk cId="0" sldId="256"/>
            <ac:spMk id="2" creationId="{D828D205-3518-DD63-F1DD-03841DDB7E8C}"/>
          </ac:spMkLst>
        </pc:spChg>
        <pc:spChg chg="add mod">
          <ac:chgData name="다니엘 김" userId="240a5d2a5f1d5574" providerId="LiveId" clId="{56096629-A0C8-4EE9-849F-4C08DF418204}" dt="2023-11-15T21:26:07.291" v="98" actId="1076"/>
          <ac:spMkLst>
            <pc:docMk/>
            <pc:sldMk cId="0" sldId="256"/>
            <ac:spMk id="3" creationId="{C43DB8F2-3920-531D-8DEE-504B1B238339}"/>
          </ac:spMkLst>
        </pc:spChg>
        <pc:spChg chg="add mod">
          <ac:chgData name="다니엘 김" userId="240a5d2a5f1d5574" providerId="LiveId" clId="{56096629-A0C8-4EE9-849F-4C08DF418204}" dt="2023-11-15T21:16:35.090" v="58" actId="20577"/>
          <ac:spMkLst>
            <pc:docMk/>
            <pc:sldMk cId="0" sldId="256"/>
            <ac:spMk id="4" creationId="{5754E302-679C-D01B-FA75-102A630299B0}"/>
          </ac:spMkLst>
        </pc:spChg>
        <pc:spChg chg="add mod">
          <ac:chgData name="다니엘 김" userId="240a5d2a5f1d5574" providerId="LiveId" clId="{56096629-A0C8-4EE9-849F-4C08DF418204}" dt="2023-11-15T21:17:00.755" v="86" actId="14100"/>
          <ac:spMkLst>
            <pc:docMk/>
            <pc:sldMk cId="0" sldId="256"/>
            <ac:spMk id="5" creationId="{D556FEC9-0CCA-45DF-5A91-B0771600A938}"/>
          </ac:spMkLst>
        </pc:spChg>
        <pc:spChg chg="add mod">
          <ac:chgData name="다니엘 김" userId="240a5d2a5f1d5574" providerId="LiveId" clId="{56096629-A0C8-4EE9-849F-4C08DF418204}" dt="2023-11-15T21:16:52.201" v="74" actId="14100"/>
          <ac:spMkLst>
            <pc:docMk/>
            <pc:sldMk cId="0" sldId="256"/>
            <ac:spMk id="6" creationId="{7EED617D-CF5A-AE99-EAFF-2A1AE14791CF}"/>
          </ac:spMkLst>
        </pc:spChg>
        <pc:spChg chg="add mod">
          <ac:chgData name="다니엘 김" userId="240a5d2a5f1d5574" providerId="LiveId" clId="{56096629-A0C8-4EE9-849F-4C08DF418204}" dt="2023-11-15T21:26:32.395" v="108" actId="1076"/>
          <ac:spMkLst>
            <pc:docMk/>
            <pc:sldMk cId="0" sldId="256"/>
            <ac:spMk id="7" creationId="{5295C057-5B22-13CC-8120-68B9DE1B1988}"/>
          </ac:spMkLst>
        </pc:spChg>
        <pc:spChg chg="add mod">
          <ac:chgData name="다니엘 김" userId="240a5d2a5f1d5574" providerId="LiveId" clId="{56096629-A0C8-4EE9-849F-4C08DF418204}" dt="2023-11-15T21:29:37.357" v="117" actId="1076"/>
          <ac:spMkLst>
            <pc:docMk/>
            <pc:sldMk cId="0" sldId="256"/>
            <ac:spMk id="8" creationId="{809F4E1E-0108-0379-B9F6-DE00BC46B790}"/>
          </ac:spMkLst>
        </pc:spChg>
        <pc:spChg chg="add del">
          <ac:chgData name="다니엘 김" userId="240a5d2a5f1d5574" providerId="LiveId" clId="{56096629-A0C8-4EE9-849F-4C08DF418204}" dt="2023-11-15T21:24:08.705" v="88" actId="478"/>
          <ac:spMkLst>
            <pc:docMk/>
            <pc:sldMk cId="0" sldId="256"/>
            <ac:spMk id="9" creationId="{D6BA1701-D8B4-AF99-7EA0-E9E96F22F2D4}"/>
          </ac:spMkLst>
        </pc:spChg>
        <pc:spChg chg="add del">
          <ac:chgData name="다니엘 김" userId="240a5d2a5f1d5574" providerId="LiveId" clId="{56096629-A0C8-4EE9-849F-4C08DF418204}" dt="2023-11-15T21:24:19.602" v="90" actId="478"/>
          <ac:spMkLst>
            <pc:docMk/>
            <pc:sldMk cId="0" sldId="256"/>
            <ac:spMk id="10" creationId="{B0CC5F40-4101-2432-3BFC-E1324AE2F2B4}"/>
          </ac:spMkLst>
        </pc:spChg>
        <pc:spChg chg="add del mod">
          <ac:chgData name="다니엘 김" userId="240a5d2a5f1d5574" providerId="LiveId" clId="{56096629-A0C8-4EE9-849F-4C08DF418204}" dt="2023-11-15T21:26:26.291" v="105" actId="478"/>
          <ac:spMkLst>
            <pc:docMk/>
            <pc:sldMk cId="0" sldId="256"/>
            <ac:spMk id="11" creationId="{1B8751A3-8044-1501-8AA9-A85506D0A010}"/>
          </ac:spMkLst>
        </pc:spChg>
        <pc:spChg chg="add del">
          <ac:chgData name="다니엘 김" userId="240a5d2a5f1d5574" providerId="LiveId" clId="{56096629-A0C8-4EE9-849F-4C08DF418204}" dt="2023-11-15T21:28:42.690" v="112" actId="478"/>
          <ac:spMkLst>
            <pc:docMk/>
            <pc:sldMk cId="0" sldId="256"/>
            <ac:spMk id="24" creationId="{2AFFEDA8-7FD1-BECB-0885-9C421E8947A5}"/>
          </ac:spMkLst>
        </pc:spChg>
        <pc:spChg chg="mod">
          <ac:chgData name="다니엘 김" userId="240a5d2a5f1d5574" providerId="LiveId" clId="{56096629-A0C8-4EE9-849F-4C08DF418204}" dt="2023-11-15T21:15:44.664" v="39" actId="1076"/>
          <ac:spMkLst>
            <pc:docMk/>
            <pc:sldMk cId="0" sldId="256"/>
            <ac:spMk id="2055" creationId="{23AE5A62-58FC-45BC-8E66-2A3E942B3F09}"/>
          </ac:spMkLst>
        </pc:spChg>
        <pc:graphicFrameChg chg="mod">
          <ac:chgData name="다니엘 김" userId="240a5d2a5f1d5574" providerId="LiveId" clId="{56096629-A0C8-4EE9-849F-4C08DF418204}" dt="2023-11-16T02:58:38.867" v="195"/>
          <ac:graphicFrameMkLst>
            <pc:docMk/>
            <pc:sldMk cId="0" sldId="256"/>
            <ac:graphicFrameMk id="2050" creationId="{0FC2EDEB-CD6D-479E-AC2A-6579F6E4CF69}"/>
          </ac:graphicFrameMkLst>
        </pc:graphicFrameChg>
        <pc:cxnChg chg="add del mod">
          <ac:chgData name="다니엘 김" userId="240a5d2a5f1d5574" providerId="LiveId" clId="{56096629-A0C8-4EE9-849F-4C08DF418204}" dt="2023-11-15T21:26:28.005" v="106" actId="478"/>
          <ac:cxnSpMkLst>
            <pc:docMk/>
            <pc:sldMk cId="0" sldId="256"/>
            <ac:cxnSpMk id="13" creationId="{90DAE672-CA45-5993-ABC0-27F9309D33EC}"/>
          </ac:cxnSpMkLst>
        </pc:cxnChg>
        <pc:cxnChg chg="add del mod">
          <ac:chgData name="다니엘 김" userId="240a5d2a5f1d5574" providerId="LiveId" clId="{56096629-A0C8-4EE9-849F-4C08DF418204}" dt="2023-11-15T21:34:13.869" v="121" actId="478"/>
          <ac:cxnSpMkLst>
            <pc:docMk/>
            <pc:sldMk cId="0" sldId="256"/>
            <ac:cxnSpMk id="15" creationId="{3B49FE1E-1337-D585-E82E-C98C55FA4D83}"/>
          </ac:cxnSpMkLst>
        </pc:cxnChg>
        <pc:cxnChg chg="add">
          <ac:chgData name="다니엘 김" userId="240a5d2a5f1d5574" providerId="LiveId" clId="{56096629-A0C8-4EE9-849F-4C08DF418204}" dt="2023-11-15T21:25:31.604" v="95" actId="11529"/>
          <ac:cxnSpMkLst>
            <pc:docMk/>
            <pc:sldMk cId="0" sldId="256"/>
            <ac:cxnSpMk id="17" creationId="{F62968EF-BB5C-6333-E622-B0C161C1697B}"/>
          </ac:cxnSpMkLst>
        </pc:cxnChg>
        <pc:cxnChg chg="add">
          <ac:chgData name="다니엘 김" userId="240a5d2a5f1d5574" providerId="LiveId" clId="{56096629-A0C8-4EE9-849F-4C08DF418204}" dt="2023-11-15T21:25:42.485" v="96" actId="11529"/>
          <ac:cxnSpMkLst>
            <pc:docMk/>
            <pc:sldMk cId="0" sldId="256"/>
            <ac:cxnSpMk id="19" creationId="{0F13523D-2A8E-7C38-46E7-E654DA8911CD}"/>
          </ac:cxnSpMkLst>
        </pc:cxnChg>
        <pc:cxnChg chg="add mod">
          <ac:chgData name="다니엘 김" userId="240a5d2a5f1d5574" providerId="LiveId" clId="{56096629-A0C8-4EE9-849F-4C08DF418204}" dt="2023-11-15T21:28:10.465" v="110" actId="14100"/>
          <ac:cxnSpMkLst>
            <pc:docMk/>
            <pc:sldMk cId="0" sldId="256"/>
            <ac:cxnSpMk id="22" creationId="{4F9DC6D7-1937-B4BF-5FB0-6D01A03ED867}"/>
          </ac:cxnSpMkLst>
        </pc:cxnChg>
        <pc:cxnChg chg="add del mod">
          <ac:chgData name="다니엘 김" userId="240a5d2a5f1d5574" providerId="LiveId" clId="{56096629-A0C8-4EE9-849F-4C08DF418204}" dt="2023-11-15T21:29:00.796" v="115" actId="478"/>
          <ac:cxnSpMkLst>
            <pc:docMk/>
            <pc:sldMk cId="0" sldId="256"/>
            <ac:cxnSpMk id="26" creationId="{3D46546C-DA86-7B8B-C1A2-481E6DBFCE00}"/>
          </ac:cxnSpMkLst>
        </pc:cxnChg>
        <pc:cxnChg chg="add">
          <ac:chgData name="다니엘 김" userId="240a5d2a5f1d5574" providerId="LiveId" clId="{56096629-A0C8-4EE9-849F-4C08DF418204}" dt="2023-11-15T21:29:31.296" v="116" actId="11529"/>
          <ac:cxnSpMkLst>
            <pc:docMk/>
            <pc:sldMk cId="0" sldId="256"/>
            <ac:cxnSpMk id="29" creationId="{9BE52FD6-A7F9-A9AE-AF46-E9822F231BA8}"/>
          </ac:cxnSpMkLst>
        </pc:cxnChg>
        <pc:cxnChg chg="add">
          <ac:chgData name="다니엘 김" userId="240a5d2a5f1d5574" providerId="LiveId" clId="{56096629-A0C8-4EE9-849F-4C08DF418204}" dt="2023-11-15T21:29:47.406" v="118" actId="11529"/>
          <ac:cxnSpMkLst>
            <pc:docMk/>
            <pc:sldMk cId="0" sldId="256"/>
            <ac:cxnSpMk id="31" creationId="{CB22B623-3EFD-8B57-BFF9-4755CB4AF9AC}"/>
          </ac:cxnSpMkLst>
        </pc:cxnChg>
        <pc:cxnChg chg="add">
          <ac:chgData name="다니엘 김" userId="240a5d2a5f1d5574" providerId="LiveId" clId="{56096629-A0C8-4EE9-849F-4C08DF418204}" dt="2023-11-15T21:29:56.121" v="119" actId="11529"/>
          <ac:cxnSpMkLst>
            <pc:docMk/>
            <pc:sldMk cId="0" sldId="256"/>
            <ac:cxnSpMk id="33" creationId="{0A22B9A5-DD12-7B85-6F95-F6041CB94C98}"/>
          </ac:cxnSpMkLst>
        </pc:cxnChg>
        <pc:cxnChg chg="add">
          <ac:chgData name="다니엘 김" userId="240a5d2a5f1d5574" providerId="LiveId" clId="{56096629-A0C8-4EE9-849F-4C08DF418204}" dt="2023-11-15T21:30:09.281" v="120" actId="11529"/>
          <ac:cxnSpMkLst>
            <pc:docMk/>
            <pc:sldMk cId="0" sldId="256"/>
            <ac:cxnSpMk id="35" creationId="{E9C37771-0AFD-77EF-3700-1571C7EB1931}"/>
          </ac:cxnSpMkLst>
        </pc:cxnChg>
        <pc:cxnChg chg="add del mod">
          <ac:chgData name="다니엘 김" userId="240a5d2a5f1d5574" providerId="LiveId" clId="{56096629-A0C8-4EE9-849F-4C08DF418204}" dt="2023-11-15T21:35:04.418" v="124" actId="478"/>
          <ac:cxnSpMkLst>
            <pc:docMk/>
            <pc:sldMk cId="0" sldId="256"/>
            <ac:cxnSpMk id="37" creationId="{BD720520-6C40-2ECF-54F6-28AA8C3A7C38}"/>
          </ac:cxnSpMkLst>
        </pc:cxnChg>
        <pc:cxnChg chg="add">
          <ac:chgData name="다니엘 김" userId="240a5d2a5f1d5574" providerId="LiveId" clId="{56096629-A0C8-4EE9-849F-4C08DF418204}" dt="2023-11-15T21:34:51.978" v="123" actId="11529"/>
          <ac:cxnSpMkLst>
            <pc:docMk/>
            <pc:sldMk cId="0" sldId="256"/>
            <ac:cxnSpMk id="39" creationId="{A8AB810D-E1D2-E4A3-AA8E-D3083F02D71B}"/>
          </ac:cxnSpMkLst>
        </pc:cxnChg>
        <pc:cxnChg chg="add mod">
          <ac:chgData name="다니엘 김" userId="240a5d2a5f1d5574" providerId="LiveId" clId="{56096629-A0C8-4EE9-849F-4C08DF418204}" dt="2023-11-15T21:35:15.580" v="126" actId="14100"/>
          <ac:cxnSpMkLst>
            <pc:docMk/>
            <pc:sldMk cId="0" sldId="256"/>
            <ac:cxnSpMk id="41" creationId="{8986360D-3261-4FAC-0AFD-AF42D76D6AD2}"/>
          </ac:cxnSpMkLst>
        </pc:cxnChg>
      </pc:sldChg>
      <pc:sldChg chg="addSp delSp modSp mod setBg">
        <pc:chgData name="다니엘 김" userId="240a5d2a5f1d5574" providerId="LiveId" clId="{56096629-A0C8-4EE9-849F-4C08DF418204}" dt="2023-11-16T03:15:09.603" v="628" actId="11529"/>
        <pc:sldMkLst>
          <pc:docMk/>
          <pc:sldMk cId="0" sldId="257"/>
        </pc:sldMkLst>
        <pc:spChg chg="add del mod">
          <ac:chgData name="다니엘 김" userId="240a5d2a5f1d5574" providerId="LiveId" clId="{56096629-A0C8-4EE9-849F-4C08DF418204}" dt="2023-11-15T22:05:55.594" v="132" actId="478"/>
          <ac:spMkLst>
            <pc:docMk/>
            <pc:sldMk cId="0" sldId="257"/>
            <ac:spMk id="3" creationId="{69D4FC9E-F441-6DB2-FBDE-FDC975CEC324}"/>
          </ac:spMkLst>
        </pc:spChg>
        <pc:spChg chg="add del mod">
          <ac:chgData name="다니엘 김" userId="240a5d2a5f1d5574" providerId="LiveId" clId="{56096629-A0C8-4EE9-849F-4C08DF418204}" dt="2023-11-15T22:06:41.106" v="135"/>
          <ac:spMkLst>
            <pc:docMk/>
            <pc:sldMk cId="0" sldId="257"/>
            <ac:spMk id="4" creationId="{2EC897AB-F9B0-E1D8-1D4E-28747A277336}"/>
          </ac:spMkLst>
        </pc:spChg>
        <pc:spChg chg="add mod">
          <ac:chgData name="다니엘 김" userId="240a5d2a5f1d5574" providerId="LiveId" clId="{56096629-A0C8-4EE9-849F-4C08DF418204}" dt="2023-11-16T03:00:12.233" v="213" actId="255"/>
          <ac:spMkLst>
            <pc:docMk/>
            <pc:sldMk cId="0" sldId="257"/>
            <ac:spMk id="5" creationId="{2B36C765-C81B-3D65-1F62-3D92B5B8AB7A}"/>
          </ac:spMkLst>
        </pc:spChg>
        <pc:spChg chg="mod">
          <ac:chgData name="다니엘 김" userId="240a5d2a5f1d5574" providerId="LiveId" clId="{56096629-A0C8-4EE9-849F-4C08DF418204}" dt="2023-11-15T22:06:49.770" v="136" actId="1076"/>
          <ac:spMkLst>
            <pc:docMk/>
            <pc:sldMk cId="0" sldId="257"/>
            <ac:spMk id="8" creationId="{150515A3-7AEC-4F11-96B7-7933E5964D11}"/>
          </ac:spMkLst>
        </pc:spChg>
        <pc:spChg chg="mod">
          <ac:chgData name="다니엘 김" userId="240a5d2a5f1d5574" providerId="LiveId" clId="{56096629-A0C8-4EE9-849F-4C08DF418204}" dt="2023-11-15T22:06:49.770" v="136" actId="1076"/>
          <ac:spMkLst>
            <pc:docMk/>
            <pc:sldMk cId="0" sldId="257"/>
            <ac:spMk id="9" creationId="{AC614A04-AAA4-4C45-9079-2C377ECCE70B}"/>
          </ac:spMkLst>
        </pc:spChg>
        <pc:spChg chg="mod">
          <ac:chgData name="다니엘 김" userId="240a5d2a5f1d5574" providerId="LiveId" clId="{56096629-A0C8-4EE9-849F-4C08DF418204}" dt="2023-11-15T22:06:49.770" v="136" actId="1076"/>
          <ac:spMkLst>
            <pc:docMk/>
            <pc:sldMk cId="0" sldId="257"/>
            <ac:spMk id="10" creationId="{BCC31319-0CFB-4318-B56D-38F795438832}"/>
          </ac:spMkLst>
        </pc:spChg>
        <pc:spChg chg="add mod">
          <ac:chgData name="다니엘 김" userId="240a5d2a5f1d5574" providerId="LiveId" clId="{56096629-A0C8-4EE9-849F-4C08DF418204}" dt="2023-11-16T03:10:19.754" v="443" actId="14100"/>
          <ac:spMkLst>
            <pc:docMk/>
            <pc:sldMk cId="0" sldId="257"/>
            <ac:spMk id="11" creationId="{24354A71-A00E-BA76-754C-C14559BB9D3E}"/>
          </ac:spMkLst>
        </pc:spChg>
        <pc:spChg chg="add del mod">
          <ac:chgData name="다니엘 김" userId="240a5d2a5f1d5574" providerId="LiveId" clId="{56096629-A0C8-4EE9-849F-4C08DF418204}" dt="2023-11-16T03:10:40.619" v="452" actId="478"/>
          <ac:spMkLst>
            <pc:docMk/>
            <pc:sldMk cId="0" sldId="257"/>
            <ac:spMk id="12" creationId="{4729C2CD-30C4-A142-5D15-C0211731BBAE}"/>
          </ac:spMkLst>
        </pc:spChg>
        <pc:spChg chg="add del mod">
          <ac:chgData name="다니엘 김" userId="240a5d2a5f1d5574" providerId="LiveId" clId="{56096629-A0C8-4EE9-849F-4C08DF418204}" dt="2023-11-16T03:10:32.133" v="447" actId="478"/>
          <ac:spMkLst>
            <pc:docMk/>
            <pc:sldMk cId="0" sldId="257"/>
            <ac:spMk id="13" creationId="{6D681846-3A09-DED7-F962-C2FF9455D532}"/>
          </ac:spMkLst>
        </pc:spChg>
        <pc:spChg chg="add del mod">
          <ac:chgData name="다니엘 김" userId="240a5d2a5f1d5574" providerId="LiveId" clId="{56096629-A0C8-4EE9-849F-4C08DF418204}" dt="2023-11-16T03:10:30.828" v="446" actId="478"/>
          <ac:spMkLst>
            <pc:docMk/>
            <pc:sldMk cId="0" sldId="257"/>
            <ac:spMk id="14" creationId="{F1506B49-592F-06E2-20A3-5BC777C621DC}"/>
          </ac:spMkLst>
        </pc:spChg>
        <pc:spChg chg="add del mod">
          <ac:chgData name="다니엘 김" userId="240a5d2a5f1d5574" providerId="LiveId" clId="{56096629-A0C8-4EE9-849F-4C08DF418204}" dt="2023-11-16T03:10:33.255" v="448" actId="478"/>
          <ac:spMkLst>
            <pc:docMk/>
            <pc:sldMk cId="0" sldId="257"/>
            <ac:spMk id="15" creationId="{31A60E2C-4768-9FCB-0BF0-F3CA85AF3BD4}"/>
          </ac:spMkLst>
        </pc:spChg>
        <pc:spChg chg="add mod">
          <ac:chgData name="다니엘 김" userId="240a5d2a5f1d5574" providerId="LiveId" clId="{56096629-A0C8-4EE9-849F-4C08DF418204}" dt="2023-11-16T03:13:08.427" v="597" actId="1076"/>
          <ac:spMkLst>
            <pc:docMk/>
            <pc:sldMk cId="0" sldId="257"/>
            <ac:spMk id="16" creationId="{A841E28A-F404-5836-7B1A-37FC8D5E6F07}"/>
          </ac:spMkLst>
        </pc:spChg>
        <pc:spChg chg="add mod">
          <ac:chgData name="다니엘 김" userId="240a5d2a5f1d5574" providerId="LiveId" clId="{56096629-A0C8-4EE9-849F-4C08DF418204}" dt="2023-11-16T03:10:45.672" v="465" actId="20577"/>
          <ac:spMkLst>
            <pc:docMk/>
            <pc:sldMk cId="0" sldId="257"/>
            <ac:spMk id="17" creationId="{D3A0CC40-774E-94DB-B0CD-14EEE36E94D2}"/>
          </ac:spMkLst>
        </pc:spChg>
        <pc:spChg chg="add mod">
          <ac:chgData name="다니엘 김" userId="240a5d2a5f1d5574" providerId="LiveId" clId="{56096629-A0C8-4EE9-849F-4C08DF418204}" dt="2023-11-16T03:11:57.659" v="558" actId="20577"/>
          <ac:spMkLst>
            <pc:docMk/>
            <pc:sldMk cId="0" sldId="257"/>
            <ac:spMk id="18" creationId="{080246A2-165C-A233-C0A3-21FD36287893}"/>
          </ac:spMkLst>
        </pc:spChg>
        <pc:spChg chg="add mod">
          <ac:chgData name="다니엘 김" userId="240a5d2a5f1d5574" providerId="LiveId" clId="{56096629-A0C8-4EE9-849F-4C08DF418204}" dt="2023-11-16T03:11:53.344" v="551" actId="20577"/>
          <ac:spMkLst>
            <pc:docMk/>
            <pc:sldMk cId="0" sldId="257"/>
            <ac:spMk id="19" creationId="{9A5D878D-E289-8969-4533-6A4BDBB389B1}"/>
          </ac:spMkLst>
        </pc:spChg>
        <pc:spChg chg="add mod">
          <ac:chgData name="다니엘 김" userId="240a5d2a5f1d5574" providerId="LiveId" clId="{56096629-A0C8-4EE9-849F-4C08DF418204}" dt="2023-11-16T03:12:00.519" v="564" actId="20577"/>
          <ac:spMkLst>
            <pc:docMk/>
            <pc:sldMk cId="0" sldId="257"/>
            <ac:spMk id="20" creationId="{4788364E-6DA2-EE91-8977-339667C29DC9}"/>
          </ac:spMkLst>
        </pc:spChg>
        <pc:spChg chg="add mod">
          <ac:chgData name="다니엘 김" userId="240a5d2a5f1d5574" providerId="LiveId" clId="{56096629-A0C8-4EE9-849F-4C08DF418204}" dt="2023-11-16T03:12:03.324" v="569" actId="20577"/>
          <ac:spMkLst>
            <pc:docMk/>
            <pc:sldMk cId="0" sldId="257"/>
            <ac:spMk id="21" creationId="{6D15F663-A377-176C-99F4-E5AAA3B6615F}"/>
          </ac:spMkLst>
        </pc:spChg>
        <pc:spChg chg="add mod">
          <ac:chgData name="다니엘 김" userId="240a5d2a5f1d5574" providerId="LiveId" clId="{56096629-A0C8-4EE9-849F-4C08DF418204}" dt="2023-11-16T03:12:06.097" v="576" actId="20577"/>
          <ac:spMkLst>
            <pc:docMk/>
            <pc:sldMk cId="0" sldId="257"/>
            <ac:spMk id="22" creationId="{A0E20D5D-826F-6F2C-CDCE-ABE665B7F495}"/>
          </ac:spMkLst>
        </pc:spChg>
        <pc:spChg chg="add mod">
          <ac:chgData name="다니엘 김" userId="240a5d2a5f1d5574" providerId="LiveId" clId="{56096629-A0C8-4EE9-849F-4C08DF418204}" dt="2023-11-16T03:14:04.092" v="609" actId="14100"/>
          <ac:spMkLst>
            <pc:docMk/>
            <pc:sldMk cId="0" sldId="257"/>
            <ac:spMk id="23" creationId="{8933BD8A-7076-7C29-C9D1-5A2ED38B3596}"/>
          </ac:spMkLst>
        </pc:spChg>
        <pc:spChg chg="add mod">
          <ac:chgData name="다니엘 김" userId="240a5d2a5f1d5574" providerId="LiveId" clId="{56096629-A0C8-4EE9-849F-4C08DF418204}" dt="2023-11-16T03:14:09.785" v="611" actId="14100"/>
          <ac:spMkLst>
            <pc:docMk/>
            <pc:sldMk cId="0" sldId="257"/>
            <ac:spMk id="24" creationId="{527F578A-B090-27A8-44E3-788213385426}"/>
          </ac:spMkLst>
        </pc:spChg>
        <pc:spChg chg="add mod">
          <ac:chgData name="다니엘 김" userId="240a5d2a5f1d5574" providerId="LiveId" clId="{56096629-A0C8-4EE9-849F-4C08DF418204}" dt="2023-11-16T03:14:14.811" v="612" actId="14100"/>
          <ac:spMkLst>
            <pc:docMk/>
            <pc:sldMk cId="0" sldId="257"/>
            <ac:spMk id="25" creationId="{96D335A8-AB9C-155E-31C0-F8D7B99DCF0C}"/>
          </ac:spMkLst>
        </pc:spChg>
        <pc:spChg chg="add mod">
          <ac:chgData name="다니엘 김" userId="240a5d2a5f1d5574" providerId="LiveId" clId="{56096629-A0C8-4EE9-849F-4C08DF418204}" dt="2023-11-16T03:14:18.409" v="613" actId="14100"/>
          <ac:spMkLst>
            <pc:docMk/>
            <pc:sldMk cId="0" sldId="257"/>
            <ac:spMk id="26" creationId="{A98C3722-C2CD-C121-DED6-A93768B70893}"/>
          </ac:spMkLst>
        </pc:spChg>
        <pc:spChg chg="add mod">
          <ac:chgData name="다니엘 김" userId="240a5d2a5f1d5574" providerId="LiveId" clId="{56096629-A0C8-4EE9-849F-4C08DF418204}" dt="2023-11-16T03:14:37.809" v="621" actId="1076"/>
          <ac:spMkLst>
            <pc:docMk/>
            <pc:sldMk cId="0" sldId="257"/>
            <ac:spMk id="27" creationId="{E4414AEA-8AB6-CC71-BA00-2D4651D1702F}"/>
          </ac:spMkLst>
        </pc:spChg>
        <pc:spChg chg="add mod">
          <ac:chgData name="다니엘 김" userId="240a5d2a5f1d5574" providerId="LiveId" clId="{56096629-A0C8-4EE9-849F-4C08DF418204}" dt="2023-11-16T03:14:34.146" v="618" actId="1076"/>
          <ac:spMkLst>
            <pc:docMk/>
            <pc:sldMk cId="0" sldId="257"/>
            <ac:spMk id="28" creationId="{B70E32AF-946F-0BCB-7680-E5B148409164}"/>
          </ac:spMkLst>
        </pc:spChg>
        <pc:spChg chg="add mod">
          <ac:chgData name="다니엘 김" userId="240a5d2a5f1d5574" providerId="LiveId" clId="{56096629-A0C8-4EE9-849F-4C08DF418204}" dt="2023-11-16T03:14:36.975" v="620" actId="1076"/>
          <ac:spMkLst>
            <pc:docMk/>
            <pc:sldMk cId="0" sldId="257"/>
            <ac:spMk id="29" creationId="{C7886289-D8F6-5EC0-9F0D-E597CAE4E343}"/>
          </ac:spMkLst>
        </pc:spChg>
        <pc:spChg chg="add mod">
          <ac:chgData name="다니엘 김" userId="240a5d2a5f1d5574" providerId="LiveId" clId="{56096629-A0C8-4EE9-849F-4C08DF418204}" dt="2023-11-16T03:14:39.531" v="622" actId="1076"/>
          <ac:spMkLst>
            <pc:docMk/>
            <pc:sldMk cId="0" sldId="257"/>
            <ac:spMk id="30" creationId="{B84D2C59-92B9-F3AF-65BD-FD8055EF3412}"/>
          </ac:spMkLst>
        </pc:spChg>
        <pc:spChg chg="mod">
          <ac:chgData name="다니엘 김" userId="240a5d2a5f1d5574" providerId="LiveId" clId="{56096629-A0C8-4EE9-849F-4C08DF418204}" dt="2023-11-16T03:09:34.129" v="435" actId="1076"/>
          <ac:spMkLst>
            <pc:docMk/>
            <pc:sldMk cId="0" sldId="257"/>
            <ac:spMk id="3075" creationId="{3F1D4401-FBEF-43F9-BEE5-1B122142E735}"/>
          </ac:spMkLst>
        </pc:spChg>
        <pc:grpChg chg="mod">
          <ac:chgData name="다니엘 김" userId="240a5d2a5f1d5574" providerId="LiveId" clId="{56096629-A0C8-4EE9-849F-4C08DF418204}" dt="2023-11-15T22:06:49.770" v="136" actId="1076"/>
          <ac:grpSpMkLst>
            <pc:docMk/>
            <pc:sldMk cId="0" sldId="257"/>
            <ac:grpSpMk id="7" creationId="{A73641C4-B2C2-437B-AAA3-9677860519ED}"/>
          </ac:grpSpMkLst>
        </pc:grpChg>
        <pc:graphicFrameChg chg="add del mod modGraphic">
          <ac:chgData name="다니엘 김" userId="240a5d2a5f1d5574" providerId="LiveId" clId="{56096629-A0C8-4EE9-849F-4C08DF418204}" dt="2023-11-16T03:01:13.317" v="220" actId="478"/>
          <ac:graphicFrameMkLst>
            <pc:docMk/>
            <pc:sldMk cId="0" sldId="257"/>
            <ac:graphicFrameMk id="3" creationId="{A3C563D0-3746-9B52-B518-05A1DBA540B0}"/>
          </ac:graphicFrameMkLst>
        </pc:graphicFrameChg>
        <pc:graphicFrameChg chg="add del mod modGraphic">
          <ac:chgData name="다니엘 김" userId="240a5d2a5f1d5574" providerId="LiveId" clId="{56096629-A0C8-4EE9-849F-4C08DF418204}" dt="2023-11-16T03:04:12.976" v="268" actId="478"/>
          <ac:graphicFrameMkLst>
            <pc:docMk/>
            <pc:sldMk cId="0" sldId="257"/>
            <ac:graphicFrameMk id="4" creationId="{1AA70091-DDC2-851D-64AC-1C8F58D439CE}"/>
          </ac:graphicFrameMkLst>
        </pc:graphicFrameChg>
        <pc:graphicFrameChg chg="add mod modGraphic">
          <ac:chgData name="다니엘 김" userId="240a5d2a5f1d5574" providerId="LiveId" clId="{56096629-A0C8-4EE9-849F-4C08DF418204}" dt="2023-11-16T03:07:30.822" v="389" actId="20577"/>
          <ac:graphicFrameMkLst>
            <pc:docMk/>
            <pc:sldMk cId="0" sldId="257"/>
            <ac:graphicFrameMk id="6" creationId="{A52E18E1-E494-845B-9736-4E10E5182C94}"/>
          </ac:graphicFrameMkLst>
        </pc:graphicFrameChg>
        <pc:cxnChg chg="add">
          <ac:chgData name="다니엘 김" userId="240a5d2a5f1d5574" providerId="LiveId" clId="{56096629-A0C8-4EE9-849F-4C08DF418204}" dt="2023-11-16T03:13:28.647" v="601" actId="11529"/>
          <ac:cxnSpMkLst>
            <pc:docMk/>
            <pc:sldMk cId="0" sldId="257"/>
            <ac:cxnSpMk id="32" creationId="{82F75B90-F4E5-AC95-C5C6-2C24E58A2B1B}"/>
          </ac:cxnSpMkLst>
        </pc:cxnChg>
        <pc:cxnChg chg="add mod">
          <ac:chgData name="다니엘 김" userId="240a5d2a5f1d5574" providerId="LiveId" clId="{56096629-A0C8-4EE9-849F-4C08DF418204}" dt="2023-11-16T03:14:04.092" v="609" actId="14100"/>
          <ac:cxnSpMkLst>
            <pc:docMk/>
            <pc:sldMk cId="0" sldId="257"/>
            <ac:cxnSpMk id="33" creationId="{0AFCFDB8-A452-E59F-C5DC-265D892B5699}"/>
          </ac:cxnSpMkLst>
        </pc:cxnChg>
        <pc:cxnChg chg="add mod">
          <ac:chgData name="다니엘 김" userId="240a5d2a5f1d5574" providerId="LiveId" clId="{56096629-A0C8-4EE9-849F-4C08DF418204}" dt="2023-11-16T03:14:09.785" v="611" actId="14100"/>
          <ac:cxnSpMkLst>
            <pc:docMk/>
            <pc:sldMk cId="0" sldId="257"/>
            <ac:cxnSpMk id="37" creationId="{9F06D58F-848A-AB45-53C9-E81C8BF3C9A2}"/>
          </ac:cxnSpMkLst>
        </pc:cxnChg>
        <pc:cxnChg chg="add mod">
          <ac:chgData name="다니엘 김" userId="240a5d2a5f1d5574" providerId="LiveId" clId="{56096629-A0C8-4EE9-849F-4C08DF418204}" dt="2023-11-16T03:14:14.811" v="612" actId="14100"/>
          <ac:cxnSpMkLst>
            <pc:docMk/>
            <pc:sldMk cId="0" sldId="257"/>
            <ac:cxnSpMk id="39" creationId="{1C877D29-A2B8-C8D8-CBC7-C5B0056EC5FD}"/>
          </ac:cxnSpMkLst>
        </pc:cxnChg>
        <pc:cxnChg chg="add">
          <ac:chgData name="다니엘 김" userId="240a5d2a5f1d5574" providerId="LiveId" clId="{56096629-A0C8-4EE9-849F-4C08DF418204}" dt="2023-11-16T03:14:24.431" v="614" actId="11529"/>
          <ac:cxnSpMkLst>
            <pc:docMk/>
            <pc:sldMk cId="0" sldId="257"/>
            <ac:cxnSpMk id="48" creationId="{F9742CED-1E5E-0951-7E60-EF2515D200EB}"/>
          </ac:cxnSpMkLst>
        </pc:cxnChg>
        <pc:cxnChg chg="add">
          <ac:chgData name="다니엘 김" userId="240a5d2a5f1d5574" providerId="LiveId" clId="{56096629-A0C8-4EE9-849F-4C08DF418204}" dt="2023-11-16T03:14:47.101" v="623" actId="11529"/>
          <ac:cxnSpMkLst>
            <pc:docMk/>
            <pc:sldMk cId="0" sldId="257"/>
            <ac:cxnSpMk id="50" creationId="{4F95EDCC-E342-F73E-2259-381DD01F7E90}"/>
          </ac:cxnSpMkLst>
        </pc:cxnChg>
        <pc:cxnChg chg="add del">
          <ac:chgData name="다니엘 김" userId="240a5d2a5f1d5574" providerId="LiveId" clId="{56096629-A0C8-4EE9-849F-4C08DF418204}" dt="2023-11-16T03:14:52.837" v="625" actId="478"/>
          <ac:cxnSpMkLst>
            <pc:docMk/>
            <pc:sldMk cId="0" sldId="257"/>
            <ac:cxnSpMk id="52" creationId="{65F36D92-6E9E-603B-829E-21F3115DE2DC}"/>
          </ac:cxnSpMkLst>
        </pc:cxnChg>
        <pc:cxnChg chg="add">
          <ac:chgData name="다니엘 김" userId="240a5d2a5f1d5574" providerId="LiveId" clId="{56096629-A0C8-4EE9-849F-4C08DF418204}" dt="2023-11-16T03:15:00.061" v="626" actId="11529"/>
          <ac:cxnSpMkLst>
            <pc:docMk/>
            <pc:sldMk cId="0" sldId="257"/>
            <ac:cxnSpMk id="54" creationId="{1C4F1894-7172-AE80-F286-1D09126419AA}"/>
          </ac:cxnSpMkLst>
        </pc:cxnChg>
        <pc:cxnChg chg="add">
          <ac:chgData name="다니엘 김" userId="240a5d2a5f1d5574" providerId="LiveId" clId="{56096629-A0C8-4EE9-849F-4C08DF418204}" dt="2023-11-16T03:15:05.917" v="627" actId="11529"/>
          <ac:cxnSpMkLst>
            <pc:docMk/>
            <pc:sldMk cId="0" sldId="257"/>
            <ac:cxnSpMk id="56" creationId="{30B07EA4-E1C1-47D1-9A68-AA12591EC32F}"/>
          </ac:cxnSpMkLst>
        </pc:cxnChg>
        <pc:cxnChg chg="add">
          <ac:chgData name="다니엘 김" userId="240a5d2a5f1d5574" providerId="LiveId" clId="{56096629-A0C8-4EE9-849F-4C08DF418204}" dt="2023-11-16T03:15:09.603" v="628" actId="11529"/>
          <ac:cxnSpMkLst>
            <pc:docMk/>
            <pc:sldMk cId="0" sldId="257"/>
            <ac:cxnSpMk id="58" creationId="{DC68D3E6-BFC0-FCEA-66F8-AC2578DA1627}"/>
          </ac:cxnSpMkLst>
        </pc:cxnChg>
      </pc:sldChg>
      <pc:sldChg chg="addSp delSp modSp mod">
        <pc:chgData name="다니엘 김" userId="240a5d2a5f1d5574" providerId="LiveId" clId="{56096629-A0C8-4EE9-849F-4C08DF418204}" dt="2023-11-16T03:25:16.579" v="814" actId="20577"/>
        <pc:sldMkLst>
          <pc:docMk/>
          <pc:sldMk cId="0" sldId="258"/>
        </pc:sldMkLst>
        <pc:spChg chg="add del mod">
          <ac:chgData name="다니엘 김" userId="240a5d2a5f1d5574" providerId="LiveId" clId="{56096629-A0C8-4EE9-849F-4C08DF418204}" dt="2023-11-16T03:19:16.619" v="662"/>
          <ac:spMkLst>
            <pc:docMk/>
            <pc:sldMk cId="0" sldId="258"/>
            <ac:spMk id="2" creationId="{11AC2C52-3F86-A796-B9AD-D65DB9224D60}"/>
          </ac:spMkLst>
        </pc:spChg>
        <pc:spChg chg="add mod">
          <ac:chgData name="다니엘 김" userId="240a5d2a5f1d5574" providerId="LiveId" clId="{56096629-A0C8-4EE9-849F-4C08DF418204}" dt="2023-11-16T03:25:16.579" v="814" actId="20577"/>
          <ac:spMkLst>
            <pc:docMk/>
            <pc:sldMk cId="0" sldId="258"/>
            <ac:spMk id="3" creationId="{0CD6FA12-8B1A-3749-6D8F-12BCEBAA72A1}"/>
          </ac:spMkLst>
        </pc:spChg>
      </pc:sldChg>
      <pc:sldChg chg="modSp mod">
        <pc:chgData name="다니엘 김" userId="240a5d2a5f1d5574" providerId="LiveId" clId="{56096629-A0C8-4EE9-849F-4C08DF418204}" dt="2023-11-16T03:17:37.552" v="656" actId="20577"/>
        <pc:sldMkLst>
          <pc:docMk/>
          <pc:sldMk cId="2845338279" sldId="259"/>
        </pc:sldMkLst>
        <pc:spChg chg="mod">
          <ac:chgData name="다니엘 김" userId="240a5d2a5f1d5574" providerId="LiveId" clId="{56096629-A0C8-4EE9-849F-4C08DF418204}" dt="2023-11-16T03:16:04.732" v="644" actId="20577"/>
          <ac:spMkLst>
            <pc:docMk/>
            <pc:sldMk cId="2845338279" sldId="259"/>
            <ac:spMk id="3" creationId="{644F9C34-5703-4C24-9E52-5CCFFBD67C78}"/>
          </ac:spMkLst>
        </pc:spChg>
        <pc:spChg chg="mod">
          <ac:chgData name="다니엘 김" userId="240a5d2a5f1d5574" providerId="LiveId" clId="{56096629-A0C8-4EE9-849F-4C08DF418204}" dt="2023-11-16T03:17:37.552" v="656" actId="20577"/>
          <ac:spMkLst>
            <pc:docMk/>
            <pc:sldMk cId="2845338279" sldId="259"/>
            <ac:spMk id="4" creationId="{F45A182C-00FA-4567-8FE6-CAFB6DBCF4CD}"/>
          </ac:spMkLst>
        </pc:spChg>
      </pc:sldChg>
      <pc:sldChg chg="addSp delSp modSp mod">
        <pc:chgData name="다니엘 김" userId="240a5d2a5f1d5574" providerId="LiveId" clId="{56096629-A0C8-4EE9-849F-4C08DF418204}" dt="2023-11-16T04:04:31.330" v="1791" actId="20577"/>
        <pc:sldMkLst>
          <pc:docMk/>
          <pc:sldMk cId="0" sldId="261"/>
        </pc:sldMkLst>
        <pc:spChg chg="add del mod">
          <ac:chgData name="다니엘 김" userId="240a5d2a5f1d5574" providerId="LiveId" clId="{56096629-A0C8-4EE9-849F-4C08DF418204}" dt="2023-11-16T03:56:23.898" v="1625" actId="478"/>
          <ac:spMkLst>
            <pc:docMk/>
            <pc:sldMk cId="0" sldId="261"/>
            <ac:spMk id="2" creationId="{8D14B8C5-7F88-9F09-ACF0-7D6B3E34A526}"/>
          </ac:spMkLst>
        </pc:spChg>
        <pc:spChg chg="add mod">
          <ac:chgData name="다니엘 김" userId="240a5d2a5f1d5574" providerId="LiveId" clId="{56096629-A0C8-4EE9-849F-4C08DF418204}" dt="2023-11-16T03:56:57.475" v="1628" actId="255"/>
          <ac:spMkLst>
            <pc:docMk/>
            <pc:sldMk cId="0" sldId="261"/>
            <ac:spMk id="3" creationId="{081C35EE-4B7A-C78D-023A-08E2FCAFAFB5}"/>
          </ac:spMkLst>
        </pc:spChg>
        <pc:spChg chg="add mod">
          <ac:chgData name="다니엘 김" userId="240a5d2a5f1d5574" providerId="LiveId" clId="{56096629-A0C8-4EE9-849F-4C08DF418204}" dt="2023-11-16T03:58:15.063" v="1649" actId="20577"/>
          <ac:spMkLst>
            <pc:docMk/>
            <pc:sldMk cId="0" sldId="261"/>
            <ac:spMk id="4" creationId="{30E383DD-60A5-3241-B290-8A58D4B1A511}"/>
          </ac:spMkLst>
        </pc:spChg>
        <pc:spChg chg="add mod">
          <ac:chgData name="다니엘 김" userId="240a5d2a5f1d5574" providerId="LiveId" clId="{56096629-A0C8-4EE9-849F-4C08DF418204}" dt="2023-11-16T03:57:31.541" v="1642" actId="1076"/>
          <ac:spMkLst>
            <pc:docMk/>
            <pc:sldMk cId="0" sldId="261"/>
            <ac:spMk id="5" creationId="{F8E34FA6-E1CC-7C18-C97D-17E6494761E3}"/>
          </ac:spMkLst>
        </pc:spChg>
        <pc:spChg chg="add mod">
          <ac:chgData name="다니엘 김" userId="240a5d2a5f1d5574" providerId="LiveId" clId="{56096629-A0C8-4EE9-849F-4C08DF418204}" dt="2023-11-16T03:58:05.831" v="1645" actId="1076"/>
          <ac:spMkLst>
            <pc:docMk/>
            <pc:sldMk cId="0" sldId="261"/>
            <ac:spMk id="8" creationId="{4FBF0FE5-F55B-1BAB-8A5E-E131B85DFCE3}"/>
          </ac:spMkLst>
        </pc:spChg>
        <pc:spChg chg="add mod">
          <ac:chgData name="다니엘 김" userId="240a5d2a5f1d5574" providerId="LiveId" clId="{56096629-A0C8-4EE9-849F-4C08DF418204}" dt="2023-11-16T03:58:17.109" v="1651" actId="20577"/>
          <ac:spMkLst>
            <pc:docMk/>
            <pc:sldMk cId="0" sldId="261"/>
            <ac:spMk id="9" creationId="{1F104F72-1B1D-13E5-3426-59C3D74D5FE1}"/>
          </ac:spMkLst>
        </pc:spChg>
        <pc:spChg chg="add mod">
          <ac:chgData name="다니엘 김" userId="240a5d2a5f1d5574" providerId="LiveId" clId="{56096629-A0C8-4EE9-849F-4C08DF418204}" dt="2023-11-16T03:58:10.166" v="1647" actId="20577"/>
          <ac:spMkLst>
            <pc:docMk/>
            <pc:sldMk cId="0" sldId="261"/>
            <ac:spMk id="10" creationId="{D4AA148C-9459-881E-484E-77D01793130A}"/>
          </ac:spMkLst>
        </pc:spChg>
        <pc:spChg chg="add mod">
          <ac:chgData name="다니엘 김" userId="240a5d2a5f1d5574" providerId="LiveId" clId="{56096629-A0C8-4EE9-849F-4C08DF418204}" dt="2023-11-16T03:58:35.364" v="1655" actId="20577"/>
          <ac:spMkLst>
            <pc:docMk/>
            <pc:sldMk cId="0" sldId="261"/>
            <ac:spMk id="12" creationId="{80B4AB63-1A42-1C7D-D95E-7EB2358F839B}"/>
          </ac:spMkLst>
        </pc:spChg>
        <pc:spChg chg="add mod">
          <ac:chgData name="다니엘 김" userId="240a5d2a5f1d5574" providerId="LiveId" clId="{56096629-A0C8-4EE9-849F-4C08DF418204}" dt="2023-11-16T03:58:57.652" v="1658" actId="1076"/>
          <ac:spMkLst>
            <pc:docMk/>
            <pc:sldMk cId="0" sldId="261"/>
            <ac:spMk id="15" creationId="{731C98BB-3BEF-1A8E-A887-CCAFC01108C7}"/>
          </ac:spMkLst>
        </pc:spChg>
        <pc:spChg chg="add mod">
          <ac:chgData name="다니엘 김" userId="240a5d2a5f1d5574" providerId="LiveId" clId="{56096629-A0C8-4EE9-849F-4C08DF418204}" dt="2023-11-16T03:58:57.652" v="1658" actId="1076"/>
          <ac:spMkLst>
            <pc:docMk/>
            <pc:sldMk cId="0" sldId="261"/>
            <ac:spMk id="16" creationId="{DF2FE1DD-D754-6845-4642-26EFB250A218}"/>
          </ac:spMkLst>
        </pc:spChg>
        <pc:spChg chg="add mod">
          <ac:chgData name="다니엘 김" userId="240a5d2a5f1d5574" providerId="LiveId" clId="{56096629-A0C8-4EE9-849F-4C08DF418204}" dt="2023-11-16T03:59:00.896" v="1660" actId="20577"/>
          <ac:spMkLst>
            <pc:docMk/>
            <pc:sldMk cId="0" sldId="261"/>
            <ac:spMk id="17" creationId="{9F88EE2A-C242-7C35-AEA9-27EC49282EFD}"/>
          </ac:spMkLst>
        </pc:spChg>
        <pc:spChg chg="add mod">
          <ac:chgData name="다니엘 김" userId="240a5d2a5f1d5574" providerId="LiveId" clId="{56096629-A0C8-4EE9-849F-4C08DF418204}" dt="2023-11-16T03:58:57.652" v="1658" actId="1076"/>
          <ac:spMkLst>
            <pc:docMk/>
            <pc:sldMk cId="0" sldId="261"/>
            <ac:spMk id="19" creationId="{0EBF9AFE-6AE6-CE43-A962-1E65C47AF132}"/>
          </ac:spMkLst>
        </pc:spChg>
        <pc:spChg chg="add mod">
          <ac:chgData name="다니엘 김" userId="240a5d2a5f1d5574" providerId="LiveId" clId="{56096629-A0C8-4EE9-849F-4C08DF418204}" dt="2023-11-16T03:59:11.145" v="1664" actId="20577"/>
          <ac:spMkLst>
            <pc:docMk/>
            <pc:sldMk cId="0" sldId="261"/>
            <ac:spMk id="21" creationId="{CDF7A080-29C2-37EE-474B-175756B8D2AF}"/>
          </ac:spMkLst>
        </pc:spChg>
        <pc:spChg chg="add mod">
          <ac:chgData name="다니엘 김" userId="240a5d2a5f1d5574" providerId="LiveId" clId="{56096629-A0C8-4EE9-849F-4C08DF418204}" dt="2023-11-16T03:59:20.353" v="1667" actId="1076"/>
          <ac:spMkLst>
            <pc:docMk/>
            <pc:sldMk cId="0" sldId="261"/>
            <ac:spMk id="24" creationId="{B3C842D2-724C-12F8-F2E8-8557BF31439F}"/>
          </ac:spMkLst>
        </pc:spChg>
        <pc:spChg chg="add mod">
          <ac:chgData name="다니엘 김" userId="240a5d2a5f1d5574" providerId="LiveId" clId="{56096629-A0C8-4EE9-849F-4C08DF418204}" dt="2023-11-16T03:59:20.353" v="1667" actId="1076"/>
          <ac:spMkLst>
            <pc:docMk/>
            <pc:sldMk cId="0" sldId="261"/>
            <ac:spMk id="25" creationId="{66F603B0-6E7A-BC94-5115-5D08BE911507}"/>
          </ac:spMkLst>
        </pc:spChg>
        <pc:spChg chg="add mod">
          <ac:chgData name="다니엘 김" userId="240a5d2a5f1d5574" providerId="LiveId" clId="{56096629-A0C8-4EE9-849F-4C08DF418204}" dt="2023-11-16T03:59:21.906" v="1669" actId="20577"/>
          <ac:spMkLst>
            <pc:docMk/>
            <pc:sldMk cId="0" sldId="261"/>
            <ac:spMk id="26" creationId="{4C6C8063-6785-9912-48E2-AFC51F3E3969}"/>
          </ac:spMkLst>
        </pc:spChg>
        <pc:spChg chg="add mod">
          <ac:chgData name="다니엘 김" userId="240a5d2a5f1d5574" providerId="LiveId" clId="{56096629-A0C8-4EE9-849F-4C08DF418204}" dt="2023-11-16T03:59:20.353" v="1667" actId="1076"/>
          <ac:spMkLst>
            <pc:docMk/>
            <pc:sldMk cId="0" sldId="261"/>
            <ac:spMk id="28" creationId="{195DDD74-E27D-827B-500D-D63A083EED1C}"/>
          </ac:spMkLst>
        </pc:spChg>
        <pc:spChg chg="add mod">
          <ac:chgData name="다니엘 김" userId="240a5d2a5f1d5574" providerId="LiveId" clId="{56096629-A0C8-4EE9-849F-4C08DF418204}" dt="2023-11-16T03:59:20.353" v="1667" actId="1076"/>
          <ac:spMkLst>
            <pc:docMk/>
            <pc:sldMk cId="0" sldId="261"/>
            <ac:spMk id="30" creationId="{CDA00DCC-3FCE-1673-E67A-090F30B944F3}"/>
          </ac:spMkLst>
        </pc:spChg>
        <pc:spChg chg="add del mod">
          <ac:chgData name="다니엘 김" userId="240a5d2a5f1d5574" providerId="LiveId" clId="{56096629-A0C8-4EE9-849F-4C08DF418204}" dt="2023-11-16T04:00:44.120" v="1691" actId="478"/>
          <ac:spMkLst>
            <pc:docMk/>
            <pc:sldMk cId="0" sldId="261"/>
            <ac:spMk id="32" creationId="{20890123-8016-039F-BDC1-8E40AB3996C7}"/>
          </ac:spMkLst>
        </pc:spChg>
        <pc:spChg chg="add mod">
          <ac:chgData name="다니엘 김" userId="240a5d2a5f1d5574" providerId="LiveId" clId="{56096629-A0C8-4EE9-849F-4C08DF418204}" dt="2023-11-16T04:02:27.697" v="1718" actId="1076"/>
          <ac:spMkLst>
            <pc:docMk/>
            <pc:sldMk cId="0" sldId="261"/>
            <ac:spMk id="35" creationId="{AB350B0A-9580-82BA-02D5-53B42E29AED0}"/>
          </ac:spMkLst>
        </pc:spChg>
        <pc:spChg chg="add mod">
          <ac:chgData name="다니엘 김" userId="240a5d2a5f1d5574" providerId="LiveId" clId="{56096629-A0C8-4EE9-849F-4C08DF418204}" dt="2023-11-16T04:02:27.697" v="1718" actId="1076"/>
          <ac:spMkLst>
            <pc:docMk/>
            <pc:sldMk cId="0" sldId="261"/>
            <ac:spMk id="36" creationId="{563B3F2D-A6F5-7487-0A05-C237CF50C77B}"/>
          </ac:spMkLst>
        </pc:spChg>
        <pc:spChg chg="add mod">
          <ac:chgData name="다니엘 김" userId="240a5d2a5f1d5574" providerId="LiveId" clId="{56096629-A0C8-4EE9-849F-4C08DF418204}" dt="2023-11-16T04:02:27.697" v="1718" actId="1076"/>
          <ac:spMkLst>
            <pc:docMk/>
            <pc:sldMk cId="0" sldId="261"/>
            <ac:spMk id="38" creationId="{ACB73FD0-DD37-AD84-16CE-AA2F2DCA1782}"/>
          </ac:spMkLst>
        </pc:spChg>
        <pc:spChg chg="add mod">
          <ac:chgData name="다니엘 김" userId="240a5d2a5f1d5574" providerId="LiveId" clId="{56096629-A0C8-4EE9-849F-4C08DF418204}" dt="2023-11-16T04:02:27.697" v="1718" actId="1076"/>
          <ac:spMkLst>
            <pc:docMk/>
            <pc:sldMk cId="0" sldId="261"/>
            <ac:spMk id="40" creationId="{7964E921-FCFF-864A-75AE-1839A415427E}"/>
          </ac:spMkLst>
        </pc:spChg>
        <pc:spChg chg="add mod">
          <ac:chgData name="다니엘 김" userId="240a5d2a5f1d5574" providerId="LiveId" clId="{56096629-A0C8-4EE9-849F-4C08DF418204}" dt="2023-11-16T04:02:27.697" v="1718" actId="1076"/>
          <ac:spMkLst>
            <pc:docMk/>
            <pc:sldMk cId="0" sldId="261"/>
            <ac:spMk id="42" creationId="{FA0076CD-5314-0358-D9A0-F70951453A8F}"/>
          </ac:spMkLst>
        </pc:spChg>
        <pc:spChg chg="add mod">
          <ac:chgData name="다니엘 김" userId="240a5d2a5f1d5574" providerId="LiveId" clId="{56096629-A0C8-4EE9-849F-4C08DF418204}" dt="2023-11-16T04:02:27.697" v="1718" actId="1076"/>
          <ac:spMkLst>
            <pc:docMk/>
            <pc:sldMk cId="0" sldId="261"/>
            <ac:spMk id="44" creationId="{699EFE87-51FF-4F1D-8F66-1864C5B2BB1A}"/>
          </ac:spMkLst>
        </pc:spChg>
        <pc:spChg chg="add mod">
          <ac:chgData name="다니엘 김" userId="240a5d2a5f1d5574" providerId="LiveId" clId="{56096629-A0C8-4EE9-849F-4C08DF418204}" dt="2023-11-16T04:02:27.697" v="1718" actId="1076"/>
          <ac:spMkLst>
            <pc:docMk/>
            <pc:sldMk cId="0" sldId="261"/>
            <ac:spMk id="45" creationId="{D520203C-26AB-CC16-C57B-D1E8D52E3BD9}"/>
          </ac:spMkLst>
        </pc:spChg>
        <pc:spChg chg="add mod">
          <ac:chgData name="다니엘 김" userId="240a5d2a5f1d5574" providerId="LiveId" clId="{56096629-A0C8-4EE9-849F-4C08DF418204}" dt="2023-11-16T04:00:42.778" v="1690" actId="1076"/>
          <ac:spMkLst>
            <pc:docMk/>
            <pc:sldMk cId="0" sldId="261"/>
            <ac:spMk id="50" creationId="{A59CBAB7-C836-EEAC-B929-2661B41F0618}"/>
          </ac:spMkLst>
        </pc:spChg>
        <pc:spChg chg="add mod">
          <ac:chgData name="다니엘 김" userId="240a5d2a5f1d5574" providerId="LiveId" clId="{56096629-A0C8-4EE9-849F-4C08DF418204}" dt="2023-11-16T04:01:55.772" v="1707" actId="20577"/>
          <ac:spMkLst>
            <pc:docMk/>
            <pc:sldMk cId="0" sldId="261"/>
            <ac:spMk id="53" creationId="{0F09A5DD-D6EA-41C5-2973-A5B317DC9460}"/>
          </ac:spMkLst>
        </pc:spChg>
        <pc:spChg chg="add mod">
          <ac:chgData name="다니엘 김" userId="240a5d2a5f1d5574" providerId="LiveId" clId="{56096629-A0C8-4EE9-849F-4C08DF418204}" dt="2023-11-16T04:02:06.876" v="1709" actId="20577"/>
          <ac:spMkLst>
            <pc:docMk/>
            <pc:sldMk cId="0" sldId="261"/>
            <ac:spMk id="54" creationId="{C8D71F32-41AA-67BA-8A9A-1CEFBAB7B2A0}"/>
          </ac:spMkLst>
        </pc:spChg>
        <pc:spChg chg="add mod">
          <ac:chgData name="다니엘 김" userId="240a5d2a5f1d5574" providerId="LiveId" clId="{56096629-A0C8-4EE9-849F-4C08DF418204}" dt="2023-11-16T04:02:11.750" v="1711" actId="1076"/>
          <ac:spMkLst>
            <pc:docMk/>
            <pc:sldMk cId="0" sldId="261"/>
            <ac:spMk id="55" creationId="{A7EC754C-9BF4-338C-6856-303EAFB6F587}"/>
          </ac:spMkLst>
        </pc:spChg>
        <pc:spChg chg="add mod">
          <ac:chgData name="다니엘 김" userId="240a5d2a5f1d5574" providerId="LiveId" clId="{56096629-A0C8-4EE9-849F-4C08DF418204}" dt="2023-11-16T04:02:27.697" v="1718" actId="1076"/>
          <ac:spMkLst>
            <pc:docMk/>
            <pc:sldMk cId="0" sldId="261"/>
            <ac:spMk id="56" creationId="{604EC7BD-802C-24D5-6A44-83B06319DB8D}"/>
          </ac:spMkLst>
        </pc:spChg>
        <pc:spChg chg="add mod">
          <ac:chgData name="다니엘 김" userId="240a5d2a5f1d5574" providerId="LiveId" clId="{56096629-A0C8-4EE9-849F-4C08DF418204}" dt="2023-11-16T04:02:19.256" v="1715" actId="1076"/>
          <ac:spMkLst>
            <pc:docMk/>
            <pc:sldMk cId="0" sldId="261"/>
            <ac:spMk id="57" creationId="{1AE1CCAD-5F15-A8CB-B229-2173CF0D107F}"/>
          </ac:spMkLst>
        </pc:spChg>
        <pc:spChg chg="add mod">
          <ac:chgData name="다니엘 김" userId="240a5d2a5f1d5574" providerId="LiveId" clId="{56096629-A0C8-4EE9-849F-4C08DF418204}" dt="2023-11-16T04:02:22.067" v="1717" actId="1076"/>
          <ac:spMkLst>
            <pc:docMk/>
            <pc:sldMk cId="0" sldId="261"/>
            <ac:spMk id="58" creationId="{4CBADC78-D9BD-6196-40DD-2A92858E0DA8}"/>
          </ac:spMkLst>
        </pc:spChg>
        <pc:spChg chg="add mod">
          <ac:chgData name="다니엘 김" userId="240a5d2a5f1d5574" providerId="LiveId" clId="{56096629-A0C8-4EE9-849F-4C08DF418204}" dt="2023-11-16T04:02:51.644" v="1734" actId="1076"/>
          <ac:spMkLst>
            <pc:docMk/>
            <pc:sldMk cId="0" sldId="261"/>
            <ac:spMk id="59" creationId="{64634064-5AD9-112B-11E7-4CA8AA238618}"/>
          </ac:spMkLst>
        </pc:spChg>
        <pc:spChg chg="add mod">
          <ac:chgData name="다니엘 김" userId="240a5d2a5f1d5574" providerId="LiveId" clId="{56096629-A0C8-4EE9-849F-4C08DF418204}" dt="2023-11-16T04:03:11.148" v="1749" actId="1076"/>
          <ac:spMkLst>
            <pc:docMk/>
            <pc:sldMk cId="0" sldId="261"/>
            <ac:spMk id="60" creationId="{2F70BAC0-9064-AEFB-8F02-D518F72ACB8B}"/>
          </ac:spMkLst>
        </pc:spChg>
        <pc:spChg chg="add mod">
          <ac:chgData name="다니엘 김" userId="240a5d2a5f1d5574" providerId="LiveId" clId="{56096629-A0C8-4EE9-849F-4C08DF418204}" dt="2023-11-16T04:03:14.504" v="1751" actId="1076"/>
          <ac:spMkLst>
            <pc:docMk/>
            <pc:sldMk cId="0" sldId="261"/>
            <ac:spMk id="61" creationId="{B240C465-F7A1-DE48-2CD1-AA9502F8BE37}"/>
          </ac:spMkLst>
        </pc:spChg>
        <pc:spChg chg="add mod">
          <ac:chgData name="다니엘 김" userId="240a5d2a5f1d5574" providerId="LiveId" clId="{56096629-A0C8-4EE9-849F-4C08DF418204}" dt="2023-11-16T04:03:17.105" v="1753" actId="1076"/>
          <ac:spMkLst>
            <pc:docMk/>
            <pc:sldMk cId="0" sldId="261"/>
            <ac:spMk id="62" creationId="{9F8918C8-4CD9-198B-DBF8-1DC003E7FCA1}"/>
          </ac:spMkLst>
        </pc:spChg>
        <pc:spChg chg="add mod">
          <ac:chgData name="다니엘 김" userId="240a5d2a5f1d5574" providerId="LiveId" clId="{56096629-A0C8-4EE9-849F-4C08DF418204}" dt="2023-11-16T04:03:19.448" v="1755" actId="1076"/>
          <ac:spMkLst>
            <pc:docMk/>
            <pc:sldMk cId="0" sldId="261"/>
            <ac:spMk id="63" creationId="{B4B813A0-BF0B-FA84-20EB-862034FCC5CF}"/>
          </ac:spMkLst>
        </pc:spChg>
        <pc:spChg chg="add mod">
          <ac:chgData name="다니엘 김" userId="240a5d2a5f1d5574" providerId="LiveId" clId="{56096629-A0C8-4EE9-849F-4C08DF418204}" dt="2023-11-16T04:03:32.528" v="1759" actId="20577"/>
          <ac:spMkLst>
            <pc:docMk/>
            <pc:sldMk cId="0" sldId="261"/>
            <ac:spMk id="2048" creationId="{F42F3218-C38E-17B4-5C05-AA43E4D2C352}"/>
          </ac:spMkLst>
        </pc:spChg>
        <pc:spChg chg="add mod">
          <ac:chgData name="다니엘 김" userId="240a5d2a5f1d5574" providerId="LiveId" clId="{56096629-A0C8-4EE9-849F-4C08DF418204}" dt="2023-11-16T04:03:43.176" v="1773" actId="1076"/>
          <ac:spMkLst>
            <pc:docMk/>
            <pc:sldMk cId="0" sldId="261"/>
            <ac:spMk id="2049" creationId="{229049D8-A07F-B47C-7AA9-F0738E55B86B}"/>
          </ac:spMkLst>
        </pc:spChg>
        <pc:spChg chg="add mod">
          <ac:chgData name="다니엘 김" userId="240a5d2a5f1d5574" providerId="LiveId" clId="{56096629-A0C8-4EE9-849F-4C08DF418204}" dt="2023-11-16T04:03:45.925" v="1775" actId="1076"/>
          <ac:spMkLst>
            <pc:docMk/>
            <pc:sldMk cId="0" sldId="261"/>
            <ac:spMk id="2052" creationId="{BFF9E84E-88C1-FAFE-D8EF-E581B9536FC2}"/>
          </ac:spMkLst>
        </pc:spChg>
        <pc:spChg chg="add mod">
          <ac:chgData name="다니엘 김" userId="240a5d2a5f1d5574" providerId="LiveId" clId="{56096629-A0C8-4EE9-849F-4C08DF418204}" dt="2023-11-16T04:03:48.552" v="1777" actId="1076"/>
          <ac:spMkLst>
            <pc:docMk/>
            <pc:sldMk cId="0" sldId="261"/>
            <ac:spMk id="2053" creationId="{BAB5CB00-7CAB-2CDF-BEFF-BBEB8DDDA27E}"/>
          </ac:spMkLst>
        </pc:spChg>
        <pc:spChg chg="add mod">
          <ac:chgData name="다니엘 김" userId="240a5d2a5f1d5574" providerId="LiveId" clId="{56096629-A0C8-4EE9-849F-4C08DF418204}" dt="2023-11-16T04:04:03.598" v="1779" actId="1076"/>
          <ac:spMkLst>
            <pc:docMk/>
            <pc:sldMk cId="0" sldId="261"/>
            <ac:spMk id="2054" creationId="{554B2F42-BA17-33BD-D4CD-45C84F66C82F}"/>
          </ac:spMkLst>
        </pc:spChg>
        <pc:spChg chg="add mod">
          <ac:chgData name="다니엘 김" userId="240a5d2a5f1d5574" providerId="LiveId" clId="{56096629-A0C8-4EE9-849F-4C08DF418204}" dt="2023-11-16T04:04:12.838" v="1781" actId="1076"/>
          <ac:spMkLst>
            <pc:docMk/>
            <pc:sldMk cId="0" sldId="261"/>
            <ac:spMk id="2055" creationId="{45DDA7EA-6AF6-170C-9681-77164D7340AF}"/>
          </ac:spMkLst>
        </pc:spChg>
        <pc:spChg chg="add mod">
          <ac:chgData name="다니엘 김" userId="240a5d2a5f1d5574" providerId="LiveId" clId="{56096629-A0C8-4EE9-849F-4C08DF418204}" dt="2023-11-16T04:04:15.967" v="1783" actId="1076"/>
          <ac:spMkLst>
            <pc:docMk/>
            <pc:sldMk cId="0" sldId="261"/>
            <ac:spMk id="2056" creationId="{42E0E7BD-DB5D-99D8-0641-533445C1D545}"/>
          </ac:spMkLst>
        </pc:spChg>
        <pc:spChg chg="add mod">
          <ac:chgData name="다니엘 김" userId="240a5d2a5f1d5574" providerId="LiveId" clId="{56096629-A0C8-4EE9-849F-4C08DF418204}" dt="2023-11-16T04:04:24.318" v="1787" actId="1076"/>
          <ac:spMkLst>
            <pc:docMk/>
            <pc:sldMk cId="0" sldId="261"/>
            <ac:spMk id="2057" creationId="{BE965918-B4C0-7D23-EE24-C72355AA917A}"/>
          </ac:spMkLst>
        </pc:spChg>
        <pc:spChg chg="add mod">
          <ac:chgData name="다니엘 김" userId="240a5d2a5f1d5574" providerId="LiveId" clId="{56096629-A0C8-4EE9-849F-4C08DF418204}" dt="2023-11-16T04:04:31.330" v="1791" actId="20577"/>
          <ac:spMkLst>
            <pc:docMk/>
            <pc:sldMk cId="0" sldId="261"/>
            <ac:spMk id="2058" creationId="{BB7EF9D9-FFF1-3F08-A7F9-A689B77A547D}"/>
          </ac:spMkLst>
        </pc:spChg>
        <pc:cxnChg chg="add">
          <ac:chgData name="다니엘 김" userId="240a5d2a5f1d5574" providerId="LiveId" clId="{56096629-A0C8-4EE9-849F-4C08DF418204}" dt="2023-11-16T03:57:52.257" v="1643" actId="11529"/>
          <ac:cxnSpMkLst>
            <pc:docMk/>
            <pc:sldMk cId="0" sldId="261"/>
            <ac:cxnSpMk id="7" creationId="{34F2BE64-C754-E285-7A65-772FFAD798FE}"/>
          </ac:cxnSpMkLst>
        </pc:cxnChg>
        <pc:cxnChg chg="add mod">
          <ac:chgData name="다니엘 김" userId="240a5d2a5f1d5574" providerId="LiveId" clId="{56096629-A0C8-4EE9-849F-4C08DF418204}" dt="2023-11-16T03:58:05.831" v="1645" actId="1076"/>
          <ac:cxnSpMkLst>
            <pc:docMk/>
            <pc:sldMk cId="0" sldId="261"/>
            <ac:cxnSpMk id="11" creationId="{AB9826D1-5D43-5F33-3C43-855FD2B9F602}"/>
          </ac:cxnSpMkLst>
        </pc:cxnChg>
        <pc:cxnChg chg="add">
          <ac:chgData name="다니엘 김" userId="240a5d2a5f1d5574" providerId="LiveId" clId="{56096629-A0C8-4EE9-849F-4C08DF418204}" dt="2023-11-16T03:58:47.929" v="1656" actId="11529"/>
          <ac:cxnSpMkLst>
            <pc:docMk/>
            <pc:sldMk cId="0" sldId="261"/>
            <ac:cxnSpMk id="14" creationId="{F2B818FB-57FF-713A-2438-4C1CFE71DE54}"/>
          </ac:cxnSpMkLst>
        </pc:cxnChg>
        <pc:cxnChg chg="add mod">
          <ac:chgData name="다니엘 김" userId="240a5d2a5f1d5574" providerId="LiveId" clId="{56096629-A0C8-4EE9-849F-4C08DF418204}" dt="2023-11-16T03:58:57.652" v="1658" actId="1076"/>
          <ac:cxnSpMkLst>
            <pc:docMk/>
            <pc:sldMk cId="0" sldId="261"/>
            <ac:cxnSpMk id="18" creationId="{B08E2980-C0E4-93E0-AABE-2C9BCB08F2BC}"/>
          </ac:cxnSpMkLst>
        </pc:cxnChg>
        <pc:cxnChg chg="add mod">
          <ac:chgData name="다니엘 김" userId="240a5d2a5f1d5574" providerId="LiveId" clId="{56096629-A0C8-4EE9-849F-4C08DF418204}" dt="2023-11-16T03:58:57.652" v="1658" actId="1076"/>
          <ac:cxnSpMkLst>
            <pc:docMk/>
            <pc:sldMk cId="0" sldId="261"/>
            <ac:cxnSpMk id="20" creationId="{579FFDF5-D7E2-E9D0-004D-36D2917E14FA}"/>
          </ac:cxnSpMkLst>
        </pc:cxnChg>
        <pc:cxnChg chg="add">
          <ac:chgData name="다니엘 김" userId="240a5d2a5f1d5574" providerId="LiveId" clId="{56096629-A0C8-4EE9-849F-4C08DF418204}" dt="2023-11-16T03:59:16.276" v="1665" actId="11529"/>
          <ac:cxnSpMkLst>
            <pc:docMk/>
            <pc:sldMk cId="0" sldId="261"/>
            <ac:cxnSpMk id="23" creationId="{54219317-A181-9E4B-DF73-EFA4B204DC90}"/>
          </ac:cxnSpMkLst>
        </pc:cxnChg>
        <pc:cxnChg chg="add mod">
          <ac:chgData name="다니엘 김" userId="240a5d2a5f1d5574" providerId="LiveId" clId="{56096629-A0C8-4EE9-849F-4C08DF418204}" dt="2023-11-16T03:59:20.353" v="1667" actId="1076"/>
          <ac:cxnSpMkLst>
            <pc:docMk/>
            <pc:sldMk cId="0" sldId="261"/>
            <ac:cxnSpMk id="27" creationId="{76D8D44C-43DC-3392-FB3B-10303294691C}"/>
          </ac:cxnSpMkLst>
        </pc:cxnChg>
        <pc:cxnChg chg="add mod">
          <ac:chgData name="다니엘 김" userId="240a5d2a5f1d5574" providerId="LiveId" clId="{56096629-A0C8-4EE9-849F-4C08DF418204}" dt="2023-11-16T03:59:20.353" v="1667" actId="1076"/>
          <ac:cxnSpMkLst>
            <pc:docMk/>
            <pc:sldMk cId="0" sldId="261"/>
            <ac:cxnSpMk id="29" creationId="{87160AF7-0A6E-F61B-2DC5-C77CAE0DAD2B}"/>
          </ac:cxnSpMkLst>
        </pc:cxnChg>
        <pc:cxnChg chg="add mod">
          <ac:chgData name="다니엘 김" userId="240a5d2a5f1d5574" providerId="LiveId" clId="{56096629-A0C8-4EE9-849F-4C08DF418204}" dt="2023-11-16T03:59:20.353" v="1667" actId="1076"/>
          <ac:cxnSpMkLst>
            <pc:docMk/>
            <pc:sldMk cId="0" sldId="261"/>
            <ac:cxnSpMk id="31" creationId="{BE0A9CD5-8082-5357-C53B-946629A4261D}"/>
          </ac:cxnSpMkLst>
        </pc:cxnChg>
        <pc:cxnChg chg="add del mod">
          <ac:chgData name="다니엘 김" userId="240a5d2a5f1d5574" providerId="LiveId" clId="{56096629-A0C8-4EE9-849F-4C08DF418204}" dt="2023-11-16T04:00:44.878" v="1692" actId="478"/>
          <ac:cxnSpMkLst>
            <pc:docMk/>
            <pc:sldMk cId="0" sldId="261"/>
            <ac:cxnSpMk id="34" creationId="{F2640770-FC6F-D11B-E46E-DC3FCED95849}"/>
          </ac:cxnSpMkLst>
        </pc:cxnChg>
        <pc:cxnChg chg="add mod">
          <ac:chgData name="다니엘 김" userId="240a5d2a5f1d5574" providerId="LiveId" clId="{56096629-A0C8-4EE9-849F-4C08DF418204}" dt="2023-11-16T04:02:27.697" v="1718" actId="1076"/>
          <ac:cxnSpMkLst>
            <pc:docMk/>
            <pc:sldMk cId="0" sldId="261"/>
            <ac:cxnSpMk id="37" creationId="{BAE796B9-5B61-5E4F-F4CE-F6358DE4C382}"/>
          </ac:cxnSpMkLst>
        </pc:cxnChg>
        <pc:cxnChg chg="add mod">
          <ac:chgData name="다니엘 김" userId="240a5d2a5f1d5574" providerId="LiveId" clId="{56096629-A0C8-4EE9-849F-4C08DF418204}" dt="2023-11-16T04:02:27.697" v="1718" actId="1076"/>
          <ac:cxnSpMkLst>
            <pc:docMk/>
            <pc:sldMk cId="0" sldId="261"/>
            <ac:cxnSpMk id="39" creationId="{95D0A436-F0DB-15A0-DF9D-F37E7C3D5AE2}"/>
          </ac:cxnSpMkLst>
        </pc:cxnChg>
        <pc:cxnChg chg="add mod">
          <ac:chgData name="다니엘 김" userId="240a5d2a5f1d5574" providerId="LiveId" clId="{56096629-A0C8-4EE9-849F-4C08DF418204}" dt="2023-11-16T04:02:27.697" v="1718" actId="1076"/>
          <ac:cxnSpMkLst>
            <pc:docMk/>
            <pc:sldMk cId="0" sldId="261"/>
            <ac:cxnSpMk id="41" creationId="{51C1E5CF-3ADC-DD15-F175-647DA4A8BACC}"/>
          </ac:cxnSpMkLst>
        </pc:cxnChg>
        <pc:cxnChg chg="add mod">
          <ac:chgData name="다니엘 김" userId="240a5d2a5f1d5574" providerId="LiveId" clId="{56096629-A0C8-4EE9-849F-4C08DF418204}" dt="2023-11-16T04:02:27.697" v="1718" actId="1076"/>
          <ac:cxnSpMkLst>
            <pc:docMk/>
            <pc:sldMk cId="0" sldId="261"/>
            <ac:cxnSpMk id="43" creationId="{77F54098-5F80-B842-AC98-7B07F519F1E2}"/>
          </ac:cxnSpMkLst>
        </pc:cxnChg>
        <pc:cxnChg chg="add del mod">
          <ac:chgData name="다니엘 김" userId="240a5d2a5f1d5574" providerId="LiveId" clId="{56096629-A0C8-4EE9-849F-4C08DF418204}" dt="2023-11-16T04:00:18.240" v="1687" actId="478"/>
          <ac:cxnSpMkLst>
            <pc:docMk/>
            <pc:sldMk cId="0" sldId="261"/>
            <ac:cxnSpMk id="47" creationId="{24D1FB63-8523-0EF5-D5F2-8ED8CA8D1ADC}"/>
          </ac:cxnSpMkLst>
        </pc:cxnChg>
        <pc:cxnChg chg="add mod">
          <ac:chgData name="다니엘 김" userId="240a5d2a5f1d5574" providerId="LiveId" clId="{56096629-A0C8-4EE9-849F-4C08DF418204}" dt="2023-11-16T04:02:27.697" v="1718" actId="1076"/>
          <ac:cxnSpMkLst>
            <pc:docMk/>
            <pc:sldMk cId="0" sldId="261"/>
            <ac:cxnSpMk id="49" creationId="{49C81473-9BDF-7DE4-8E09-526141F546E0}"/>
          </ac:cxnSpMkLst>
        </pc:cxnChg>
        <pc:cxnChg chg="add">
          <ac:chgData name="다니엘 김" userId="240a5d2a5f1d5574" providerId="LiveId" clId="{56096629-A0C8-4EE9-849F-4C08DF418204}" dt="2023-11-16T04:00:49.721" v="1693" actId="11529"/>
          <ac:cxnSpMkLst>
            <pc:docMk/>
            <pc:sldMk cId="0" sldId="261"/>
            <ac:cxnSpMk id="52" creationId="{976C6299-C889-04FE-99ED-00AD4B371F13}"/>
          </ac:cxnSpMkLst>
        </pc:cxnChg>
      </pc:sldChg>
      <pc:sldChg chg="addSp delSp modSp mod">
        <pc:chgData name="다니엘 김" userId="240a5d2a5f1d5574" providerId="LiveId" clId="{56096629-A0C8-4EE9-849F-4C08DF418204}" dt="2023-11-16T03:44:24.338" v="1464" actId="20577"/>
        <pc:sldMkLst>
          <pc:docMk/>
          <pc:sldMk cId="0" sldId="262"/>
        </pc:sldMkLst>
        <pc:spChg chg="add mod">
          <ac:chgData name="다니엘 김" userId="240a5d2a5f1d5574" providerId="LiveId" clId="{56096629-A0C8-4EE9-849F-4C08DF418204}" dt="2023-11-16T03:40:30.145" v="1425" actId="1076"/>
          <ac:spMkLst>
            <pc:docMk/>
            <pc:sldMk cId="0" sldId="262"/>
            <ac:spMk id="2" creationId="{EE519C39-B01E-C166-7F2D-FA33575194E6}"/>
          </ac:spMkLst>
        </pc:spChg>
        <pc:spChg chg="add mod">
          <ac:chgData name="다니엘 김" userId="240a5d2a5f1d5574" providerId="LiveId" clId="{56096629-A0C8-4EE9-849F-4C08DF418204}" dt="2023-11-16T03:40:30.145" v="1425" actId="1076"/>
          <ac:spMkLst>
            <pc:docMk/>
            <pc:sldMk cId="0" sldId="262"/>
            <ac:spMk id="3" creationId="{8D2FA27F-4050-EE02-FFE7-F66B20E4FC4F}"/>
          </ac:spMkLst>
        </pc:spChg>
        <pc:spChg chg="add mod">
          <ac:chgData name="다니엘 김" userId="240a5d2a5f1d5574" providerId="LiveId" clId="{56096629-A0C8-4EE9-849F-4C08DF418204}" dt="2023-11-16T03:40:30.145" v="1425" actId="1076"/>
          <ac:spMkLst>
            <pc:docMk/>
            <pc:sldMk cId="0" sldId="262"/>
            <ac:spMk id="4" creationId="{284A8628-C0A3-6755-61B8-38BECF7A7F55}"/>
          </ac:spMkLst>
        </pc:spChg>
        <pc:spChg chg="add mod">
          <ac:chgData name="다니엘 김" userId="240a5d2a5f1d5574" providerId="LiveId" clId="{56096629-A0C8-4EE9-849F-4C08DF418204}" dt="2023-11-16T03:40:30.145" v="1425" actId="1076"/>
          <ac:spMkLst>
            <pc:docMk/>
            <pc:sldMk cId="0" sldId="262"/>
            <ac:spMk id="5" creationId="{86680DF0-D4B5-73EB-389B-5A9AF748CA5A}"/>
          </ac:spMkLst>
        </pc:spChg>
        <pc:spChg chg="add mod">
          <ac:chgData name="다니엘 김" userId="240a5d2a5f1d5574" providerId="LiveId" clId="{56096629-A0C8-4EE9-849F-4C08DF418204}" dt="2023-11-16T03:40:30.145" v="1425" actId="1076"/>
          <ac:spMkLst>
            <pc:docMk/>
            <pc:sldMk cId="0" sldId="262"/>
            <ac:spMk id="6" creationId="{5F5D0405-536B-593A-41D7-99F2CDA40093}"/>
          </ac:spMkLst>
        </pc:spChg>
        <pc:spChg chg="add mod">
          <ac:chgData name="다니엘 김" userId="240a5d2a5f1d5574" providerId="LiveId" clId="{56096629-A0C8-4EE9-849F-4C08DF418204}" dt="2023-11-16T03:40:30.145" v="1425" actId="1076"/>
          <ac:spMkLst>
            <pc:docMk/>
            <pc:sldMk cId="0" sldId="262"/>
            <ac:spMk id="7" creationId="{E4D947D1-B9B7-354B-006D-56CB928D801F}"/>
          </ac:spMkLst>
        </pc:spChg>
        <pc:spChg chg="add mod">
          <ac:chgData name="다니엘 김" userId="240a5d2a5f1d5574" providerId="LiveId" clId="{56096629-A0C8-4EE9-849F-4C08DF418204}" dt="2023-11-16T03:40:30.145" v="1425" actId="1076"/>
          <ac:spMkLst>
            <pc:docMk/>
            <pc:sldMk cId="0" sldId="262"/>
            <ac:spMk id="8" creationId="{B4540475-61D7-B21B-BA8B-50CDCE7FB0F4}"/>
          </ac:spMkLst>
        </pc:spChg>
        <pc:spChg chg="add mod">
          <ac:chgData name="다니엘 김" userId="240a5d2a5f1d5574" providerId="LiveId" clId="{56096629-A0C8-4EE9-849F-4C08DF418204}" dt="2023-11-16T03:40:30.145" v="1425" actId="1076"/>
          <ac:spMkLst>
            <pc:docMk/>
            <pc:sldMk cId="0" sldId="262"/>
            <ac:spMk id="11" creationId="{B0A49CF7-40D4-5DE4-E508-B5633CE56226}"/>
          </ac:spMkLst>
        </pc:spChg>
        <pc:spChg chg="add mod">
          <ac:chgData name="다니엘 김" userId="240a5d2a5f1d5574" providerId="LiveId" clId="{56096629-A0C8-4EE9-849F-4C08DF418204}" dt="2023-11-16T03:41:00.473" v="1429" actId="1076"/>
          <ac:spMkLst>
            <pc:docMk/>
            <pc:sldMk cId="0" sldId="262"/>
            <ac:spMk id="12" creationId="{EC08761E-EB86-1308-15E4-A79B795FAFBD}"/>
          </ac:spMkLst>
        </pc:spChg>
        <pc:spChg chg="add mod">
          <ac:chgData name="다니엘 김" userId="240a5d2a5f1d5574" providerId="LiveId" clId="{56096629-A0C8-4EE9-849F-4C08DF418204}" dt="2023-11-16T03:41:00.473" v="1429" actId="1076"/>
          <ac:spMkLst>
            <pc:docMk/>
            <pc:sldMk cId="0" sldId="262"/>
            <ac:spMk id="13" creationId="{9BD5B9D6-0A3D-D6E1-7EC7-0F0F46B1C9A7}"/>
          </ac:spMkLst>
        </pc:spChg>
        <pc:spChg chg="add mod">
          <ac:chgData name="다니엘 김" userId="240a5d2a5f1d5574" providerId="LiveId" clId="{56096629-A0C8-4EE9-849F-4C08DF418204}" dt="2023-11-16T03:41:00.473" v="1429" actId="1076"/>
          <ac:spMkLst>
            <pc:docMk/>
            <pc:sldMk cId="0" sldId="262"/>
            <ac:spMk id="14" creationId="{9BCD73A9-8BE8-ED3E-0B90-19164035367A}"/>
          </ac:spMkLst>
        </pc:spChg>
        <pc:spChg chg="add mod">
          <ac:chgData name="다니엘 김" userId="240a5d2a5f1d5574" providerId="LiveId" clId="{56096629-A0C8-4EE9-849F-4C08DF418204}" dt="2023-11-16T03:41:00.473" v="1429" actId="1076"/>
          <ac:spMkLst>
            <pc:docMk/>
            <pc:sldMk cId="0" sldId="262"/>
            <ac:spMk id="15" creationId="{F3BFF800-E9D2-94B8-4D91-28C394AB8CE0}"/>
          </ac:spMkLst>
        </pc:spChg>
        <pc:spChg chg="add mod">
          <ac:chgData name="다니엘 김" userId="240a5d2a5f1d5574" providerId="LiveId" clId="{56096629-A0C8-4EE9-849F-4C08DF418204}" dt="2023-11-16T03:41:00.473" v="1429" actId="1076"/>
          <ac:spMkLst>
            <pc:docMk/>
            <pc:sldMk cId="0" sldId="262"/>
            <ac:spMk id="16" creationId="{BBDEB153-4F83-BCD2-E75E-1092E42BCF53}"/>
          </ac:spMkLst>
        </pc:spChg>
        <pc:spChg chg="add mod">
          <ac:chgData name="다니엘 김" userId="240a5d2a5f1d5574" providerId="LiveId" clId="{56096629-A0C8-4EE9-849F-4C08DF418204}" dt="2023-11-16T03:41:00.473" v="1429" actId="1076"/>
          <ac:spMkLst>
            <pc:docMk/>
            <pc:sldMk cId="0" sldId="262"/>
            <ac:spMk id="17" creationId="{C8309E04-1D56-D7BC-A098-FE047C0B676E}"/>
          </ac:spMkLst>
        </pc:spChg>
        <pc:spChg chg="add mod">
          <ac:chgData name="다니엘 김" userId="240a5d2a5f1d5574" providerId="LiveId" clId="{56096629-A0C8-4EE9-849F-4C08DF418204}" dt="2023-11-16T03:41:00.473" v="1429" actId="1076"/>
          <ac:spMkLst>
            <pc:docMk/>
            <pc:sldMk cId="0" sldId="262"/>
            <ac:spMk id="18" creationId="{873D4E7B-69D0-1AD8-4905-5D6934667B16}"/>
          </ac:spMkLst>
        </pc:spChg>
        <pc:spChg chg="add mod">
          <ac:chgData name="다니엘 김" userId="240a5d2a5f1d5574" providerId="LiveId" clId="{56096629-A0C8-4EE9-849F-4C08DF418204}" dt="2023-11-16T03:41:00.473" v="1429" actId="1076"/>
          <ac:spMkLst>
            <pc:docMk/>
            <pc:sldMk cId="0" sldId="262"/>
            <ac:spMk id="20" creationId="{FD6C28FC-6199-1051-8BFA-2B74BAC73583}"/>
          </ac:spMkLst>
        </pc:spChg>
        <pc:spChg chg="add mod">
          <ac:chgData name="다니엘 김" userId="240a5d2a5f1d5574" providerId="LiveId" clId="{56096629-A0C8-4EE9-849F-4C08DF418204}" dt="2023-11-16T03:41:28.005" v="1433" actId="20577"/>
          <ac:spMkLst>
            <pc:docMk/>
            <pc:sldMk cId="0" sldId="262"/>
            <ac:spMk id="23" creationId="{21959EFC-C6B0-3C8B-5C64-1D0BDBD2281B}"/>
          </ac:spMkLst>
        </pc:spChg>
        <pc:spChg chg="add mod">
          <ac:chgData name="다니엘 김" userId="240a5d2a5f1d5574" providerId="LiveId" clId="{56096629-A0C8-4EE9-849F-4C08DF418204}" dt="2023-11-16T03:41:41.657" v="1439" actId="20577"/>
          <ac:spMkLst>
            <pc:docMk/>
            <pc:sldMk cId="0" sldId="262"/>
            <ac:spMk id="24" creationId="{8F511069-DCCE-986A-4446-33A2C8D02A0B}"/>
          </ac:spMkLst>
        </pc:spChg>
        <pc:spChg chg="add mod">
          <ac:chgData name="다니엘 김" userId="240a5d2a5f1d5574" providerId="LiveId" clId="{56096629-A0C8-4EE9-849F-4C08DF418204}" dt="2023-11-16T03:41:38.389" v="1435" actId="1076"/>
          <ac:spMkLst>
            <pc:docMk/>
            <pc:sldMk cId="0" sldId="262"/>
            <ac:spMk id="25" creationId="{FC0767FB-8350-B0FE-0F22-DD6F84CC38D6}"/>
          </ac:spMkLst>
        </pc:spChg>
        <pc:spChg chg="add mod">
          <ac:chgData name="다니엘 김" userId="240a5d2a5f1d5574" providerId="LiveId" clId="{56096629-A0C8-4EE9-849F-4C08DF418204}" dt="2023-11-16T03:41:38.389" v="1435" actId="1076"/>
          <ac:spMkLst>
            <pc:docMk/>
            <pc:sldMk cId="0" sldId="262"/>
            <ac:spMk id="26" creationId="{BD553F11-95C0-D416-5744-59FC1BA13DC3}"/>
          </ac:spMkLst>
        </pc:spChg>
        <pc:spChg chg="add mod">
          <ac:chgData name="다니엘 김" userId="240a5d2a5f1d5574" providerId="LiveId" clId="{56096629-A0C8-4EE9-849F-4C08DF418204}" dt="2023-11-16T03:41:38.389" v="1435" actId="1076"/>
          <ac:spMkLst>
            <pc:docMk/>
            <pc:sldMk cId="0" sldId="262"/>
            <ac:spMk id="27" creationId="{7A259517-BA7A-D86C-BF45-12673B91EF2C}"/>
          </ac:spMkLst>
        </pc:spChg>
        <pc:spChg chg="add mod">
          <ac:chgData name="다니엘 김" userId="240a5d2a5f1d5574" providerId="LiveId" clId="{56096629-A0C8-4EE9-849F-4C08DF418204}" dt="2023-11-16T03:41:38.389" v="1435" actId="1076"/>
          <ac:spMkLst>
            <pc:docMk/>
            <pc:sldMk cId="0" sldId="262"/>
            <ac:spMk id="28" creationId="{4070FB0C-7350-3179-84AB-84AAA3309CED}"/>
          </ac:spMkLst>
        </pc:spChg>
        <pc:spChg chg="add mod">
          <ac:chgData name="다니엘 김" userId="240a5d2a5f1d5574" providerId="LiveId" clId="{56096629-A0C8-4EE9-849F-4C08DF418204}" dt="2023-11-16T03:41:38.389" v="1435" actId="1076"/>
          <ac:spMkLst>
            <pc:docMk/>
            <pc:sldMk cId="0" sldId="262"/>
            <ac:spMk id="29" creationId="{D60DB601-5483-B984-D68D-8EBE80F12EC2}"/>
          </ac:spMkLst>
        </pc:spChg>
        <pc:spChg chg="add mod">
          <ac:chgData name="다니엘 김" userId="240a5d2a5f1d5574" providerId="LiveId" clId="{56096629-A0C8-4EE9-849F-4C08DF418204}" dt="2023-11-16T03:41:38.389" v="1435" actId="1076"/>
          <ac:spMkLst>
            <pc:docMk/>
            <pc:sldMk cId="0" sldId="262"/>
            <ac:spMk id="30" creationId="{31B64A64-118A-79CF-452D-62CF88F62D46}"/>
          </ac:spMkLst>
        </pc:spChg>
        <pc:spChg chg="add mod">
          <ac:chgData name="다니엘 김" userId="240a5d2a5f1d5574" providerId="LiveId" clId="{56096629-A0C8-4EE9-849F-4C08DF418204}" dt="2023-11-16T03:41:38.389" v="1435" actId="1076"/>
          <ac:spMkLst>
            <pc:docMk/>
            <pc:sldMk cId="0" sldId="262"/>
            <ac:spMk id="32" creationId="{046CC4AE-CA46-FC73-51BE-1C4CD849A446}"/>
          </ac:spMkLst>
        </pc:spChg>
        <pc:spChg chg="add mod">
          <ac:chgData name="다니엘 김" userId="240a5d2a5f1d5574" providerId="LiveId" clId="{56096629-A0C8-4EE9-849F-4C08DF418204}" dt="2023-11-16T03:41:38.389" v="1435" actId="1076"/>
          <ac:spMkLst>
            <pc:docMk/>
            <pc:sldMk cId="0" sldId="262"/>
            <ac:spMk id="34" creationId="{A1D43368-2FA3-51E7-72A9-AC6EDD640F60}"/>
          </ac:spMkLst>
        </pc:spChg>
        <pc:spChg chg="add mod">
          <ac:chgData name="다니엘 김" userId="240a5d2a5f1d5574" providerId="LiveId" clId="{56096629-A0C8-4EE9-849F-4C08DF418204}" dt="2023-11-16T03:42:10.031" v="1444" actId="20577"/>
          <ac:spMkLst>
            <pc:docMk/>
            <pc:sldMk cId="0" sldId="262"/>
            <ac:spMk id="37" creationId="{22417165-365D-868E-AB04-42E023609FC4}"/>
          </ac:spMkLst>
        </pc:spChg>
        <pc:spChg chg="add mod">
          <ac:chgData name="다니엘 김" userId="240a5d2a5f1d5574" providerId="LiveId" clId="{56096629-A0C8-4EE9-849F-4C08DF418204}" dt="2023-11-16T03:43:34.089" v="1452" actId="1076"/>
          <ac:spMkLst>
            <pc:docMk/>
            <pc:sldMk cId="0" sldId="262"/>
            <ac:spMk id="38" creationId="{179AB696-B7DB-4B03-EA95-B2BA404A4C37}"/>
          </ac:spMkLst>
        </pc:spChg>
        <pc:spChg chg="add mod">
          <ac:chgData name="다니엘 김" userId="240a5d2a5f1d5574" providerId="LiveId" clId="{56096629-A0C8-4EE9-849F-4C08DF418204}" dt="2023-11-16T03:42:17.263" v="1446" actId="1076"/>
          <ac:spMkLst>
            <pc:docMk/>
            <pc:sldMk cId="0" sldId="262"/>
            <ac:spMk id="39" creationId="{3CBCFF6B-9BDF-EF10-FB8F-669F7540F7F8}"/>
          </ac:spMkLst>
        </pc:spChg>
        <pc:spChg chg="add mod">
          <ac:chgData name="다니엘 김" userId="240a5d2a5f1d5574" providerId="LiveId" clId="{56096629-A0C8-4EE9-849F-4C08DF418204}" dt="2023-11-16T03:42:17.263" v="1446" actId="1076"/>
          <ac:spMkLst>
            <pc:docMk/>
            <pc:sldMk cId="0" sldId="262"/>
            <ac:spMk id="40" creationId="{0CBCA961-64FD-E8F2-F72D-1DD2835A6028}"/>
          </ac:spMkLst>
        </pc:spChg>
        <pc:spChg chg="add mod">
          <ac:chgData name="다니엘 김" userId="240a5d2a5f1d5574" providerId="LiveId" clId="{56096629-A0C8-4EE9-849F-4C08DF418204}" dt="2023-11-16T03:42:17.263" v="1446" actId="1076"/>
          <ac:spMkLst>
            <pc:docMk/>
            <pc:sldMk cId="0" sldId="262"/>
            <ac:spMk id="41" creationId="{356341AA-6820-F12F-1608-40F4CCBD096E}"/>
          </ac:spMkLst>
        </pc:spChg>
        <pc:spChg chg="add mod">
          <ac:chgData name="다니엘 김" userId="240a5d2a5f1d5574" providerId="LiveId" clId="{56096629-A0C8-4EE9-849F-4C08DF418204}" dt="2023-11-16T03:42:17.263" v="1446" actId="1076"/>
          <ac:spMkLst>
            <pc:docMk/>
            <pc:sldMk cId="0" sldId="262"/>
            <ac:spMk id="42" creationId="{FDE8DB3F-755F-9FFA-60B6-7058934F573E}"/>
          </ac:spMkLst>
        </pc:spChg>
        <pc:spChg chg="add mod">
          <ac:chgData name="다니엘 김" userId="240a5d2a5f1d5574" providerId="LiveId" clId="{56096629-A0C8-4EE9-849F-4C08DF418204}" dt="2023-11-16T03:42:17.263" v="1446" actId="1076"/>
          <ac:spMkLst>
            <pc:docMk/>
            <pc:sldMk cId="0" sldId="262"/>
            <ac:spMk id="43" creationId="{0C9A43BD-7F72-C50C-5D57-9B4A53B627B1}"/>
          </ac:spMkLst>
        </pc:spChg>
        <pc:spChg chg="add mod">
          <ac:chgData name="다니엘 김" userId="240a5d2a5f1d5574" providerId="LiveId" clId="{56096629-A0C8-4EE9-849F-4C08DF418204}" dt="2023-11-16T03:42:17.263" v="1446" actId="1076"/>
          <ac:spMkLst>
            <pc:docMk/>
            <pc:sldMk cId="0" sldId="262"/>
            <ac:spMk id="44" creationId="{E5DD7711-01D2-D047-61D8-04E9E9C054FA}"/>
          </ac:spMkLst>
        </pc:spChg>
        <pc:spChg chg="add mod">
          <ac:chgData name="다니엘 김" userId="240a5d2a5f1d5574" providerId="LiveId" clId="{56096629-A0C8-4EE9-849F-4C08DF418204}" dt="2023-11-16T03:42:17.263" v="1446" actId="1076"/>
          <ac:spMkLst>
            <pc:docMk/>
            <pc:sldMk cId="0" sldId="262"/>
            <ac:spMk id="46" creationId="{29C7167B-8A6B-4B47-AAF6-C3AE8CB1C6C5}"/>
          </ac:spMkLst>
        </pc:spChg>
        <pc:spChg chg="add mod">
          <ac:chgData name="다니엘 김" userId="240a5d2a5f1d5574" providerId="LiveId" clId="{56096629-A0C8-4EE9-849F-4C08DF418204}" dt="2023-11-16T03:42:17.263" v="1446" actId="1076"/>
          <ac:spMkLst>
            <pc:docMk/>
            <pc:sldMk cId="0" sldId="262"/>
            <ac:spMk id="48" creationId="{C82279B2-F30F-8EC3-7DD1-EAE6A574A753}"/>
          </ac:spMkLst>
        </pc:spChg>
        <pc:spChg chg="add mod">
          <ac:chgData name="다니엘 김" userId="240a5d2a5f1d5574" providerId="LiveId" clId="{56096629-A0C8-4EE9-849F-4C08DF418204}" dt="2023-11-16T03:42:17.263" v="1446" actId="1076"/>
          <ac:spMkLst>
            <pc:docMk/>
            <pc:sldMk cId="0" sldId="262"/>
            <ac:spMk id="50" creationId="{4C1BB6A9-AA9B-B99D-D290-C8B111C563CB}"/>
          </ac:spMkLst>
        </pc:spChg>
        <pc:spChg chg="add mod">
          <ac:chgData name="다니엘 김" userId="240a5d2a5f1d5574" providerId="LiveId" clId="{56096629-A0C8-4EE9-849F-4C08DF418204}" dt="2023-11-16T03:43:30.219" v="1451" actId="1076"/>
          <ac:spMkLst>
            <pc:docMk/>
            <pc:sldMk cId="0" sldId="262"/>
            <ac:spMk id="53" creationId="{A6EA7A52-9CB8-7E45-DA18-FB4C39250581}"/>
          </ac:spMkLst>
        </pc:spChg>
        <pc:spChg chg="add mod">
          <ac:chgData name="다니엘 김" userId="240a5d2a5f1d5574" providerId="LiveId" clId="{56096629-A0C8-4EE9-849F-4C08DF418204}" dt="2023-11-16T03:43:55.320" v="1457" actId="20577"/>
          <ac:spMkLst>
            <pc:docMk/>
            <pc:sldMk cId="0" sldId="262"/>
            <ac:spMk id="54" creationId="{17EAADD4-6891-6378-DFE5-DAEC44C92868}"/>
          </ac:spMkLst>
        </pc:spChg>
        <pc:spChg chg="add mod">
          <ac:chgData name="다니엘 김" userId="240a5d2a5f1d5574" providerId="LiveId" clId="{56096629-A0C8-4EE9-849F-4C08DF418204}" dt="2023-11-16T03:43:52.967" v="1455" actId="1076"/>
          <ac:spMkLst>
            <pc:docMk/>
            <pc:sldMk cId="0" sldId="262"/>
            <ac:spMk id="55" creationId="{14EB5E5B-1E26-C35C-279D-836A0157F0B3}"/>
          </ac:spMkLst>
        </pc:spChg>
        <pc:spChg chg="add mod">
          <ac:chgData name="다니엘 김" userId="240a5d2a5f1d5574" providerId="LiveId" clId="{56096629-A0C8-4EE9-849F-4C08DF418204}" dt="2023-11-16T03:43:52.967" v="1455" actId="1076"/>
          <ac:spMkLst>
            <pc:docMk/>
            <pc:sldMk cId="0" sldId="262"/>
            <ac:spMk id="56" creationId="{E5215D5E-8F9A-CB8F-68F5-C8AFBF77FF7F}"/>
          </ac:spMkLst>
        </pc:spChg>
        <pc:spChg chg="add mod">
          <ac:chgData name="다니엘 김" userId="240a5d2a5f1d5574" providerId="LiveId" clId="{56096629-A0C8-4EE9-849F-4C08DF418204}" dt="2023-11-16T03:43:52.967" v="1455" actId="1076"/>
          <ac:spMkLst>
            <pc:docMk/>
            <pc:sldMk cId="0" sldId="262"/>
            <ac:spMk id="57" creationId="{BFC24B1C-5CB1-2963-ABC3-47AFF86B521A}"/>
          </ac:spMkLst>
        </pc:spChg>
        <pc:spChg chg="add mod">
          <ac:chgData name="다니엘 김" userId="240a5d2a5f1d5574" providerId="LiveId" clId="{56096629-A0C8-4EE9-849F-4C08DF418204}" dt="2023-11-16T03:43:52.967" v="1455" actId="1076"/>
          <ac:spMkLst>
            <pc:docMk/>
            <pc:sldMk cId="0" sldId="262"/>
            <ac:spMk id="58" creationId="{5C23819E-AE5B-FA60-AFED-441D11DBAAA9}"/>
          </ac:spMkLst>
        </pc:spChg>
        <pc:spChg chg="add mod">
          <ac:chgData name="다니엘 김" userId="240a5d2a5f1d5574" providerId="LiveId" clId="{56096629-A0C8-4EE9-849F-4C08DF418204}" dt="2023-11-16T03:43:52.967" v="1455" actId="1076"/>
          <ac:spMkLst>
            <pc:docMk/>
            <pc:sldMk cId="0" sldId="262"/>
            <ac:spMk id="59" creationId="{9B6C5625-E194-F105-FBD4-54F52F65CF48}"/>
          </ac:spMkLst>
        </pc:spChg>
        <pc:spChg chg="add mod">
          <ac:chgData name="다니엘 김" userId="240a5d2a5f1d5574" providerId="LiveId" clId="{56096629-A0C8-4EE9-849F-4C08DF418204}" dt="2023-11-16T03:43:52.967" v="1455" actId="1076"/>
          <ac:spMkLst>
            <pc:docMk/>
            <pc:sldMk cId="0" sldId="262"/>
            <ac:spMk id="60" creationId="{A2FF367D-616A-93F0-4002-C38C1F415EDB}"/>
          </ac:spMkLst>
        </pc:spChg>
        <pc:spChg chg="add mod">
          <ac:chgData name="다니엘 김" userId="240a5d2a5f1d5574" providerId="LiveId" clId="{56096629-A0C8-4EE9-849F-4C08DF418204}" dt="2023-11-16T03:43:52.967" v="1455" actId="1076"/>
          <ac:spMkLst>
            <pc:docMk/>
            <pc:sldMk cId="0" sldId="262"/>
            <ac:spMk id="62" creationId="{D5E1D92D-BC12-904A-E4AC-C33B4E11C3FF}"/>
          </ac:spMkLst>
        </pc:spChg>
        <pc:spChg chg="add mod">
          <ac:chgData name="다니엘 김" userId="240a5d2a5f1d5574" providerId="LiveId" clId="{56096629-A0C8-4EE9-849F-4C08DF418204}" dt="2023-11-16T03:43:52.967" v="1455" actId="1076"/>
          <ac:spMkLst>
            <pc:docMk/>
            <pc:sldMk cId="0" sldId="262"/>
            <ac:spMk id="3072" creationId="{53A00F07-37C8-439A-5F54-28E800F26CAE}"/>
          </ac:spMkLst>
        </pc:spChg>
        <pc:spChg chg="del mod">
          <ac:chgData name="다니엘 김" userId="240a5d2a5f1d5574" providerId="LiveId" clId="{56096629-A0C8-4EE9-849F-4C08DF418204}" dt="2023-11-16T03:36:47.065" v="1377" actId="478"/>
          <ac:spMkLst>
            <pc:docMk/>
            <pc:sldMk cId="0" sldId="262"/>
            <ac:spMk id="3075" creationId="{E71DD7EA-C580-43B3-BC05-FA24AC85E0A2}"/>
          </ac:spMkLst>
        </pc:spChg>
        <pc:spChg chg="mod">
          <ac:chgData name="다니엘 김" userId="240a5d2a5f1d5574" providerId="LiveId" clId="{56096629-A0C8-4EE9-849F-4C08DF418204}" dt="2023-11-16T03:36:16.015" v="1371" actId="1076"/>
          <ac:spMkLst>
            <pc:docMk/>
            <pc:sldMk cId="0" sldId="262"/>
            <ac:spMk id="3076" creationId="{5A054E60-1451-4BFE-A023-A4DF0B7F1663}"/>
          </ac:spMkLst>
        </pc:spChg>
        <pc:spChg chg="del mod">
          <ac:chgData name="다니엘 김" userId="240a5d2a5f1d5574" providerId="LiveId" clId="{56096629-A0C8-4EE9-849F-4C08DF418204}" dt="2023-11-16T03:36:44.486" v="1376" actId="478"/>
          <ac:spMkLst>
            <pc:docMk/>
            <pc:sldMk cId="0" sldId="262"/>
            <ac:spMk id="3077" creationId="{D4108B9B-143E-4D5F-B2C5-7B979A64B87F}"/>
          </ac:spMkLst>
        </pc:spChg>
        <pc:spChg chg="del mod">
          <ac:chgData name="다니엘 김" userId="240a5d2a5f1d5574" providerId="LiveId" clId="{56096629-A0C8-4EE9-849F-4C08DF418204}" dt="2023-11-16T03:36:48.831" v="1378" actId="478"/>
          <ac:spMkLst>
            <pc:docMk/>
            <pc:sldMk cId="0" sldId="262"/>
            <ac:spMk id="3078" creationId="{2C2C5CBD-8904-410A-901D-4499337BD262}"/>
          </ac:spMkLst>
        </pc:spChg>
        <pc:spChg chg="add mod">
          <ac:chgData name="다니엘 김" userId="240a5d2a5f1d5574" providerId="LiveId" clId="{56096629-A0C8-4EE9-849F-4C08DF418204}" dt="2023-11-16T03:43:52.967" v="1455" actId="1076"/>
          <ac:spMkLst>
            <pc:docMk/>
            <pc:sldMk cId="0" sldId="262"/>
            <ac:spMk id="3081" creationId="{E19A9BB9-DD55-F034-27AC-46C4F8ED7C77}"/>
          </ac:spMkLst>
        </pc:spChg>
        <pc:spChg chg="add mod">
          <ac:chgData name="다니엘 김" userId="240a5d2a5f1d5574" providerId="LiveId" clId="{56096629-A0C8-4EE9-849F-4C08DF418204}" dt="2023-11-16T03:43:52.967" v="1455" actId="1076"/>
          <ac:spMkLst>
            <pc:docMk/>
            <pc:sldMk cId="0" sldId="262"/>
            <ac:spMk id="3083" creationId="{60D8B54C-E5D9-5A00-E35D-88188ED00002}"/>
          </ac:spMkLst>
        </pc:spChg>
        <pc:spChg chg="add mod">
          <ac:chgData name="다니엘 김" userId="240a5d2a5f1d5574" providerId="LiveId" clId="{56096629-A0C8-4EE9-849F-4C08DF418204}" dt="2023-11-16T03:44:24.338" v="1464" actId="20577"/>
          <ac:spMkLst>
            <pc:docMk/>
            <pc:sldMk cId="0" sldId="262"/>
            <ac:spMk id="3086" creationId="{2FB91C53-F464-762F-588F-197CB9DD7C4D}"/>
          </ac:spMkLst>
        </pc:spChg>
        <pc:cxnChg chg="add mod">
          <ac:chgData name="다니엘 김" userId="240a5d2a5f1d5574" providerId="LiveId" clId="{56096629-A0C8-4EE9-849F-4C08DF418204}" dt="2023-11-16T03:40:30.145" v="1425" actId="1076"/>
          <ac:cxnSpMkLst>
            <pc:docMk/>
            <pc:sldMk cId="0" sldId="262"/>
            <ac:cxnSpMk id="10" creationId="{A49ACD53-28F3-22CB-975F-609B7A02F6C0}"/>
          </ac:cxnSpMkLst>
        </pc:cxnChg>
        <pc:cxnChg chg="add mod">
          <ac:chgData name="다니엘 김" userId="240a5d2a5f1d5574" providerId="LiveId" clId="{56096629-A0C8-4EE9-849F-4C08DF418204}" dt="2023-11-16T03:41:00.473" v="1429" actId="1076"/>
          <ac:cxnSpMkLst>
            <pc:docMk/>
            <pc:sldMk cId="0" sldId="262"/>
            <ac:cxnSpMk id="19" creationId="{D24E0905-EBB6-34AA-95D3-A074713A46B9}"/>
          </ac:cxnSpMkLst>
        </pc:cxnChg>
        <pc:cxnChg chg="add">
          <ac:chgData name="다니엘 김" userId="240a5d2a5f1d5574" providerId="LiveId" clId="{56096629-A0C8-4EE9-849F-4C08DF418204}" dt="2023-11-16T03:41:15.814" v="1430" actId="11529"/>
          <ac:cxnSpMkLst>
            <pc:docMk/>
            <pc:sldMk cId="0" sldId="262"/>
            <ac:cxnSpMk id="22" creationId="{28A3E831-D2C8-2115-9B90-899555A045AE}"/>
          </ac:cxnSpMkLst>
        </pc:cxnChg>
        <pc:cxnChg chg="add mod">
          <ac:chgData name="다니엘 김" userId="240a5d2a5f1d5574" providerId="LiveId" clId="{56096629-A0C8-4EE9-849F-4C08DF418204}" dt="2023-11-16T03:41:38.389" v="1435" actId="1076"/>
          <ac:cxnSpMkLst>
            <pc:docMk/>
            <pc:sldMk cId="0" sldId="262"/>
            <ac:cxnSpMk id="31" creationId="{CFEEFF81-E4AE-B61A-B45C-B2BFD54276C3}"/>
          </ac:cxnSpMkLst>
        </pc:cxnChg>
        <pc:cxnChg chg="add mod">
          <ac:chgData name="다니엘 김" userId="240a5d2a5f1d5574" providerId="LiveId" clId="{56096629-A0C8-4EE9-849F-4C08DF418204}" dt="2023-11-16T03:41:38.389" v="1435" actId="1076"/>
          <ac:cxnSpMkLst>
            <pc:docMk/>
            <pc:sldMk cId="0" sldId="262"/>
            <ac:cxnSpMk id="33" creationId="{60F78804-A2C3-F05D-71CB-371CB7F49F52}"/>
          </ac:cxnSpMkLst>
        </pc:cxnChg>
        <pc:cxnChg chg="add">
          <ac:chgData name="다니엘 김" userId="240a5d2a5f1d5574" providerId="LiveId" clId="{56096629-A0C8-4EE9-849F-4C08DF418204}" dt="2023-11-16T03:41:55.340" v="1440" actId="11529"/>
          <ac:cxnSpMkLst>
            <pc:docMk/>
            <pc:sldMk cId="0" sldId="262"/>
            <ac:cxnSpMk id="36" creationId="{1370D8F9-ED02-0B1E-E2C3-E898A0B89CBA}"/>
          </ac:cxnSpMkLst>
        </pc:cxnChg>
        <pc:cxnChg chg="add mod">
          <ac:chgData name="다니엘 김" userId="240a5d2a5f1d5574" providerId="LiveId" clId="{56096629-A0C8-4EE9-849F-4C08DF418204}" dt="2023-11-16T03:42:17.263" v="1446" actId="1076"/>
          <ac:cxnSpMkLst>
            <pc:docMk/>
            <pc:sldMk cId="0" sldId="262"/>
            <ac:cxnSpMk id="45" creationId="{9F45D863-4993-BC6B-4BCC-1985471983D3}"/>
          </ac:cxnSpMkLst>
        </pc:cxnChg>
        <pc:cxnChg chg="add mod">
          <ac:chgData name="다니엘 김" userId="240a5d2a5f1d5574" providerId="LiveId" clId="{56096629-A0C8-4EE9-849F-4C08DF418204}" dt="2023-11-16T03:42:17.263" v="1446" actId="1076"/>
          <ac:cxnSpMkLst>
            <pc:docMk/>
            <pc:sldMk cId="0" sldId="262"/>
            <ac:cxnSpMk id="47" creationId="{D4440F68-01C2-5C4F-27A8-931E81D532D6}"/>
          </ac:cxnSpMkLst>
        </pc:cxnChg>
        <pc:cxnChg chg="add mod">
          <ac:chgData name="다니엘 김" userId="240a5d2a5f1d5574" providerId="LiveId" clId="{56096629-A0C8-4EE9-849F-4C08DF418204}" dt="2023-11-16T03:42:17.263" v="1446" actId="1076"/>
          <ac:cxnSpMkLst>
            <pc:docMk/>
            <pc:sldMk cId="0" sldId="262"/>
            <ac:cxnSpMk id="49" creationId="{1444FCC2-A119-B631-1564-750513489613}"/>
          </ac:cxnSpMkLst>
        </pc:cxnChg>
        <pc:cxnChg chg="add">
          <ac:chgData name="다니엘 김" userId="240a5d2a5f1d5574" providerId="LiveId" clId="{56096629-A0C8-4EE9-849F-4C08DF418204}" dt="2023-11-16T03:43:23.911" v="1449" actId="11529"/>
          <ac:cxnSpMkLst>
            <pc:docMk/>
            <pc:sldMk cId="0" sldId="262"/>
            <ac:cxnSpMk id="52" creationId="{9F6E387A-98D2-8C70-E26B-3FA4DC9C0BCC}"/>
          </ac:cxnSpMkLst>
        </pc:cxnChg>
        <pc:cxnChg chg="add mod">
          <ac:chgData name="다니엘 김" userId="240a5d2a5f1d5574" providerId="LiveId" clId="{56096629-A0C8-4EE9-849F-4C08DF418204}" dt="2023-11-16T03:43:52.967" v="1455" actId="1076"/>
          <ac:cxnSpMkLst>
            <pc:docMk/>
            <pc:sldMk cId="0" sldId="262"/>
            <ac:cxnSpMk id="61" creationId="{701D03F7-0F0F-B8F3-1701-8DB236D87E18}"/>
          </ac:cxnSpMkLst>
        </pc:cxnChg>
        <pc:cxnChg chg="add mod">
          <ac:chgData name="다니엘 김" userId="240a5d2a5f1d5574" providerId="LiveId" clId="{56096629-A0C8-4EE9-849F-4C08DF418204}" dt="2023-11-16T03:43:52.967" v="1455" actId="1076"/>
          <ac:cxnSpMkLst>
            <pc:docMk/>
            <pc:sldMk cId="0" sldId="262"/>
            <ac:cxnSpMk id="63" creationId="{399C5C34-017F-387E-AAB4-4403FD480420}"/>
          </ac:cxnSpMkLst>
        </pc:cxnChg>
        <pc:cxnChg chg="add mod">
          <ac:chgData name="다니엘 김" userId="240a5d2a5f1d5574" providerId="LiveId" clId="{56096629-A0C8-4EE9-849F-4C08DF418204}" dt="2023-11-16T03:43:52.967" v="1455" actId="1076"/>
          <ac:cxnSpMkLst>
            <pc:docMk/>
            <pc:sldMk cId="0" sldId="262"/>
            <ac:cxnSpMk id="3073" creationId="{344BE7D5-2698-D489-1F7C-48CF9C180D8C}"/>
          </ac:cxnSpMkLst>
        </pc:cxnChg>
        <pc:cxnChg chg="add mod">
          <ac:chgData name="다니엘 김" userId="240a5d2a5f1d5574" providerId="LiveId" clId="{56096629-A0C8-4EE9-849F-4C08DF418204}" dt="2023-11-16T03:43:52.967" v="1455" actId="1076"/>
          <ac:cxnSpMkLst>
            <pc:docMk/>
            <pc:sldMk cId="0" sldId="262"/>
            <ac:cxnSpMk id="3082" creationId="{F7FFF713-45CB-6162-2E99-B9B116A6B5EA}"/>
          </ac:cxnSpMkLst>
        </pc:cxnChg>
        <pc:cxnChg chg="add">
          <ac:chgData name="다니엘 김" userId="240a5d2a5f1d5574" providerId="LiveId" clId="{56096629-A0C8-4EE9-849F-4C08DF418204}" dt="2023-11-16T03:44:04.065" v="1458" actId="11529"/>
          <ac:cxnSpMkLst>
            <pc:docMk/>
            <pc:sldMk cId="0" sldId="262"/>
            <ac:cxnSpMk id="3085" creationId="{5880F52B-2BC0-7A5F-CE64-EDAE2977791D}"/>
          </ac:cxnSpMkLst>
        </pc:cxnChg>
      </pc:sldChg>
      <pc:sldChg chg="addSp delSp modSp mod">
        <pc:chgData name="다니엘 김" userId="240a5d2a5f1d5574" providerId="LiveId" clId="{56096629-A0C8-4EE9-849F-4C08DF418204}" dt="2023-11-16T03:55:23.450" v="1624" actId="20577"/>
        <pc:sldMkLst>
          <pc:docMk/>
          <pc:sldMk cId="0" sldId="263"/>
        </pc:sldMkLst>
        <pc:spChg chg="add del mod">
          <ac:chgData name="다니엘 김" userId="240a5d2a5f1d5574" providerId="LiveId" clId="{56096629-A0C8-4EE9-849F-4C08DF418204}" dt="2023-11-16T03:51:54.241" v="1519" actId="478"/>
          <ac:spMkLst>
            <pc:docMk/>
            <pc:sldMk cId="0" sldId="263"/>
            <ac:spMk id="2" creationId="{43E03C22-CB83-7157-CB81-63E8E5667ED1}"/>
          </ac:spMkLst>
        </pc:spChg>
        <pc:spChg chg="add mod">
          <ac:chgData name="다니엘 김" userId="240a5d2a5f1d5574" providerId="LiveId" clId="{56096629-A0C8-4EE9-849F-4C08DF418204}" dt="2023-11-16T03:52:31.948" v="1524"/>
          <ac:spMkLst>
            <pc:docMk/>
            <pc:sldMk cId="0" sldId="263"/>
            <ac:spMk id="3" creationId="{BAF75156-E4AA-081D-C56F-7A0AC5C26076}"/>
          </ac:spMkLst>
        </pc:spChg>
        <pc:spChg chg="add mod">
          <ac:chgData name="다니엘 김" userId="240a5d2a5f1d5574" providerId="LiveId" clId="{56096629-A0C8-4EE9-849F-4C08DF418204}" dt="2023-11-16T03:52:42.674" v="1526" actId="1076"/>
          <ac:spMkLst>
            <pc:docMk/>
            <pc:sldMk cId="0" sldId="263"/>
            <ac:spMk id="4" creationId="{4DC67320-A410-146C-6C66-7A66899D9416}"/>
          </ac:spMkLst>
        </pc:spChg>
        <pc:spChg chg="add del mod">
          <ac:chgData name="다니엘 김" userId="240a5d2a5f1d5574" providerId="LiveId" clId="{56096629-A0C8-4EE9-849F-4C08DF418204}" dt="2023-11-16T03:52:48.801" v="1531" actId="478"/>
          <ac:spMkLst>
            <pc:docMk/>
            <pc:sldMk cId="0" sldId="263"/>
            <ac:spMk id="5" creationId="{4354CE06-8EA3-040E-C512-3624C727BA16}"/>
          </ac:spMkLst>
        </pc:spChg>
        <pc:spChg chg="add mod">
          <ac:chgData name="다니엘 김" userId="240a5d2a5f1d5574" providerId="LiveId" clId="{56096629-A0C8-4EE9-849F-4C08DF418204}" dt="2023-11-16T03:52:57.076" v="1533" actId="1076"/>
          <ac:spMkLst>
            <pc:docMk/>
            <pc:sldMk cId="0" sldId="263"/>
            <ac:spMk id="6" creationId="{50677ED1-4BC6-5041-AE08-043A30E73848}"/>
          </ac:spMkLst>
        </pc:spChg>
        <pc:spChg chg="add mod">
          <ac:chgData name="다니엘 김" userId="240a5d2a5f1d5574" providerId="LiveId" clId="{56096629-A0C8-4EE9-849F-4C08DF418204}" dt="2023-11-16T03:53:00.482" v="1535" actId="1076"/>
          <ac:spMkLst>
            <pc:docMk/>
            <pc:sldMk cId="0" sldId="263"/>
            <ac:spMk id="7" creationId="{BAE952F3-1B86-701D-AF00-EC701BC380C5}"/>
          </ac:spMkLst>
        </pc:spChg>
        <pc:spChg chg="add mod">
          <ac:chgData name="다니엘 김" userId="240a5d2a5f1d5574" providerId="LiveId" clId="{56096629-A0C8-4EE9-849F-4C08DF418204}" dt="2023-11-16T03:53:04.350" v="1537" actId="1076"/>
          <ac:spMkLst>
            <pc:docMk/>
            <pc:sldMk cId="0" sldId="263"/>
            <ac:spMk id="8" creationId="{D139DDC0-8A31-8DFF-69AB-318A64D12DA0}"/>
          </ac:spMkLst>
        </pc:spChg>
        <pc:spChg chg="add mod">
          <ac:chgData name="다니엘 김" userId="240a5d2a5f1d5574" providerId="LiveId" clId="{56096629-A0C8-4EE9-849F-4C08DF418204}" dt="2023-11-16T03:53:08.525" v="1539" actId="1076"/>
          <ac:spMkLst>
            <pc:docMk/>
            <pc:sldMk cId="0" sldId="263"/>
            <ac:spMk id="9" creationId="{80037FE3-E30E-2152-41AE-506F525A19D5}"/>
          </ac:spMkLst>
        </pc:spChg>
        <pc:spChg chg="add mod">
          <ac:chgData name="다니엘 김" userId="240a5d2a5f1d5574" providerId="LiveId" clId="{56096629-A0C8-4EE9-849F-4C08DF418204}" dt="2023-11-16T03:53:11.570" v="1541" actId="1076"/>
          <ac:spMkLst>
            <pc:docMk/>
            <pc:sldMk cId="0" sldId="263"/>
            <ac:spMk id="10" creationId="{11DCBA84-DB17-A43B-D81E-E7237FA638F6}"/>
          </ac:spMkLst>
        </pc:spChg>
        <pc:spChg chg="add mod">
          <ac:chgData name="다니엘 김" userId="240a5d2a5f1d5574" providerId="LiveId" clId="{56096629-A0C8-4EE9-849F-4C08DF418204}" dt="2023-11-16T03:54:21.777" v="1557"/>
          <ac:spMkLst>
            <pc:docMk/>
            <pc:sldMk cId="0" sldId="263"/>
            <ac:spMk id="25" creationId="{A83CE557-0F2B-800B-B3AC-FB8C5662AFC8}"/>
          </ac:spMkLst>
        </pc:spChg>
        <pc:spChg chg="add del mod">
          <ac:chgData name="다니엘 김" userId="240a5d2a5f1d5574" providerId="LiveId" clId="{56096629-A0C8-4EE9-849F-4C08DF418204}" dt="2023-11-16T03:54:27.470" v="1559" actId="478"/>
          <ac:spMkLst>
            <pc:docMk/>
            <pc:sldMk cId="0" sldId="263"/>
            <ac:spMk id="26" creationId="{339FAA93-F161-C501-313D-8F5B2496B5FB}"/>
          </ac:spMkLst>
        </pc:spChg>
        <pc:spChg chg="add mod">
          <ac:chgData name="다니엘 김" userId="240a5d2a5f1d5574" providerId="LiveId" clId="{56096629-A0C8-4EE9-849F-4C08DF418204}" dt="2023-11-16T03:54:45.509" v="1573" actId="20577"/>
          <ac:spMkLst>
            <pc:docMk/>
            <pc:sldMk cId="0" sldId="263"/>
            <ac:spMk id="27" creationId="{E4CDFAE8-A00D-7B12-B99D-149E71ADAD50}"/>
          </ac:spMkLst>
        </pc:spChg>
        <pc:spChg chg="add mod">
          <ac:chgData name="다니엘 김" userId="240a5d2a5f1d5574" providerId="LiveId" clId="{56096629-A0C8-4EE9-849F-4C08DF418204}" dt="2023-11-16T03:54:49.026" v="1575" actId="20577"/>
          <ac:spMkLst>
            <pc:docMk/>
            <pc:sldMk cId="0" sldId="263"/>
            <ac:spMk id="28" creationId="{4308E909-C858-366A-E436-193DF4A0143B}"/>
          </ac:spMkLst>
        </pc:spChg>
        <pc:spChg chg="add mod">
          <ac:chgData name="다니엘 김" userId="240a5d2a5f1d5574" providerId="LiveId" clId="{56096629-A0C8-4EE9-849F-4C08DF418204}" dt="2023-11-16T03:54:51.526" v="1577" actId="20577"/>
          <ac:spMkLst>
            <pc:docMk/>
            <pc:sldMk cId="0" sldId="263"/>
            <ac:spMk id="29" creationId="{BE1762DC-2D57-1F3B-3277-A74526C6E508}"/>
          </ac:spMkLst>
        </pc:spChg>
        <pc:spChg chg="add mod">
          <ac:chgData name="다니엘 김" userId="240a5d2a5f1d5574" providerId="LiveId" clId="{56096629-A0C8-4EE9-849F-4C08DF418204}" dt="2023-11-16T03:54:53.713" v="1580" actId="20577"/>
          <ac:spMkLst>
            <pc:docMk/>
            <pc:sldMk cId="0" sldId="263"/>
            <ac:spMk id="30" creationId="{0D0966F5-EF8E-6BEC-BE82-52CB1982E364}"/>
          </ac:spMkLst>
        </pc:spChg>
        <pc:spChg chg="add mod">
          <ac:chgData name="다니엘 김" userId="240a5d2a5f1d5574" providerId="LiveId" clId="{56096629-A0C8-4EE9-849F-4C08DF418204}" dt="2023-11-16T03:54:56.301" v="1583" actId="20577"/>
          <ac:spMkLst>
            <pc:docMk/>
            <pc:sldMk cId="0" sldId="263"/>
            <ac:spMk id="31" creationId="{2152A601-99AA-24F4-94EE-75C66EFADE7B}"/>
          </ac:spMkLst>
        </pc:spChg>
        <pc:spChg chg="add mod">
          <ac:chgData name="다니엘 김" userId="240a5d2a5f1d5574" providerId="LiveId" clId="{56096629-A0C8-4EE9-849F-4C08DF418204}" dt="2023-11-16T03:55:23.450" v="1624" actId="20577"/>
          <ac:spMkLst>
            <pc:docMk/>
            <pc:sldMk cId="0" sldId="263"/>
            <ac:spMk id="32" creationId="{696D280B-E762-85A0-B34E-CD9107645C6A}"/>
          </ac:spMkLst>
        </pc:spChg>
        <pc:cxnChg chg="add">
          <ac:chgData name="다니엘 김" userId="240a5d2a5f1d5574" providerId="LiveId" clId="{56096629-A0C8-4EE9-849F-4C08DF418204}" dt="2023-11-16T03:53:18.741" v="1542" actId="11529"/>
          <ac:cxnSpMkLst>
            <pc:docMk/>
            <pc:sldMk cId="0" sldId="263"/>
            <ac:cxnSpMk id="12" creationId="{2B88B0B3-8751-C3A7-8D95-0C146D3E7FAC}"/>
          </ac:cxnSpMkLst>
        </pc:cxnChg>
        <pc:cxnChg chg="add">
          <ac:chgData name="다니엘 김" userId="240a5d2a5f1d5574" providerId="LiveId" clId="{56096629-A0C8-4EE9-849F-4C08DF418204}" dt="2023-11-16T03:53:24.447" v="1543" actId="11529"/>
          <ac:cxnSpMkLst>
            <pc:docMk/>
            <pc:sldMk cId="0" sldId="263"/>
            <ac:cxnSpMk id="14" creationId="{DF1F3CE5-A905-926D-0494-D14357A42BCE}"/>
          </ac:cxnSpMkLst>
        </pc:cxnChg>
        <pc:cxnChg chg="add">
          <ac:chgData name="다니엘 김" userId="240a5d2a5f1d5574" providerId="LiveId" clId="{56096629-A0C8-4EE9-849F-4C08DF418204}" dt="2023-11-16T03:53:28.036" v="1544" actId="11529"/>
          <ac:cxnSpMkLst>
            <pc:docMk/>
            <pc:sldMk cId="0" sldId="263"/>
            <ac:cxnSpMk id="16" creationId="{04194AF5-63F4-C08A-E637-B4ECC44A79BA}"/>
          </ac:cxnSpMkLst>
        </pc:cxnChg>
        <pc:cxnChg chg="add">
          <ac:chgData name="다니엘 김" userId="240a5d2a5f1d5574" providerId="LiveId" clId="{56096629-A0C8-4EE9-849F-4C08DF418204}" dt="2023-11-16T03:53:31.390" v="1545" actId="11529"/>
          <ac:cxnSpMkLst>
            <pc:docMk/>
            <pc:sldMk cId="0" sldId="263"/>
            <ac:cxnSpMk id="18" creationId="{1E1E19C8-A896-5AA1-2B38-D6872946A670}"/>
          </ac:cxnSpMkLst>
        </pc:cxnChg>
        <pc:cxnChg chg="add">
          <ac:chgData name="다니엘 김" userId="240a5d2a5f1d5574" providerId="LiveId" clId="{56096629-A0C8-4EE9-849F-4C08DF418204}" dt="2023-11-16T03:53:34.989" v="1546" actId="11529"/>
          <ac:cxnSpMkLst>
            <pc:docMk/>
            <pc:sldMk cId="0" sldId="263"/>
            <ac:cxnSpMk id="20" creationId="{2EEC29A5-6618-9B0F-A5AC-EDEBE8301AE8}"/>
          </ac:cxnSpMkLst>
        </pc:cxnChg>
        <pc:cxnChg chg="add del mod">
          <ac:chgData name="다니엘 김" userId="240a5d2a5f1d5574" providerId="LiveId" clId="{56096629-A0C8-4EE9-849F-4C08DF418204}" dt="2023-11-16T03:53:40.849" v="1548" actId="478"/>
          <ac:cxnSpMkLst>
            <pc:docMk/>
            <pc:sldMk cId="0" sldId="263"/>
            <ac:cxnSpMk id="22" creationId="{90F39783-3FAE-1DEB-914F-EB97C9EBABEB}"/>
          </ac:cxnSpMkLst>
        </pc:cxnChg>
        <pc:cxnChg chg="add">
          <ac:chgData name="다니엘 김" userId="240a5d2a5f1d5574" providerId="LiveId" clId="{56096629-A0C8-4EE9-849F-4C08DF418204}" dt="2023-11-16T03:53:47.459" v="1549" actId="11529"/>
          <ac:cxnSpMkLst>
            <pc:docMk/>
            <pc:sldMk cId="0" sldId="263"/>
            <ac:cxnSpMk id="24" creationId="{EACECB3D-7851-E290-6377-6867A02315B8}"/>
          </ac:cxnSpMkLst>
        </pc:cxnChg>
      </pc:sldChg>
      <pc:sldChg chg="addSp delSp modSp mod">
        <pc:chgData name="다니엘 김" userId="240a5d2a5f1d5574" providerId="LiveId" clId="{56096629-A0C8-4EE9-849F-4C08DF418204}" dt="2023-11-16T04:52:25.512" v="3520" actId="20577"/>
        <pc:sldMkLst>
          <pc:docMk/>
          <pc:sldMk cId="0" sldId="264"/>
        </pc:sldMkLst>
        <pc:spChg chg="add del mod">
          <ac:chgData name="다니엘 김" userId="240a5d2a5f1d5574" providerId="LiveId" clId="{56096629-A0C8-4EE9-849F-4C08DF418204}" dt="2023-11-16T04:50:43.503" v="3483" actId="478"/>
          <ac:spMkLst>
            <pc:docMk/>
            <pc:sldMk cId="0" sldId="264"/>
            <ac:spMk id="4" creationId="{0B7D6654-262E-6C75-215C-82AC1AF9530C}"/>
          </ac:spMkLst>
        </pc:spChg>
        <pc:spChg chg="add mod">
          <ac:chgData name="다니엘 김" userId="240a5d2a5f1d5574" providerId="LiveId" clId="{56096629-A0C8-4EE9-849F-4C08DF418204}" dt="2023-11-16T04:41:48.820" v="3292" actId="1076"/>
          <ac:spMkLst>
            <pc:docMk/>
            <pc:sldMk cId="0" sldId="264"/>
            <ac:spMk id="5" creationId="{DBA52A32-752F-D51C-FEC9-06F8324E9719}"/>
          </ac:spMkLst>
        </pc:spChg>
        <pc:spChg chg="add mod">
          <ac:chgData name="다니엘 김" userId="240a5d2a5f1d5574" providerId="LiveId" clId="{56096629-A0C8-4EE9-849F-4C08DF418204}" dt="2023-11-16T04:48:12.038" v="3418" actId="20577"/>
          <ac:spMkLst>
            <pc:docMk/>
            <pc:sldMk cId="0" sldId="264"/>
            <ac:spMk id="15" creationId="{2FE57DF8-C82F-4DDF-D09A-1D842BA54ECB}"/>
          </ac:spMkLst>
        </pc:spChg>
        <pc:spChg chg="add mod">
          <ac:chgData name="다니엘 김" userId="240a5d2a5f1d5574" providerId="LiveId" clId="{56096629-A0C8-4EE9-849F-4C08DF418204}" dt="2023-11-16T04:52:05.682" v="3511" actId="20577"/>
          <ac:spMkLst>
            <pc:docMk/>
            <pc:sldMk cId="0" sldId="264"/>
            <ac:spMk id="16" creationId="{AB619659-B36D-EA14-00AC-D255DDA4E376}"/>
          </ac:spMkLst>
        </pc:spChg>
        <pc:spChg chg="add mod">
          <ac:chgData name="다니엘 김" userId="240a5d2a5f1d5574" providerId="LiveId" clId="{56096629-A0C8-4EE9-849F-4C08DF418204}" dt="2023-11-16T04:50:39.916" v="3482" actId="1076"/>
          <ac:spMkLst>
            <pc:docMk/>
            <pc:sldMk cId="0" sldId="264"/>
            <ac:spMk id="18" creationId="{4C0FC299-79B7-E88A-D1E1-737754127AE9}"/>
          </ac:spMkLst>
        </pc:spChg>
        <pc:spChg chg="add mod">
          <ac:chgData name="다니엘 김" userId="240a5d2a5f1d5574" providerId="LiveId" clId="{56096629-A0C8-4EE9-849F-4C08DF418204}" dt="2023-11-16T04:52:07.019" v="3512" actId="20577"/>
          <ac:spMkLst>
            <pc:docMk/>
            <pc:sldMk cId="0" sldId="264"/>
            <ac:spMk id="19" creationId="{FDAE4E7E-9830-2491-3FB6-C9C4CD8A6ABB}"/>
          </ac:spMkLst>
        </pc:spChg>
        <pc:spChg chg="add mod">
          <ac:chgData name="다니엘 김" userId="240a5d2a5f1d5574" providerId="LiveId" clId="{56096629-A0C8-4EE9-849F-4C08DF418204}" dt="2023-11-16T04:51:59.589" v="3508" actId="20577"/>
          <ac:spMkLst>
            <pc:docMk/>
            <pc:sldMk cId="0" sldId="264"/>
            <ac:spMk id="20" creationId="{7930050F-D962-A4A6-B28A-D1454C09AC0D}"/>
          </ac:spMkLst>
        </pc:spChg>
        <pc:spChg chg="add mod">
          <ac:chgData name="다니엘 김" userId="240a5d2a5f1d5574" providerId="LiveId" clId="{56096629-A0C8-4EE9-849F-4C08DF418204}" dt="2023-11-16T04:52:25.512" v="3520" actId="20577"/>
          <ac:spMkLst>
            <pc:docMk/>
            <pc:sldMk cId="0" sldId="264"/>
            <ac:spMk id="21" creationId="{CC6163CF-3C36-0661-EE2B-9EB48904D488}"/>
          </ac:spMkLst>
        </pc:spChg>
        <pc:graphicFrameChg chg="add del mod modGraphic">
          <ac:chgData name="다니엘 김" userId="240a5d2a5f1d5574" providerId="LiveId" clId="{56096629-A0C8-4EE9-849F-4C08DF418204}" dt="2023-11-16T04:41:04.940" v="3281" actId="478"/>
          <ac:graphicFrameMkLst>
            <pc:docMk/>
            <pc:sldMk cId="0" sldId="264"/>
            <ac:graphicFrameMk id="2" creationId="{FE98EF30-B1B0-8671-A483-2B49EA8E0E02}"/>
          </ac:graphicFrameMkLst>
        </pc:graphicFrameChg>
        <pc:graphicFrameChg chg="add mod modGraphic">
          <ac:chgData name="다니엘 김" userId="240a5d2a5f1d5574" providerId="LiveId" clId="{56096629-A0C8-4EE9-849F-4C08DF418204}" dt="2023-11-16T04:49:26.001" v="3447" actId="1076"/>
          <ac:graphicFrameMkLst>
            <pc:docMk/>
            <pc:sldMk cId="0" sldId="264"/>
            <ac:graphicFrameMk id="6" creationId="{0793B276-1F2F-5D46-1759-B8DE89FEA4DF}"/>
          </ac:graphicFrameMkLst>
        </pc:graphicFrameChg>
        <pc:graphicFrameChg chg="add mod modGraphic">
          <ac:chgData name="다니엘 김" userId="240a5d2a5f1d5574" providerId="LiveId" clId="{56096629-A0C8-4EE9-849F-4C08DF418204}" dt="2023-11-16T04:49:23.273" v="3446" actId="1076"/>
          <ac:graphicFrameMkLst>
            <pc:docMk/>
            <pc:sldMk cId="0" sldId="264"/>
            <ac:graphicFrameMk id="7" creationId="{37EA72B9-9963-7AA7-1F3E-AE811D4EBEBF}"/>
          </ac:graphicFrameMkLst>
        </pc:graphicFrameChg>
        <pc:graphicFrameChg chg="add mod modGraphic">
          <ac:chgData name="다니엘 김" userId="240a5d2a5f1d5574" providerId="LiveId" clId="{56096629-A0C8-4EE9-849F-4C08DF418204}" dt="2023-11-16T04:43:47.691" v="3334" actId="20577"/>
          <ac:graphicFrameMkLst>
            <pc:docMk/>
            <pc:sldMk cId="0" sldId="264"/>
            <ac:graphicFrameMk id="8" creationId="{DFEBBD0E-5316-3BCE-0A08-5F650001902D}"/>
          </ac:graphicFrameMkLst>
        </pc:graphicFrameChg>
        <pc:graphicFrameChg chg="add mod modGraphic">
          <ac:chgData name="다니엘 김" userId="240a5d2a5f1d5574" providerId="LiveId" clId="{56096629-A0C8-4EE9-849F-4C08DF418204}" dt="2023-11-16T04:45:19.878" v="3352" actId="1076"/>
          <ac:graphicFrameMkLst>
            <pc:docMk/>
            <pc:sldMk cId="0" sldId="264"/>
            <ac:graphicFrameMk id="9" creationId="{05FF5E07-E351-20BF-5146-E3D032361B8C}"/>
          </ac:graphicFrameMkLst>
        </pc:graphicFrameChg>
        <pc:graphicFrameChg chg="add mod modGraphic">
          <ac:chgData name="다니엘 김" userId="240a5d2a5f1d5574" providerId="LiveId" clId="{56096629-A0C8-4EE9-849F-4C08DF418204}" dt="2023-11-16T04:45:39.645" v="3358" actId="20577"/>
          <ac:graphicFrameMkLst>
            <pc:docMk/>
            <pc:sldMk cId="0" sldId="264"/>
            <ac:graphicFrameMk id="10" creationId="{544D45AA-375A-50C0-768A-940EFA927B54}"/>
          </ac:graphicFrameMkLst>
        </pc:graphicFrameChg>
        <pc:graphicFrameChg chg="add mod modGraphic">
          <ac:chgData name="다니엘 김" userId="240a5d2a5f1d5574" providerId="LiveId" clId="{56096629-A0C8-4EE9-849F-4C08DF418204}" dt="2023-11-16T04:46:07.818" v="3363" actId="20577"/>
          <ac:graphicFrameMkLst>
            <pc:docMk/>
            <pc:sldMk cId="0" sldId="264"/>
            <ac:graphicFrameMk id="11" creationId="{AD876F9C-1691-4ECC-9CBB-2AC75298F958}"/>
          </ac:graphicFrameMkLst>
        </pc:graphicFrameChg>
        <pc:graphicFrameChg chg="add mod modGraphic">
          <ac:chgData name="다니엘 김" userId="240a5d2a5f1d5574" providerId="LiveId" clId="{56096629-A0C8-4EE9-849F-4C08DF418204}" dt="2023-11-16T04:46:23.160" v="3366" actId="20577"/>
          <ac:graphicFrameMkLst>
            <pc:docMk/>
            <pc:sldMk cId="0" sldId="264"/>
            <ac:graphicFrameMk id="12" creationId="{476A13C5-7CCD-23E1-C97B-7BD4A76AE44F}"/>
          </ac:graphicFrameMkLst>
        </pc:graphicFrameChg>
        <pc:graphicFrameChg chg="add mod">
          <ac:chgData name="다니엘 김" userId="240a5d2a5f1d5574" providerId="LiveId" clId="{56096629-A0C8-4EE9-849F-4C08DF418204}" dt="2023-11-16T04:46:36.554" v="3370" actId="1035"/>
          <ac:graphicFrameMkLst>
            <pc:docMk/>
            <pc:sldMk cId="0" sldId="264"/>
            <ac:graphicFrameMk id="13" creationId="{F5C2EA7C-CE0D-FDBF-AFC8-98A47F2554E0}"/>
          </ac:graphicFrameMkLst>
        </pc:graphicFrameChg>
        <pc:graphicFrameChg chg="add del mod">
          <ac:chgData name="다니엘 김" userId="240a5d2a5f1d5574" providerId="LiveId" clId="{56096629-A0C8-4EE9-849F-4C08DF418204}" dt="2023-11-16T04:47:20.309" v="3374" actId="478"/>
          <ac:graphicFrameMkLst>
            <pc:docMk/>
            <pc:sldMk cId="0" sldId="264"/>
            <ac:graphicFrameMk id="14" creationId="{21F80ABD-A54E-E7D7-5109-B59DBA3DA7DF}"/>
          </ac:graphicFrameMkLst>
        </pc:graphicFrameChg>
        <pc:graphicFrameChg chg="add mod modGraphic">
          <ac:chgData name="다니엘 김" userId="240a5d2a5f1d5574" providerId="LiveId" clId="{56096629-A0C8-4EE9-849F-4C08DF418204}" dt="2023-11-16T04:50:21.118" v="3466" actId="1076"/>
          <ac:graphicFrameMkLst>
            <pc:docMk/>
            <pc:sldMk cId="0" sldId="264"/>
            <ac:graphicFrameMk id="17" creationId="{91B49182-E423-C5EE-7675-25D553FB7C82}"/>
          </ac:graphicFrameMkLst>
        </pc:graphicFrameChg>
      </pc:sldChg>
      <pc:sldChg chg="addSp delSp modSp mod">
        <pc:chgData name="다니엘 김" userId="240a5d2a5f1d5574" providerId="LiveId" clId="{56096629-A0C8-4EE9-849F-4C08DF418204}" dt="2023-11-16T04:08:53.536" v="1817" actId="2711"/>
        <pc:sldMkLst>
          <pc:docMk/>
          <pc:sldMk cId="0" sldId="265"/>
        </pc:sldMkLst>
        <pc:spChg chg="add del mod">
          <ac:chgData name="다니엘 김" userId="240a5d2a5f1d5574" providerId="LiveId" clId="{56096629-A0C8-4EE9-849F-4C08DF418204}" dt="2023-11-16T04:07:07.666" v="1800" actId="1076"/>
          <ac:spMkLst>
            <pc:docMk/>
            <pc:sldMk cId="0" sldId="265"/>
            <ac:spMk id="2" creationId="{75E03ED4-DC70-5A8F-B14E-D67094AA5B3C}"/>
          </ac:spMkLst>
        </pc:spChg>
        <pc:spChg chg="add del">
          <ac:chgData name="다니엘 김" userId="240a5d2a5f1d5574" providerId="LiveId" clId="{56096629-A0C8-4EE9-849F-4C08DF418204}" dt="2023-11-16T04:07:00.152" v="1797"/>
          <ac:spMkLst>
            <pc:docMk/>
            <pc:sldMk cId="0" sldId="265"/>
            <ac:spMk id="3" creationId="{9F3AA2AA-78AF-5359-9880-107A763E5061}"/>
          </ac:spMkLst>
        </pc:spChg>
        <pc:spChg chg="add mod">
          <ac:chgData name="다니엘 김" userId="240a5d2a5f1d5574" providerId="LiveId" clId="{56096629-A0C8-4EE9-849F-4C08DF418204}" dt="2023-11-16T04:08:53.536" v="1817" actId="2711"/>
          <ac:spMkLst>
            <pc:docMk/>
            <pc:sldMk cId="0" sldId="265"/>
            <ac:spMk id="4" creationId="{B9042867-0859-8DFF-FE97-657A0FB2A4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Microsoft_Word_97_-_2003_Document.doc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133142"/>
              </p:ext>
            </p:extLst>
          </p:nvPr>
        </p:nvGraphicFramePr>
        <p:xfrm>
          <a:off x="338138" y="5197475"/>
          <a:ext cx="8080375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7902" imgH="3500188" progId="Word.Document.8">
                  <p:embed/>
                </p:oleObj>
              </mc:Choice>
              <mc:Fallback>
                <p:oleObj name="Document" r:id="rId2" imgW="7307902" imgH="3500188" progId="Word.Document.8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0FC2EDEB-CD6D-479E-AC2A-6579F6E4C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5197475"/>
                        <a:ext cx="8080375" cy="386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828D205-3518-DD63-F1DD-03841DDB7E8C}"/>
              </a:ext>
            </a:extLst>
          </p:cNvPr>
          <p:cNvSpPr/>
          <p:nvPr/>
        </p:nvSpPr>
        <p:spPr bwMode="auto">
          <a:xfrm>
            <a:off x="3714750" y="2547764"/>
            <a:ext cx="1663701" cy="52228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43DB8F2-3920-531D-8DEE-504B1B238339}"/>
              </a:ext>
            </a:extLst>
          </p:cNvPr>
          <p:cNvSpPr/>
          <p:nvPr/>
        </p:nvSpPr>
        <p:spPr bwMode="auto">
          <a:xfrm>
            <a:off x="689776" y="3266698"/>
            <a:ext cx="1663701" cy="52228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Texas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754E302-679C-D01B-FA75-102A630299B0}"/>
              </a:ext>
            </a:extLst>
          </p:cNvPr>
          <p:cNvSpPr/>
          <p:nvPr/>
        </p:nvSpPr>
        <p:spPr bwMode="auto">
          <a:xfrm>
            <a:off x="2651918" y="3291680"/>
            <a:ext cx="1663701" cy="52228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56FEC9-0CCA-45DF-5A91-B0771600A938}"/>
              </a:ext>
            </a:extLst>
          </p:cNvPr>
          <p:cNvSpPr/>
          <p:nvPr/>
        </p:nvSpPr>
        <p:spPr bwMode="auto">
          <a:xfrm>
            <a:off x="3657600" y="4077467"/>
            <a:ext cx="2133600" cy="52228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EED617D-CF5A-AE99-EAFF-2A1AE14791CF}"/>
              </a:ext>
            </a:extLst>
          </p:cNvPr>
          <p:cNvSpPr/>
          <p:nvPr/>
        </p:nvSpPr>
        <p:spPr bwMode="auto">
          <a:xfrm>
            <a:off x="988217" y="4075906"/>
            <a:ext cx="1970884" cy="52228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NewYork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295C057-5B22-13CC-8120-68B9DE1B1988}"/>
              </a:ext>
            </a:extLst>
          </p:cNvPr>
          <p:cNvSpPr/>
          <p:nvPr/>
        </p:nvSpPr>
        <p:spPr bwMode="auto">
          <a:xfrm>
            <a:off x="1479549" y="2529320"/>
            <a:ext cx="1780381" cy="52228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Vermont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09F4E1E-0108-0379-B9F6-DE00BC46B790}"/>
              </a:ext>
            </a:extLst>
          </p:cNvPr>
          <p:cNvSpPr/>
          <p:nvPr/>
        </p:nvSpPr>
        <p:spPr bwMode="auto">
          <a:xfrm>
            <a:off x="4494616" y="3266698"/>
            <a:ext cx="1663701" cy="52228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Oregon	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62968EF-BB5C-6333-E622-B0C161C1697B}"/>
              </a:ext>
            </a:extLst>
          </p:cNvPr>
          <p:cNvCxnSpPr>
            <a:stCxn id="4" idx="5"/>
          </p:cNvCxnSpPr>
          <p:nvPr/>
        </p:nvCxnSpPr>
        <p:spPr bwMode="auto">
          <a:xfrm>
            <a:off x="4071976" y="3737480"/>
            <a:ext cx="255146" cy="338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13523D-2A8E-7C38-46E7-E654DA8911CD}"/>
              </a:ext>
            </a:extLst>
          </p:cNvPr>
          <p:cNvCxnSpPr>
            <a:stCxn id="4" idx="3"/>
            <a:endCxn id="6" idx="7"/>
          </p:cNvCxnSpPr>
          <p:nvPr/>
        </p:nvCxnSpPr>
        <p:spPr bwMode="auto">
          <a:xfrm flipH="1">
            <a:off x="2670472" y="3737480"/>
            <a:ext cx="225089" cy="414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F9DC6D7-1937-B4BF-5FB0-6D01A03ED867}"/>
              </a:ext>
            </a:extLst>
          </p:cNvPr>
          <p:cNvCxnSpPr>
            <a:cxnSpLocks/>
            <a:stCxn id="3" idx="0"/>
            <a:endCxn id="7" idx="3"/>
          </p:cNvCxnSpPr>
          <p:nvPr/>
        </p:nvCxnSpPr>
        <p:spPr bwMode="auto">
          <a:xfrm flipV="1">
            <a:off x="1521627" y="2975120"/>
            <a:ext cx="218653" cy="291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9BE52FD6-A7F9-A9AE-AF46-E9822F231BA8}"/>
              </a:ext>
            </a:extLst>
          </p:cNvPr>
          <p:cNvCxnSpPr>
            <a:stCxn id="7" idx="0"/>
            <a:endCxn id="5" idx="6"/>
          </p:cNvCxnSpPr>
          <p:nvPr/>
        </p:nvCxnSpPr>
        <p:spPr bwMode="auto">
          <a:xfrm rot="16200000" flipH="1">
            <a:off x="3175824" y="1723235"/>
            <a:ext cx="1809291" cy="3421460"/>
          </a:xfrm>
          <a:prstGeom prst="bentConnector4">
            <a:avLst>
              <a:gd name="adj1" fmla="val -12635"/>
              <a:gd name="adj2" fmla="val 1066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B22B623-3EFD-8B57-BFF9-4755CB4AF9AC}"/>
              </a:ext>
            </a:extLst>
          </p:cNvPr>
          <p:cNvCxnSpPr>
            <a:stCxn id="7" idx="6"/>
            <a:endCxn id="2" idx="2"/>
          </p:cNvCxnSpPr>
          <p:nvPr/>
        </p:nvCxnSpPr>
        <p:spPr bwMode="auto">
          <a:xfrm>
            <a:off x="3259930" y="2790464"/>
            <a:ext cx="454820" cy="184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A22B9A5-DD12-7B85-6F95-F6041CB94C98}"/>
              </a:ext>
            </a:extLst>
          </p:cNvPr>
          <p:cNvCxnSpPr>
            <a:stCxn id="2" idx="5"/>
            <a:endCxn id="8" idx="0"/>
          </p:cNvCxnSpPr>
          <p:nvPr/>
        </p:nvCxnSpPr>
        <p:spPr bwMode="auto">
          <a:xfrm>
            <a:off x="5134808" y="2993564"/>
            <a:ext cx="191659" cy="273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9C37771-0AFD-77EF-3700-1571C7EB1931}"/>
              </a:ext>
            </a:extLst>
          </p:cNvPr>
          <p:cNvCxnSpPr>
            <a:stCxn id="4" idx="7"/>
            <a:endCxn id="2" idx="4"/>
          </p:cNvCxnSpPr>
          <p:nvPr/>
        </p:nvCxnSpPr>
        <p:spPr bwMode="auto">
          <a:xfrm flipV="1">
            <a:off x="4071976" y="3070051"/>
            <a:ext cx="474625" cy="2981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8AB810D-E1D2-E4A3-AA8E-D3083F02D71B}"/>
              </a:ext>
            </a:extLst>
          </p:cNvPr>
          <p:cNvCxnSpPr>
            <a:stCxn id="3" idx="5"/>
            <a:endCxn id="4" idx="2"/>
          </p:cNvCxnSpPr>
          <p:nvPr/>
        </p:nvCxnSpPr>
        <p:spPr bwMode="auto">
          <a:xfrm flipV="1">
            <a:off x="2109834" y="3552824"/>
            <a:ext cx="542084" cy="159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986360D-3261-4FAC-0AFD-AF42D76D6AD2}"/>
              </a:ext>
            </a:extLst>
          </p:cNvPr>
          <p:cNvCxnSpPr>
            <a:cxnSpLocks/>
            <a:stCxn id="4" idx="1"/>
            <a:endCxn id="3" idx="7"/>
          </p:cNvCxnSpPr>
          <p:nvPr/>
        </p:nvCxnSpPr>
        <p:spPr bwMode="auto">
          <a:xfrm flipH="1" flipV="1">
            <a:off x="2109834" y="3343185"/>
            <a:ext cx="785727" cy="249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6043236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3716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6C765-C81B-3D65-1F62-3D92B5B8AB7A}"/>
              </a:ext>
            </a:extLst>
          </p:cNvPr>
          <p:cNvSpPr txBox="1"/>
          <p:nvPr/>
        </p:nvSpPr>
        <p:spPr>
          <a:xfrm>
            <a:off x="838200" y="1676400"/>
            <a:ext cx="12192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Alaska</a:t>
            </a:r>
          </a:p>
          <a:p>
            <a:endParaRPr lang="en-US" altLang="ko-KR" sz="1100" dirty="0"/>
          </a:p>
          <a:p>
            <a:r>
              <a:rPr lang="en-US" altLang="en-US" sz="1100" dirty="0"/>
              <a:t>California</a:t>
            </a:r>
          </a:p>
          <a:p>
            <a:endParaRPr lang="en-US" altLang="ko-KR" sz="1100" dirty="0"/>
          </a:p>
          <a:p>
            <a:r>
              <a:rPr lang="en-US" altLang="en-US" sz="1100" dirty="0"/>
              <a:t>Hawaii</a:t>
            </a:r>
          </a:p>
          <a:p>
            <a:endParaRPr lang="en-US" altLang="en-US" sz="1100" dirty="0"/>
          </a:p>
          <a:p>
            <a:r>
              <a:rPr lang="en-US" altLang="en-US" sz="1100" dirty="0" err="1"/>
              <a:t>NewYork</a:t>
            </a:r>
            <a:endParaRPr lang="en-US" altLang="en-US" sz="1100" dirty="0"/>
          </a:p>
          <a:p>
            <a:endParaRPr lang="en-US" altLang="en-US" sz="1100" dirty="0"/>
          </a:p>
          <a:p>
            <a:r>
              <a:rPr lang="en-US" altLang="en-US" sz="1100" dirty="0"/>
              <a:t>Oregon</a:t>
            </a:r>
          </a:p>
          <a:p>
            <a:endParaRPr lang="en-US" altLang="en-US" sz="1100" dirty="0"/>
          </a:p>
          <a:p>
            <a:r>
              <a:rPr lang="en-US" altLang="en-US" sz="1100" dirty="0"/>
              <a:t> Texas</a:t>
            </a:r>
          </a:p>
          <a:p>
            <a:endParaRPr lang="en-US" altLang="en-US" sz="1100" dirty="0"/>
          </a:p>
          <a:p>
            <a:r>
              <a:rPr lang="en-US" altLang="en-US" sz="1100" dirty="0"/>
              <a:t>Vermont, </a:t>
            </a:r>
            <a:endParaRPr lang="ko-KR" altLang="en-US" sz="11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52E18E1-E494-845B-9736-4E10E5182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12289"/>
              </p:ext>
            </p:extLst>
          </p:nvPr>
        </p:nvGraphicFramePr>
        <p:xfrm>
          <a:off x="2286000" y="1273291"/>
          <a:ext cx="4800600" cy="273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6301121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274161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0999798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513156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639034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345478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01759446"/>
                    </a:ext>
                  </a:extLst>
                </a:gridCol>
              </a:tblGrid>
              <a:tr h="3422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Alaska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California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Hawaii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NewYork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Oregon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Texas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Vermont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24723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321900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063968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875872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667918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074588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564936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37454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354A71-A00E-BA76-754C-C14559BB9D3E}"/>
              </a:ext>
            </a:extLst>
          </p:cNvPr>
          <p:cNvSpPr txBox="1"/>
          <p:nvPr/>
        </p:nvSpPr>
        <p:spPr>
          <a:xfrm>
            <a:off x="990600" y="6146971"/>
            <a:ext cx="1066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Alaska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41E28A-F404-5836-7B1A-37FC8D5E6F07}"/>
              </a:ext>
            </a:extLst>
          </p:cNvPr>
          <p:cNvSpPr txBox="1"/>
          <p:nvPr/>
        </p:nvSpPr>
        <p:spPr>
          <a:xfrm>
            <a:off x="990600" y="6506180"/>
            <a:ext cx="1066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California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0CC40-774E-94DB-B0CD-14EEE36E94D2}"/>
              </a:ext>
            </a:extLst>
          </p:cNvPr>
          <p:cNvSpPr txBox="1"/>
          <p:nvPr/>
        </p:nvSpPr>
        <p:spPr>
          <a:xfrm>
            <a:off x="2362200" y="6146971"/>
            <a:ext cx="1066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Oregon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246A2-165C-A233-C0A3-21FD36287893}"/>
              </a:ext>
            </a:extLst>
          </p:cNvPr>
          <p:cNvSpPr txBox="1"/>
          <p:nvPr/>
        </p:nvSpPr>
        <p:spPr>
          <a:xfrm>
            <a:off x="990600" y="7266801"/>
            <a:ext cx="1066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NewYork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5D878D-E289-8969-4533-6A4BDBB389B1}"/>
              </a:ext>
            </a:extLst>
          </p:cNvPr>
          <p:cNvSpPr txBox="1"/>
          <p:nvPr/>
        </p:nvSpPr>
        <p:spPr>
          <a:xfrm>
            <a:off x="990600" y="6888558"/>
            <a:ext cx="1066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Hawaii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88364E-6DA2-EE91-8977-339667C29DC9}"/>
              </a:ext>
            </a:extLst>
          </p:cNvPr>
          <p:cNvSpPr txBox="1"/>
          <p:nvPr/>
        </p:nvSpPr>
        <p:spPr>
          <a:xfrm>
            <a:off x="990600" y="7647801"/>
            <a:ext cx="1066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Oregon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15F663-A377-176C-99F4-E5AAA3B6615F}"/>
              </a:ext>
            </a:extLst>
          </p:cNvPr>
          <p:cNvSpPr txBox="1"/>
          <p:nvPr/>
        </p:nvSpPr>
        <p:spPr>
          <a:xfrm>
            <a:off x="990600" y="8028801"/>
            <a:ext cx="1066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Texas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E20D5D-826F-6F2C-CDCE-ABE665B7F495}"/>
              </a:ext>
            </a:extLst>
          </p:cNvPr>
          <p:cNvSpPr txBox="1"/>
          <p:nvPr/>
        </p:nvSpPr>
        <p:spPr>
          <a:xfrm>
            <a:off x="1006475" y="8409801"/>
            <a:ext cx="1066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Vermont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33BD8A-7076-7C29-C9D1-5A2ED38B3596}"/>
              </a:ext>
            </a:extLst>
          </p:cNvPr>
          <p:cNvSpPr txBox="1"/>
          <p:nvPr/>
        </p:nvSpPr>
        <p:spPr>
          <a:xfrm>
            <a:off x="2209072" y="6869937"/>
            <a:ext cx="686528" cy="287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Alaska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F578A-B090-27A8-44E3-788213385426}"/>
              </a:ext>
            </a:extLst>
          </p:cNvPr>
          <p:cNvSpPr txBox="1"/>
          <p:nvPr/>
        </p:nvSpPr>
        <p:spPr>
          <a:xfrm>
            <a:off x="3352070" y="6888555"/>
            <a:ext cx="9151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California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D335A8-AB9C-155E-31C0-F8D7B99DCF0C}"/>
              </a:ext>
            </a:extLst>
          </p:cNvPr>
          <p:cNvSpPr txBox="1"/>
          <p:nvPr/>
        </p:nvSpPr>
        <p:spPr>
          <a:xfrm>
            <a:off x="4670426" y="6869936"/>
            <a:ext cx="8914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NewYork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C3722-C2CD-C121-DED6-A93768B70893}"/>
              </a:ext>
            </a:extLst>
          </p:cNvPr>
          <p:cNvSpPr txBox="1"/>
          <p:nvPr/>
        </p:nvSpPr>
        <p:spPr>
          <a:xfrm>
            <a:off x="6042025" y="6888555"/>
            <a:ext cx="7145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Texas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414AEA-8AB6-CC71-BA00-2D4651D1702F}"/>
              </a:ext>
            </a:extLst>
          </p:cNvPr>
          <p:cNvSpPr txBox="1"/>
          <p:nvPr/>
        </p:nvSpPr>
        <p:spPr>
          <a:xfrm>
            <a:off x="2438401" y="8043341"/>
            <a:ext cx="762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Hawaii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0E32AF-946F-0BCB-7680-E5B148409164}"/>
              </a:ext>
            </a:extLst>
          </p:cNvPr>
          <p:cNvSpPr txBox="1"/>
          <p:nvPr/>
        </p:nvSpPr>
        <p:spPr>
          <a:xfrm>
            <a:off x="3657600" y="8043342"/>
            <a:ext cx="762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Vermont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886289-D8F6-5EC0-9F0D-E597CAE4E343}"/>
              </a:ext>
            </a:extLst>
          </p:cNvPr>
          <p:cNvSpPr txBox="1"/>
          <p:nvPr/>
        </p:nvSpPr>
        <p:spPr>
          <a:xfrm>
            <a:off x="2438400" y="8409800"/>
            <a:ext cx="8387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Alaska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4D2C59-92B9-F3AF-65BD-FD8055EF3412}"/>
              </a:ext>
            </a:extLst>
          </p:cNvPr>
          <p:cNvSpPr txBox="1"/>
          <p:nvPr/>
        </p:nvSpPr>
        <p:spPr>
          <a:xfrm>
            <a:off x="3886200" y="8406389"/>
            <a:ext cx="1066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California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2F75B90-F4E5-AC95-C5C6-2C24E58A2B1B}"/>
              </a:ext>
            </a:extLst>
          </p:cNvPr>
          <p:cNvCxnSpPr>
            <a:stCxn id="11" idx="3"/>
            <a:endCxn id="17" idx="1"/>
          </p:cNvCxnSpPr>
          <p:nvPr/>
        </p:nvCxnSpPr>
        <p:spPr bwMode="auto">
          <a:xfrm>
            <a:off x="2057400" y="6285471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AFCFDB8-A452-E59F-C5DC-265D892B5699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 flipV="1">
            <a:off x="2035175" y="7013533"/>
            <a:ext cx="173897" cy="135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F06D58F-848A-AB45-53C9-E81C8BF3C9A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 bwMode="auto">
          <a:xfrm>
            <a:off x="2895600" y="7013533"/>
            <a:ext cx="456470" cy="135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C877D29-A2B8-C8D8-CBC7-C5B0056EC5F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 bwMode="auto">
          <a:xfrm flipV="1">
            <a:off x="4267200" y="7008436"/>
            <a:ext cx="403226" cy="186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742CED-1E5E-0951-7E60-EF2515D200EB}"/>
              </a:ext>
            </a:extLst>
          </p:cNvPr>
          <p:cNvCxnSpPr>
            <a:stCxn id="25" idx="3"/>
            <a:endCxn id="26" idx="1"/>
          </p:cNvCxnSpPr>
          <p:nvPr/>
        </p:nvCxnSpPr>
        <p:spPr bwMode="auto">
          <a:xfrm>
            <a:off x="5561867" y="7008436"/>
            <a:ext cx="480158" cy="186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F95EDCC-E342-F73E-2259-381DD01F7E90}"/>
              </a:ext>
            </a:extLst>
          </p:cNvPr>
          <p:cNvCxnSpPr>
            <a:stCxn id="21" idx="3"/>
            <a:endCxn id="27" idx="1"/>
          </p:cNvCxnSpPr>
          <p:nvPr/>
        </p:nvCxnSpPr>
        <p:spPr bwMode="auto">
          <a:xfrm>
            <a:off x="2057400" y="8167301"/>
            <a:ext cx="381001" cy="145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C4F1894-7172-AE80-F286-1D09126419AA}"/>
              </a:ext>
            </a:extLst>
          </p:cNvPr>
          <p:cNvCxnSpPr>
            <a:stCxn id="27" idx="3"/>
            <a:endCxn id="28" idx="1"/>
          </p:cNvCxnSpPr>
          <p:nvPr/>
        </p:nvCxnSpPr>
        <p:spPr bwMode="auto">
          <a:xfrm>
            <a:off x="3200401" y="8181841"/>
            <a:ext cx="45719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0B07EA4-E1C1-47D1-9A68-AA12591EC32F}"/>
              </a:ext>
            </a:extLst>
          </p:cNvPr>
          <p:cNvCxnSpPr>
            <a:stCxn id="22" idx="3"/>
            <a:endCxn id="29" idx="1"/>
          </p:cNvCxnSpPr>
          <p:nvPr/>
        </p:nvCxnSpPr>
        <p:spPr bwMode="auto">
          <a:xfrm flipV="1">
            <a:off x="2073275" y="8548300"/>
            <a:ext cx="36512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C68D3E6-BFC0-FCEA-66F8-AC2578DA1627}"/>
              </a:ext>
            </a:extLst>
          </p:cNvPr>
          <p:cNvCxnSpPr>
            <a:stCxn id="29" idx="3"/>
            <a:endCxn id="30" idx="1"/>
          </p:cNvCxnSpPr>
          <p:nvPr/>
        </p:nvCxnSpPr>
        <p:spPr bwMode="auto">
          <a:xfrm flipV="1">
            <a:off x="3277107" y="8544889"/>
            <a:ext cx="609093" cy="3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55869"/>
            <a:ext cx="570425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Answer: C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6FA12-8B1A-3749-6D8F-12BCEBAA72A1}"/>
              </a:ext>
            </a:extLst>
          </p:cNvPr>
          <p:cNvSpPr txBox="1"/>
          <p:nvPr/>
        </p:nvSpPr>
        <p:spPr>
          <a:xfrm>
            <a:off x="762000" y="4724400"/>
            <a:ext cx="3276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Atlanta to Houston: 800</a:t>
            </a:r>
          </a:p>
          <a:p>
            <a:endParaRPr lang="en-US" altLang="ko-KR" sz="1200" dirty="0"/>
          </a:p>
          <a:p>
            <a:r>
              <a:rPr lang="en-US" altLang="ko-KR" sz="1200" dirty="0"/>
              <a:t>Atlanta to Washington: 600</a:t>
            </a:r>
          </a:p>
          <a:p>
            <a:endParaRPr lang="en-US" altLang="ko-KR" sz="1200" dirty="0"/>
          </a:p>
          <a:p>
            <a:r>
              <a:rPr lang="en-US" altLang="ko-KR" sz="1200" dirty="0"/>
              <a:t>Atlanta to Dallas: 1900</a:t>
            </a:r>
          </a:p>
          <a:p>
            <a:endParaRPr lang="en-US" altLang="ko-KR" sz="1200" dirty="0"/>
          </a:p>
          <a:p>
            <a:r>
              <a:rPr lang="en-US" altLang="ko-KR" sz="1200" dirty="0"/>
              <a:t>Atlanta to Denver: 2680</a:t>
            </a:r>
          </a:p>
          <a:p>
            <a:endParaRPr lang="en-US" altLang="ko-KR" sz="1200" dirty="0"/>
          </a:p>
          <a:p>
            <a:r>
              <a:rPr lang="en-US" altLang="ko-KR" sz="1200" dirty="0"/>
              <a:t>Atlanta to Chicago: 2800</a:t>
            </a:r>
          </a:p>
          <a:p>
            <a:endParaRPr lang="en-US" altLang="ko-KR" sz="1200" dirty="0"/>
          </a:p>
          <a:p>
            <a:r>
              <a:rPr lang="en-US" altLang="ko-KR" sz="1200" dirty="0"/>
              <a:t>Atlanta to Austin: 2100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081C35EE-4B7A-C78D-023A-08E2FCAFAFB5}"/>
              </a:ext>
            </a:extLst>
          </p:cNvPr>
          <p:cNvSpPr/>
          <p:nvPr/>
        </p:nvSpPr>
        <p:spPr bwMode="auto">
          <a:xfrm>
            <a:off x="1371600" y="388620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0E383DD-60A5-3241-B290-8A58D4B1A511}"/>
              </a:ext>
            </a:extLst>
          </p:cNvPr>
          <p:cNvSpPr/>
          <p:nvPr/>
        </p:nvSpPr>
        <p:spPr bwMode="auto">
          <a:xfrm>
            <a:off x="1371600" y="457200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2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34FA6-E1CC-7C18-C97D-17E6494761E3}"/>
              </a:ext>
            </a:extLst>
          </p:cNvPr>
          <p:cNvSpPr txBox="1"/>
          <p:nvPr/>
        </p:nvSpPr>
        <p:spPr>
          <a:xfrm>
            <a:off x="498695" y="38832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Step 1:</a:t>
            </a:r>
            <a:endParaRPr lang="ko-KR" altLang="en-US" sz="14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F2BE64-C754-E285-7A65-772FFAD798FE}"/>
              </a:ext>
            </a:extLst>
          </p:cNvPr>
          <p:cNvCxnSpPr>
            <a:stCxn id="3" idx="4"/>
            <a:endCxn id="4" idx="0"/>
          </p:cNvCxnSpPr>
          <p:nvPr/>
        </p:nvCxnSpPr>
        <p:spPr bwMode="auto">
          <a:xfrm>
            <a:off x="1524000" y="4191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4FBF0FE5-F55B-1BAB-8A5E-E131B85DFCE3}"/>
              </a:ext>
            </a:extLst>
          </p:cNvPr>
          <p:cNvSpPr/>
          <p:nvPr/>
        </p:nvSpPr>
        <p:spPr bwMode="auto">
          <a:xfrm>
            <a:off x="3429000" y="388620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F104F72-1B1D-13E5-3426-59C3D74D5FE1}"/>
              </a:ext>
            </a:extLst>
          </p:cNvPr>
          <p:cNvSpPr/>
          <p:nvPr/>
        </p:nvSpPr>
        <p:spPr bwMode="auto">
          <a:xfrm>
            <a:off x="3429000" y="457200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2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A148C-9459-881E-484E-77D01793130A}"/>
              </a:ext>
            </a:extLst>
          </p:cNvPr>
          <p:cNvSpPr txBox="1"/>
          <p:nvPr/>
        </p:nvSpPr>
        <p:spPr>
          <a:xfrm>
            <a:off x="2556095" y="38832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Step 2:</a:t>
            </a:r>
            <a:endParaRPr lang="ko-KR" altLang="en-US" sz="14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B9826D1-5D43-5F33-3C43-855FD2B9F602}"/>
              </a:ext>
            </a:extLst>
          </p:cNvPr>
          <p:cNvCxnSpPr>
            <a:stCxn id="8" idx="4"/>
            <a:endCxn id="9" idx="0"/>
          </p:cNvCxnSpPr>
          <p:nvPr/>
        </p:nvCxnSpPr>
        <p:spPr bwMode="auto">
          <a:xfrm>
            <a:off x="3581400" y="4191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80B4AB63-1A42-1C7D-D95E-7EB2358F839B}"/>
              </a:ext>
            </a:extLst>
          </p:cNvPr>
          <p:cNvSpPr/>
          <p:nvPr/>
        </p:nvSpPr>
        <p:spPr bwMode="auto">
          <a:xfrm>
            <a:off x="4191000" y="422910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2B818FB-57FF-713A-2438-4C1CFE71DE54}"/>
              </a:ext>
            </a:extLst>
          </p:cNvPr>
          <p:cNvCxnSpPr>
            <a:stCxn id="9" idx="6"/>
            <a:endCxn id="12" idx="3"/>
          </p:cNvCxnSpPr>
          <p:nvPr/>
        </p:nvCxnSpPr>
        <p:spPr bwMode="auto">
          <a:xfrm flipV="1">
            <a:off x="3733800" y="4489263"/>
            <a:ext cx="501837" cy="2351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31C98BB-3BEF-1A8E-A887-CCAFC01108C7}"/>
              </a:ext>
            </a:extLst>
          </p:cNvPr>
          <p:cNvSpPr/>
          <p:nvPr/>
        </p:nvSpPr>
        <p:spPr bwMode="auto">
          <a:xfrm>
            <a:off x="1355756" y="573283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F2FE1DD-D754-6845-4642-26EFB250A218}"/>
              </a:ext>
            </a:extLst>
          </p:cNvPr>
          <p:cNvSpPr/>
          <p:nvPr/>
        </p:nvSpPr>
        <p:spPr bwMode="auto">
          <a:xfrm>
            <a:off x="1355756" y="641863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2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8EE2A-C242-7C35-AEA9-27EC49282EFD}"/>
              </a:ext>
            </a:extLst>
          </p:cNvPr>
          <p:cNvSpPr txBox="1"/>
          <p:nvPr/>
        </p:nvSpPr>
        <p:spPr>
          <a:xfrm>
            <a:off x="482851" y="572985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Step 3: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08E2980-C0E4-93E0-AABE-2C9BCB08F2BC}"/>
              </a:ext>
            </a:extLst>
          </p:cNvPr>
          <p:cNvCxnSpPr>
            <a:stCxn id="15" idx="4"/>
            <a:endCxn id="16" idx="0"/>
          </p:cNvCxnSpPr>
          <p:nvPr/>
        </p:nvCxnSpPr>
        <p:spPr bwMode="auto">
          <a:xfrm>
            <a:off x="1508156" y="603763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0EBF9AFE-6AE6-CE43-A962-1E65C47AF132}"/>
              </a:ext>
            </a:extLst>
          </p:cNvPr>
          <p:cNvSpPr/>
          <p:nvPr/>
        </p:nvSpPr>
        <p:spPr bwMode="auto">
          <a:xfrm>
            <a:off x="2117756" y="607573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79FFDF5-D7E2-E9D0-004D-36D2917E14FA}"/>
              </a:ext>
            </a:extLst>
          </p:cNvPr>
          <p:cNvCxnSpPr>
            <a:stCxn id="16" idx="6"/>
            <a:endCxn id="19" idx="3"/>
          </p:cNvCxnSpPr>
          <p:nvPr/>
        </p:nvCxnSpPr>
        <p:spPr bwMode="auto">
          <a:xfrm flipV="1">
            <a:off x="1660556" y="6335893"/>
            <a:ext cx="501837" cy="2351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CDF7A080-29C2-37EE-474B-175756B8D2AF}"/>
              </a:ext>
            </a:extLst>
          </p:cNvPr>
          <p:cNvSpPr/>
          <p:nvPr/>
        </p:nvSpPr>
        <p:spPr bwMode="auto">
          <a:xfrm>
            <a:off x="2852221" y="573283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219317-A181-9E4B-DF73-EFA4B204DC90}"/>
              </a:ext>
            </a:extLst>
          </p:cNvPr>
          <p:cNvCxnSpPr>
            <a:stCxn id="19" idx="6"/>
            <a:endCxn id="21" idx="3"/>
          </p:cNvCxnSpPr>
          <p:nvPr/>
        </p:nvCxnSpPr>
        <p:spPr bwMode="auto">
          <a:xfrm flipV="1">
            <a:off x="2422556" y="5992993"/>
            <a:ext cx="474302" cy="2351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3C842D2-724C-12F8-F2E8-8557BF31439F}"/>
              </a:ext>
            </a:extLst>
          </p:cNvPr>
          <p:cNvSpPr/>
          <p:nvPr/>
        </p:nvSpPr>
        <p:spPr bwMode="auto">
          <a:xfrm>
            <a:off x="4283044" y="5840593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6F603B0-6E7A-BC94-5115-5D08BE911507}"/>
              </a:ext>
            </a:extLst>
          </p:cNvPr>
          <p:cNvSpPr/>
          <p:nvPr/>
        </p:nvSpPr>
        <p:spPr bwMode="auto">
          <a:xfrm>
            <a:off x="4283044" y="6526393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2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6C8063-6785-9912-48E2-AFC51F3E3969}"/>
              </a:ext>
            </a:extLst>
          </p:cNvPr>
          <p:cNvSpPr txBox="1"/>
          <p:nvPr/>
        </p:nvSpPr>
        <p:spPr>
          <a:xfrm>
            <a:off x="3410139" y="583761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Step 4:</a:t>
            </a:r>
            <a:endParaRPr lang="ko-KR" altLang="en-US" sz="14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6D8D44C-43DC-3392-FB3B-10303294691C}"/>
              </a:ext>
            </a:extLst>
          </p:cNvPr>
          <p:cNvCxnSpPr>
            <a:stCxn id="24" idx="4"/>
            <a:endCxn id="25" idx="0"/>
          </p:cNvCxnSpPr>
          <p:nvPr/>
        </p:nvCxnSpPr>
        <p:spPr bwMode="auto">
          <a:xfrm>
            <a:off x="4435444" y="6145393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195DDD74-E27D-827B-500D-D63A083EED1C}"/>
              </a:ext>
            </a:extLst>
          </p:cNvPr>
          <p:cNvSpPr/>
          <p:nvPr/>
        </p:nvSpPr>
        <p:spPr bwMode="auto">
          <a:xfrm>
            <a:off x="5045044" y="6183493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7160AF7-0A6E-F61B-2DC5-C77CAE0DAD2B}"/>
              </a:ext>
            </a:extLst>
          </p:cNvPr>
          <p:cNvCxnSpPr>
            <a:stCxn id="25" idx="6"/>
            <a:endCxn id="28" idx="3"/>
          </p:cNvCxnSpPr>
          <p:nvPr/>
        </p:nvCxnSpPr>
        <p:spPr bwMode="auto">
          <a:xfrm flipV="1">
            <a:off x="4587844" y="6443656"/>
            <a:ext cx="501837" cy="2351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CDA00DCC-3FCE-1673-E67A-090F30B944F3}"/>
              </a:ext>
            </a:extLst>
          </p:cNvPr>
          <p:cNvSpPr/>
          <p:nvPr/>
        </p:nvSpPr>
        <p:spPr bwMode="auto">
          <a:xfrm>
            <a:off x="5779509" y="5840593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0A9CD5-8082-5357-C53B-946629A4261D}"/>
              </a:ext>
            </a:extLst>
          </p:cNvPr>
          <p:cNvCxnSpPr>
            <a:stCxn id="28" idx="6"/>
            <a:endCxn id="30" idx="3"/>
          </p:cNvCxnSpPr>
          <p:nvPr/>
        </p:nvCxnSpPr>
        <p:spPr bwMode="auto">
          <a:xfrm flipV="1">
            <a:off x="5349844" y="6100756"/>
            <a:ext cx="474302" cy="2351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AB350B0A-9580-82BA-02D5-53B42E29AED0}"/>
              </a:ext>
            </a:extLst>
          </p:cNvPr>
          <p:cNvSpPr/>
          <p:nvPr/>
        </p:nvSpPr>
        <p:spPr bwMode="auto">
          <a:xfrm>
            <a:off x="1355756" y="7317021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63B3F2D-A6F5-7487-0A05-C237CF50C77B}"/>
              </a:ext>
            </a:extLst>
          </p:cNvPr>
          <p:cNvSpPr/>
          <p:nvPr/>
        </p:nvSpPr>
        <p:spPr bwMode="auto">
          <a:xfrm>
            <a:off x="1355756" y="8002821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2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AE796B9-5B61-5E4F-F4CE-F6358DE4C382}"/>
              </a:ext>
            </a:extLst>
          </p:cNvPr>
          <p:cNvCxnSpPr>
            <a:stCxn id="35" idx="4"/>
            <a:endCxn id="36" idx="0"/>
          </p:cNvCxnSpPr>
          <p:nvPr/>
        </p:nvCxnSpPr>
        <p:spPr bwMode="auto">
          <a:xfrm>
            <a:off x="1508156" y="7621821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ACB73FD0-DD37-AD84-16CE-AA2F2DCA1782}"/>
              </a:ext>
            </a:extLst>
          </p:cNvPr>
          <p:cNvSpPr/>
          <p:nvPr/>
        </p:nvSpPr>
        <p:spPr bwMode="auto">
          <a:xfrm>
            <a:off x="2117756" y="7659921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5D0A436-F0DB-15A0-DF9D-F37E7C3D5AE2}"/>
              </a:ext>
            </a:extLst>
          </p:cNvPr>
          <p:cNvCxnSpPr>
            <a:stCxn id="36" idx="6"/>
            <a:endCxn id="38" idx="3"/>
          </p:cNvCxnSpPr>
          <p:nvPr/>
        </p:nvCxnSpPr>
        <p:spPr bwMode="auto">
          <a:xfrm flipV="1">
            <a:off x="1660556" y="7920084"/>
            <a:ext cx="501837" cy="2351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7964E921-FCFF-864A-75AE-1839A415427E}"/>
              </a:ext>
            </a:extLst>
          </p:cNvPr>
          <p:cNvSpPr/>
          <p:nvPr/>
        </p:nvSpPr>
        <p:spPr bwMode="auto">
          <a:xfrm>
            <a:off x="2852221" y="7317021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1C1E5CF-3ADC-DD15-F175-647DA4A8BACC}"/>
              </a:ext>
            </a:extLst>
          </p:cNvPr>
          <p:cNvCxnSpPr>
            <a:stCxn id="38" idx="6"/>
            <a:endCxn id="40" idx="3"/>
          </p:cNvCxnSpPr>
          <p:nvPr/>
        </p:nvCxnSpPr>
        <p:spPr bwMode="auto">
          <a:xfrm flipV="1">
            <a:off x="2422556" y="7577184"/>
            <a:ext cx="474302" cy="2351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FA0076CD-5314-0358-D9A0-F70951453A8F}"/>
              </a:ext>
            </a:extLst>
          </p:cNvPr>
          <p:cNvSpPr/>
          <p:nvPr/>
        </p:nvSpPr>
        <p:spPr bwMode="auto">
          <a:xfrm>
            <a:off x="2852221" y="8029628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7F54098-5F80-B842-AC98-7B07F519F1E2}"/>
              </a:ext>
            </a:extLst>
          </p:cNvPr>
          <p:cNvCxnSpPr>
            <a:stCxn id="40" idx="4"/>
            <a:endCxn id="42" idx="0"/>
          </p:cNvCxnSpPr>
          <p:nvPr/>
        </p:nvCxnSpPr>
        <p:spPr bwMode="auto">
          <a:xfrm>
            <a:off x="3004621" y="7621821"/>
            <a:ext cx="0" cy="4078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99EFE87-51FF-4F1D-8F66-1864C5B2BB1A}"/>
              </a:ext>
            </a:extLst>
          </p:cNvPr>
          <p:cNvSpPr txBox="1"/>
          <p:nvPr/>
        </p:nvSpPr>
        <p:spPr>
          <a:xfrm>
            <a:off x="482851" y="731702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Step 5:</a:t>
            </a:r>
            <a:endParaRPr lang="ko-KR" altLang="en-US" sz="14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520203C-26AB-CC16-C57B-D1E8D52E3BD9}"/>
              </a:ext>
            </a:extLst>
          </p:cNvPr>
          <p:cNvSpPr/>
          <p:nvPr/>
        </p:nvSpPr>
        <p:spPr bwMode="auto">
          <a:xfrm>
            <a:off x="2165095" y="8110584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9C81473-9BDF-7DE4-8E09-526141F546E0}"/>
              </a:ext>
            </a:extLst>
          </p:cNvPr>
          <p:cNvCxnSpPr>
            <a:stCxn id="38" idx="4"/>
            <a:endCxn id="45" idx="0"/>
          </p:cNvCxnSpPr>
          <p:nvPr/>
        </p:nvCxnSpPr>
        <p:spPr bwMode="auto">
          <a:xfrm>
            <a:off x="2270156" y="7964721"/>
            <a:ext cx="47339" cy="1458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A59CBAB7-C836-EEAC-B929-2661B41F0618}"/>
              </a:ext>
            </a:extLst>
          </p:cNvPr>
          <p:cNvSpPr/>
          <p:nvPr/>
        </p:nvSpPr>
        <p:spPr bwMode="auto">
          <a:xfrm>
            <a:off x="5067929" y="6596056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76C6299-C889-04FE-99ED-00AD4B371F13}"/>
              </a:ext>
            </a:extLst>
          </p:cNvPr>
          <p:cNvCxnSpPr>
            <a:stCxn id="28" idx="4"/>
            <a:endCxn id="50" idx="0"/>
          </p:cNvCxnSpPr>
          <p:nvPr/>
        </p:nvCxnSpPr>
        <p:spPr bwMode="auto">
          <a:xfrm>
            <a:off x="5197444" y="6488293"/>
            <a:ext cx="22885" cy="107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F09A5DD-D6EA-41C5-2973-A5B317DC9460}"/>
              </a:ext>
            </a:extLst>
          </p:cNvPr>
          <p:cNvSpPr txBox="1"/>
          <p:nvPr/>
        </p:nvSpPr>
        <p:spPr>
          <a:xfrm>
            <a:off x="761999" y="4911310"/>
            <a:ext cx="179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Minimum is 3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71F32-41AA-67BA-8A9A-1CEFBAB7B2A0}"/>
              </a:ext>
            </a:extLst>
          </p:cNvPr>
          <p:cNvSpPr txBox="1"/>
          <p:nvPr/>
        </p:nvSpPr>
        <p:spPr>
          <a:xfrm>
            <a:off x="1355756" y="4229100"/>
            <a:ext cx="152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EC754C-9BF4-338C-6856-303EAFB6F587}"/>
              </a:ext>
            </a:extLst>
          </p:cNvPr>
          <p:cNvSpPr txBox="1"/>
          <p:nvPr/>
        </p:nvSpPr>
        <p:spPr>
          <a:xfrm>
            <a:off x="1327718" y="6064435"/>
            <a:ext cx="152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4EC7BD-802C-24D5-6A44-83B06319DB8D}"/>
              </a:ext>
            </a:extLst>
          </p:cNvPr>
          <p:cNvSpPr txBox="1"/>
          <p:nvPr/>
        </p:nvSpPr>
        <p:spPr>
          <a:xfrm>
            <a:off x="1338406" y="7592323"/>
            <a:ext cx="152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E1CCAD-5F15-A8CB-B229-2173CF0D107F}"/>
              </a:ext>
            </a:extLst>
          </p:cNvPr>
          <p:cNvSpPr txBox="1"/>
          <p:nvPr/>
        </p:nvSpPr>
        <p:spPr>
          <a:xfrm>
            <a:off x="3410139" y="4270473"/>
            <a:ext cx="152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BADC78-D9BD-6196-40DD-2A92858E0DA8}"/>
              </a:ext>
            </a:extLst>
          </p:cNvPr>
          <p:cNvSpPr txBox="1"/>
          <p:nvPr/>
        </p:nvSpPr>
        <p:spPr>
          <a:xfrm>
            <a:off x="4280023" y="6218616"/>
            <a:ext cx="152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634064-5AD9-112B-11E7-4CA8AA238618}"/>
              </a:ext>
            </a:extLst>
          </p:cNvPr>
          <p:cNvSpPr txBox="1"/>
          <p:nvPr/>
        </p:nvSpPr>
        <p:spPr>
          <a:xfrm>
            <a:off x="3289487" y="4955557"/>
            <a:ext cx="1390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Minimum is 1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70BAC0-9064-AEFB-8F02-D518F72ACB8B}"/>
              </a:ext>
            </a:extLst>
          </p:cNvPr>
          <p:cNvSpPr txBox="1"/>
          <p:nvPr/>
        </p:nvSpPr>
        <p:spPr>
          <a:xfrm>
            <a:off x="3867334" y="4376135"/>
            <a:ext cx="330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40C465-F7A1-DE48-2CD1-AA9502F8BE37}"/>
              </a:ext>
            </a:extLst>
          </p:cNvPr>
          <p:cNvSpPr txBox="1"/>
          <p:nvPr/>
        </p:nvSpPr>
        <p:spPr>
          <a:xfrm>
            <a:off x="1719935" y="6183493"/>
            <a:ext cx="330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8918C8-4CD9-198B-DBF8-1DC003E7FCA1}"/>
              </a:ext>
            </a:extLst>
          </p:cNvPr>
          <p:cNvSpPr txBox="1"/>
          <p:nvPr/>
        </p:nvSpPr>
        <p:spPr>
          <a:xfrm>
            <a:off x="4714962" y="6325748"/>
            <a:ext cx="330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B813A0-BF0B-FA84-20EB-862034FCC5CF}"/>
              </a:ext>
            </a:extLst>
          </p:cNvPr>
          <p:cNvSpPr txBox="1"/>
          <p:nvPr/>
        </p:nvSpPr>
        <p:spPr>
          <a:xfrm>
            <a:off x="1722290" y="7823637"/>
            <a:ext cx="330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F42F3218-C38E-17B4-5C05-AA43E4D2C352}"/>
              </a:ext>
            </a:extLst>
          </p:cNvPr>
          <p:cNvSpPr txBox="1"/>
          <p:nvPr/>
        </p:nvSpPr>
        <p:spPr>
          <a:xfrm>
            <a:off x="1431953" y="6710981"/>
            <a:ext cx="1390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Minimum is 2</a:t>
            </a:r>
            <a:endParaRPr lang="ko-KR" altLang="en-US" sz="1400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229049D8-A07F-B47C-7AA9-F0738E55B86B}"/>
              </a:ext>
            </a:extLst>
          </p:cNvPr>
          <p:cNvSpPr txBox="1"/>
          <p:nvPr/>
        </p:nvSpPr>
        <p:spPr>
          <a:xfrm>
            <a:off x="2495740" y="5875118"/>
            <a:ext cx="304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BFF9E84E-88C1-FAFE-D8EF-E581B9536FC2}"/>
              </a:ext>
            </a:extLst>
          </p:cNvPr>
          <p:cNvSpPr txBox="1"/>
          <p:nvPr/>
        </p:nvSpPr>
        <p:spPr>
          <a:xfrm>
            <a:off x="5471682" y="5899519"/>
            <a:ext cx="304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BAB5CB00-7CAB-2CDF-BEFF-BBEB8DDDA27E}"/>
              </a:ext>
            </a:extLst>
          </p:cNvPr>
          <p:cNvSpPr txBox="1"/>
          <p:nvPr/>
        </p:nvSpPr>
        <p:spPr>
          <a:xfrm>
            <a:off x="2476373" y="7386975"/>
            <a:ext cx="304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554B2F42-BA17-33BD-D4CD-45C84F66C82F}"/>
              </a:ext>
            </a:extLst>
          </p:cNvPr>
          <p:cNvSpPr txBox="1"/>
          <p:nvPr/>
        </p:nvSpPr>
        <p:spPr>
          <a:xfrm>
            <a:off x="4198227" y="6931788"/>
            <a:ext cx="179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Minimum is 3</a:t>
            </a:r>
            <a:endParaRPr lang="ko-KR" altLang="en-US" sz="1400" dirty="0"/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45DDA7EA-6AF6-170C-9681-77164D7340AF}"/>
              </a:ext>
            </a:extLst>
          </p:cNvPr>
          <p:cNvSpPr txBox="1"/>
          <p:nvPr/>
        </p:nvSpPr>
        <p:spPr>
          <a:xfrm>
            <a:off x="5223159" y="6390143"/>
            <a:ext cx="152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42E0E7BD-DB5D-99D8-0641-533445C1D545}"/>
              </a:ext>
            </a:extLst>
          </p:cNvPr>
          <p:cNvSpPr txBox="1"/>
          <p:nvPr/>
        </p:nvSpPr>
        <p:spPr>
          <a:xfrm>
            <a:off x="2298672" y="7874251"/>
            <a:ext cx="152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BE965918-B4C0-7D23-EE24-C72355AA917A}"/>
              </a:ext>
            </a:extLst>
          </p:cNvPr>
          <p:cNvSpPr txBox="1"/>
          <p:nvPr/>
        </p:nvSpPr>
        <p:spPr>
          <a:xfrm>
            <a:off x="1362926" y="8512414"/>
            <a:ext cx="179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Minimum is 5</a:t>
            </a:r>
            <a:endParaRPr lang="ko-KR" altLang="en-US" sz="1400" dirty="0"/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BB7EF9D9-FFF1-3F08-A7F9-A689B77A547D}"/>
              </a:ext>
            </a:extLst>
          </p:cNvPr>
          <p:cNvSpPr txBox="1"/>
          <p:nvPr/>
        </p:nvSpPr>
        <p:spPr>
          <a:xfrm>
            <a:off x="3005503" y="7656944"/>
            <a:ext cx="304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5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870841"/>
            <a:ext cx="22288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Sorted List (1,2,3,3,5,6,7,8)</a:t>
            </a:r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519C39-B01E-C166-7F2D-FA33575194E6}"/>
              </a:ext>
            </a:extLst>
          </p:cNvPr>
          <p:cNvSpPr txBox="1"/>
          <p:nvPr/>
        </p:nvSpPr>
        <p:spPr>
          <a:xfrm>
            <a:off x="52024" y="4178452"/>
            <a:ext cx="774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Step 1: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D2FA27F-4050-EE02-FFE7-F66B20E4FC4F}"/>
              </a:ext>
            </a:extLst>
          </p:cNvPr>
          <p:cNvSpPr/>
          <p:nvPr/>
        </p:nvSpPr>
        <p:spPr bwMode="auto">
          <a:xfrm>
            <a:off x="1360439" y="4295994"/>
            <a:ext cx="297819" cy="28176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84A8628-C0A3-6755-61B8-38BECF7A7F55}"/>
              </a:ext>
            </a:extLst>
          </p:cNvPr>
          <p:cNvSpPr/>
          <p:nvPr/>
        </p:nvSpPr>
        <p:spPr bwMode="auto">
          <a:xfrm>
            <a:off x="2821255" y="4266320"/>
            <a:ext cx="297819" cy="28176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6680DF0-D4B5-73EB-389B-5A9AF748CA5A}"/>
              </a:ext>
            </a:extLst>
          </p:cNvPr>
          <p:cNvSpPr/>
          <p:nvPr/>
        </p:nvSpPr>
        <p:spPr bwMode="auto">
          <a:xfrm>
            <a:off x="1337899" y="5420691"/>
            <a:ext cx="297819" cy="28176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5D0405-536B-593A-41D7-99F2CDA40093}"/>
              </a:ext>
            </a:extLst>
          </p:cNvPr>
          <p:cNvSpPr/>
          <p:nvPr/>
        </p:nvSpPr>
        <p:spPr bwMode="auto">
          <a:xfrm>
            <a:off x="2143752" y="4808472"/>
            <a:ext cx="297819" cy="28176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4D947D1-B9B7-354B-006D-56CB928D801F}"/>
              </a:ext>
            </a:extLst>
          </p:cNvPr>
          <p:cNvSpPr/>
          <p:nvPr/>
        </p:nvSpPr>
        <p:spPr bwMode="auto">
          <a:xfrm>
            <a:off x="2143752" y="5420691"/>
            <a:ext cx="297819" cy="28176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540475-61D7-B21B-BA8B-50CDCE7FB0F4}"/>
              </a:ext>
            </a:extLst>
          </p:cNvPr>
          <p:cNvSpPr/>
          <p:nvPr/>
        </p:nvSpPr>
        <p:spPr bwMode="auto">
          <a:xfrm>
            <a:off x="2821255" y="5420691"/>
            <a:ext cx="297819" cy="28176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49ACD53-28F3-22CB-975F-609B7A02F6C0}"/>
              </a:ext>
            </a:extLst>
          </p:cNvPr>
          <p:cNvCxnSpPr>
            <a:stCxn id="5" idx="7"/>
            <a:endCxn id="6" idx="3"/>
          </p:cNvCxnSpPr>
          <p:nvPr/>
        </p:nvCxnSpPr>
        <p:spPr bwMode="auto">
          <a:xfrm flipV="1">
            <a:off x="1592103" y="5048970"/>
            <a:ext cx="595264" cy="4129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A49CF7-40D4-5DE4-E508-B5633CE56226}"/>
              </a:ext>
            </a:extLst>
          </p:cNvPr>
          <p:cNvSpPr txBox="1"/>
          <p:nvPr/>
        </p:nvSpPr>
        <p:spPr>
          <a:xfrm>
            <a:off x="1722826" y="5097706"/>
            <a:ext cx="174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08761E-EB86-1308-15E4-A79B795FAFBD}"/>
              </a:ext>
            </a:extLst>
          </p:cNvPr>
          <p:cNvSpPr txBox="1"/>
          <p:nvPr/>
        </p:nvSpPr>
        <p:spPr>
          <a:xfrm>
            <a:off x="3369225" y="4227845"/>
            <a:ext cx="774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Step 2: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D5B9D6-0A3D-D6E1-7EC7-0F0F46B1C9A7}"/>
              </a:ext>
            </a:extLst>
          </p:cNvPr>
          <p:cNvSpPr/>
          <p:nvPr/>
        </p:nvSpPr>
        <p:spPr bwMode="auto">
          <a:xfrm>
            <a:off x="4677640" y="4406305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BCD73A9-8BE8-ED3E-0B90-19164035367A}"/>
              </a:ext>
            </a:extLst>
          </p:cNvPr>
          <p:cNvSpPr/>
          <p:nvPr/>
        </p:nvSpPr>
        <p:spPr bwMode="auto">
          <a:xfrm>
            <a:off x="6138456" y="4376631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3BFF800-E9D2-94B8-4D91-28C394AB8CE0}"/>
              </a:ext>
            </a:extLst>
          </p:cNvPr>
          <p:cNvSpPr/>
          <p:nvPr/>
        </p:nvSpPr>
        <p:spPr bwMode="auto">
          <a:xfrm>
            <a:off x="4655100" y="5531002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BDEB153-4F83-BCD2-E75E-1092E42BCF53}"/>
              </a:ext>
            </a:extLst>
          </p:cNvPr>
          <p:cNvSpPr/>
          <p:nvPr/>
        </p:nvSpPr>
        <p:spPr bwMode="auto">
          <a:xfrm>
            <a:off x="5460953" y="4918783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8309E04-1D56-D7BC-A098-FE047C0B676E}"/>
              </a:ext>
            </a:extLst>
          </p:cNvPr>
          <p:cNvSpPr/>
          <p:nvPr/>
        </p:nvSpPr>
        <p:spPr bwMode="auto">
          <a:xfrm>
            <a:off x="5460953" y="5531002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73D4E7B-69D0-1AD8-4905-5D6934667B16}"/>
              </a:ext>
            </a:extLst>
          </p:cNvPr>
          <p:cNvSpPr/>
          <p:nvPr/>
        </p:nvSpPr>
        <p:spPr bwMode="auto">
          <a:xfrm>
            <a:off x="6138456" y="5531002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4E0905-EBB6-34AA-95D3-A074713A46B9}"/>
              </a:ext>
            </a:extLst>
          </p:cNvPr>
          <p:cNvCxnSpPr>
            <a:stCxn id="15" idx="7"/>
            <a:endCxn id="16" idx="3"/>
          </p:cNvCxnSpPr>
          <p:nvPr/>
        </p:nvCxnSpPr>
        <p:spPr bwMode="auto">
          <a:xfrm flipV="1">
            <a:off x="4909304" y="5195205"/>
            <a:ext cx="595264" cy="383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6C28FC-6199-1051-8BFA-2B74BAC73583}"/>
              </a:ext>
            </a:extLst>
          </p:cNvPr>
          <p:cNvSpPr txBox="1"/>
          <p:nvPr/>
        </p:nvSpPr>
        <p:spPr>
          <a:xfrm>
            <a:off x="5040026" y="5147100"/>
            <a:ext cx="174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8A3E831-D2C8-2115-9B90-899555A045AE}"/>
              </a:ext>
            </a:extLst>
          </p:cNvPr>
          <p:cNvCxnSpPr>
            <a:stCxn id="16" idx="7"/>
            <a:endCxn id="14" idx="3"/>
          </p:cNvCxnSpPr>
          <p:nvPr/>
        </p:nvCxnSpPr>
        <p:spPr bwMode="auto">
          <a:xfrm flipV="1">
            <a:off x="5715157" y="4653053"/>
            <a:ext cx="466914" cy="3131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959EFC-C6B0-3C8B-5C64-1D0BDBD2281B}"/>
              </a:ext>
            </a:extLst>
          </p:cNvPr>
          <p:cNvSpPr txBox="1"/>
          <p:nvPr/>
        </p:nvSpPr>
        <p:spPr>
          <a:xfrm>
            <a:off x="5796909" y="4531473"/>
            <a:ext cx="174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511069-DCCE-986A-4446-33A2C8D02A0B}"/>
              </a:ext>
            </a:extLst>
          </p:cNvPr>
          <p:cNvSpPr txBox="1"/>
          <p:nvPr/>
        </p:nvSpPr>
        <p:spPr>
          <a:xfrm>
            <a:off x="-50583" y="5803497"/>
            <a:ext cx="774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Step 3: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C0767FB-8350-B0FE-0F22-DD6F84CC38D6}"/>
              </a:ext>
            </a:extLst>
          </p:cNvPr>
          <p:cNvSpPr/>
          <p:nvPr/>
        </p:nvSpPr>
        <p:spPr bwMode="auto">
          <a:xfrm>
            <a:off x="1257832" y="5981957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D553F11-95C0-D416-5744-59FC1BA13DC3}"/>
              </a:ext>
            </a:extLst>
          </p:cNvPr>
          <p:cNvSpPr/>
          <p:nvPr/>
        </p:nvSpPr>
        <p:spPr bwMode="auto">
          <a:xfrm>
            <a:off x="2718648" y="5952283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A259517-BA7A-D86C-BF45-12673B91EF2C}"/>
              </a:ext>
            </a:extLst>
          </p:cNvPr>
          <p:cNvSpPr/>
          <p:nvPr/>
        </p:nvSpPr>
        <p:spPr bwMode="auto">
          <a:xfrm>
            <a:off x="1235292" y="7106654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070FB0C-7350-3179-84AB-84AAA3309CED}"/>
              </a:ext>
            </a:extLst>
          </p:cNvPr>
          <p:cNvSpPr/>
          <p:nvPr/>
        </p:nvSpPr>
        <p:spPr bwMode="auto">
          <a:xfrm>
            <a:off x="2041145" y="6494435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60DB601-5483-B984-D68D-8EBE80F12EC2}"/>
              </a:ext>
            </a:extLst>
          </p:cNvPr>
          <p:cNvSpPr/>
          <p:nvPr/>
        </p:nvSpPr>
        <p:spPr bwMode="auto">
          <a:xfrm>
            <a:off x="2041145" y="7106654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1B64A64-118A-79CF-452D-62CF88F62D46}"/>
              </a:ext>
            </a:extLst>
          </p:cNvPr>
          <p:cNvSpPr/>
          <p:nvPr/>
        </p:nvSpPr>
        <p:spPr bwMode="auto">
          <a:xfrm>
            <a:off x="2718648" y="7106654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FEEFF81-E4AE-B61A-B45C-B2BFD54276C3}"/>
              </a:ext>
            </a:extLst>
          </p:cNvPr>
          <p:cNvCxnSpPr>
            <a:stCxn id="27" idx="7"/>
            <a:endCxn id="28" idx="3"/>
          </p:cNvCxnSpPr>
          <p:nvPr/>
        </p:nvCxnSpPr>
        <p:spPr bwMode="auto">
          <a:xfrm flipV="1">
            <a:off x="1489496" y="6770857"/>
            <a:ext cx="595264" cy="383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46CC4AE-CA46-FC73-51BE-1C4CD849A446}"/>
              </a:ext>
            </a:extLst>
          </p:cNvPr>
          <p:cNvSpPr txBox="1"/>
          <p:nvPr/>
        </p:nvSpPr>
        <p:spPr>
          <a:xfrm>
            <a:off x="1620218" y="6722752"/>
            <a:ext cx="174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0F78804-A2C3-F05D-71CB-371CB7F49F52}"/>
              </a:ext>
            </a:extLst>
          </p:cNvPr>
          <p:cNvCxnSpPr>
            <a:stCxn id="28" idx="7"/>
            <a:endCxn id="26" idx="3"/>
          </p:cNvCxnSpPr>
          <p:nvPr/>
        </p:nvCxnSpPr>
        <p:spPr bwMode="auto">
          <a:xfrm flipV="1">
            <a:off x="2295349" y="6228705"/>
            <a:ext cx="466914" cy="3131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1D43368-2FA3-51E7-72A9-AC6EDD640F60}"/>
              </a:ext>
            </a:extLst>
          </p:cNvPr>
          <p:cNvSpPr txBox="1"/>
          <p:nvPr/>
        </p:nvSpPr>
        <p:spPr>
          <a:xfrm>
            <a:off x="2377101" y="6107125"/>
            <a:ext cx="174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370D8F9-ED02-0B1E-E2C3-E898A0B89CBA}"/>
              </a:ext>
            </a:extLst>
          </p:cNvPr>
          <p:cNvCxnSpPr>
            <a:stCxn id="25" idx="4"/>
            <a:endCxn id="27" idx="0"/>
          </p:cNvCxnSpPr>
          <p:nvPr/>
        </p:nvCxnSpPr>
        <p:spPr bwMode="auto">
          <a:xfrm flipH="1">
            <a:off x="1384202" y="6305806"/>
            <a:ext cx="22540" cy="8008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417165-365D-868E-AB04-42E023609FC4}"/>
              </a:ext>
            </a:extLst>
          </p:cNvPr>
          <p:cNvSpPr txBox="1"/>
          <p:nvPr/>
        </p:nvSpPr>
        <p:spPr>
          <a:xfrm>
            <a:off x="1073390" y="6584252"/>
            <a:ext cx="174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9AB696-B7DB-4B03-EA95-B2BA404A4C37}"/>
              </a:ext>
            </a:extLst>
          </p:cNvPr>
          <p:cNvSpPr txBox="1"/>
          <p:nvPr/>
        </p:nvSpPr>
        <p:spPr>
          <a:xfrm>
            <a:off x="3683371" y="5958424"/>
            <a:ext cx="774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Step 4: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CBCFF6B-9BDF-EF10-FB8F-669F7540F7F8}"/>
              </a:ext>
            </a:extLst>
          </p:cNvPr>
          <p:cNvSpPr/>
          <p:nvPr/>
        </p:nvSpPr>
        <p:spPr bwMode="auto">
          <a:xfrm>
            <a:off x="4818819" y="6066585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CBCA961-64FD-E8F2-F72D-1DD2835A6028}"/>
              </a:ext>
            </a:extLst>
          </p:cNvPr>
          <p:cNvSpPr/>
          <p:nvPr/>
        </p:nvSpPr>
        <p:spPr bwMode="auto">
          <a:xfrm>
            <a:off x="6279635" y="6036911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56341AA-6820-F12F-1608-40F4CCBD096E}"/>
              </a:ext>
            </a:extLst>
          </p:cNvPr>
          <p:cNvSpPr/>
          <p:nvPr/>
        </p:nvSpPr>
        <p:spPr bwMode="auto">
          <a:xfrm>
            <a:off x="4796279" y="7191282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DE8DB3F-755F-9FFA-60B6-7058934F573E}"/>
              </a:ext>
            </a:extLst>
          </p:cNvPr>
          <p:cNvSpPr/>
          <p:nvPr/>
        </p:nvSpPr>
        <p:spPr bwMode="auto">
          <a:xfrm>
            <a:off x="5602132" y="6579063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C9A43BD-7F72-C50C-5D57-9B4A53B627B1}"/>
              </a:ext>
            </a:extLst>
          </p:cNvPr>
          <p:cNvSpPr/>
          <p:nvPr/>
        </p:nvSpPr>
        <p:spPr bwMode="auto">
          <a:xfrm>
            <a:off x="5602132" y="7191282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5DD7711-01D2-D047-61D8-04E9E9C054FA}"/>
              </a:ext>
            </a:extLst>
          </p:cNvPr>
          <p:cNvSpPr/>
          <p:nvPr/>
        </p:nvSpPr>
        <p:spPr bwMode="auto">
          <a:xfrm>
            <a:off x="6279635" y="7191282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F45D863-4993-BC6B-4BCC-1985471983D3}"/>
              </a:ext>
            </a:extLst>
          </p:cNvPr>
          <p:cNvCxnSpPr>
            <a:stCxn id="41" idx="7"/>
            <a:endCxn id="42" idx="3"/>
          </p:cNvCxnSpPr>
          <p:nvPr/>
        </p:nvCxnSpPr>
        <p:spPr bwMode="auto">
          <a:xfrm flipV="1">
            <a:off x="5050483" y="6855485"/>
            <a:ext cx="595264" cy="383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7167B-8A6B-4B47-AAF6-C3AE8CB1C6C5}"/>
              </a:ext>
            </a:extLst>
          </p:cNvPr>
          <p:cNvSpPr txBox="1"/>
          <p:nvPr/>
        </p:nvSpPr>
        <p:spPr>
          <a:xfrm>
            <a:off x="5181205" y="6807380"/>
            <a:ext cx="174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4440F68-01C2-5C4F-27A8-931E81D532D6}"/>
              </a:ext>
            </a:extLst>
          </p:cNvPr>
          <p:cNvCxnSpPr>
            <a:stCxn id="42" idx="7"/>
            <a:endCxn id="40" idx="3"/>
          </p:cNvCxnSpPr>
          <p:nvPr/>
        </p:nvCxnSpPr>
        <p:spPr bwMode="auto">
          <a:xfrm flipV="1">
            <a:off x="5856336" y="6313333"/>
            <a:ext cx="466914" cy="3131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2279B2-F30F-8EC3-7DD1-EAE6A574A753}"/>
              </a:ext>
            </a:extLst>
          </p:cNvPr>
          <p:cNvSpPr txBox="1"/>
          <p:nvPr/>
        </p:nvSpPr>
        <p:spPr>
          <a:xfrm>
            <a:off x="5938088" y="6191753"/>
            <a:ext cx="174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444FCC2-A119-B631-1564-750513489613}"/>
              </a:ext>
            </a:extLst>
          </p:cNvPr>
          <p:cNvCxnSpPr>
            <a:stCxn id="39" idx="4"/>
            <a:endCxn id="41" idx="0"/>
          </p:cNvCxnSpPr>
          <p:nvPr/>
        </p:nvCxnSpPr>
        <p:spPr bwMode="auto">
          <a:xfrm flipH="1">
            <a:off x="4945189" y="6390434"/>
            <a:ext cx="22540" cy="8008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C1BB6A9-AA9B-B99D-D290-C8B111C563CB}"/>
              </a:ext>
            </a:extLst>
          </p:cNvPr>
          <p:cNvSpPr txBox="1"/>
          <p:nvPr/>
        </p:nvSpPr>
        <p:spPr>
          <a:xfrm>
            <a:off x="4634377" y="6668880"/>
            <a:ext cx="174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F6E387A-98D2-8C70-E26B-3FA4DC9C0BCC}"/>
              </a:ext>
            </a:extLst>
          </p:cNvPr>
          <p:cNvCxnSpPr>
            <a:stCxn id="42" idx="4"/>
            <a:endCxn id="43" idx="0"/>
          </p:cNvCxnSpPr>
          <p:nvPr/>
        </p:nvCxnSpPr>
        <p:spPr bwMode="auto">
          <a:xfrm>
            <a:off x="5751042" y="6902912"/>
            <a:ext cx="0" cy="2883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6EA7A52-9CB8-7E45-DA18-FB4C39250581}"/>
              </a:ext>
            </a:extLst>
          </p:cNvPr>
          <p:cNvSpPr txBox="1"/>
          <p:nvPr/>
        </p:nvSpPr>
        <p:spPr>
          <a:xfrm>
            <a:off x="5735574" y="6920292"/>
            <a:ext cx="174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EAADD4-6891-6378-DFE5-DAEC44C92868}"/>
              </a:ext>
            </a:extLst>
          </p:cNvPr>
          <p:cNvSpPr txBox="1"/>
          <p:nvPr/>
        </p:nvSpPr>
        <p:spPr>
          <a:xfrm>
            <a:off x="228600" y="7426043"/>
            <a:ext cx="774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Step 5: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4EB5E5B-1E26-C35C-279D-836A0157F0B3}"/>
              </a:ext>
            </a:extLst>
          </p:cNvPr>
          <p:cNvSpPr/>
          <p:nvPr/>
        </p:nvSpPr>
        <p:spPr bwMode="auto">
          <a:xfrm>
            <a:off x="1364048" y="7534204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5215D5E-8F9A-CB8F-68F5-C8AFBF77FF7F}"/>
              </a:ext>
            </a:extLst>
          </p:cNvPr>
          <p:cNvSpPr/>
          <p:nvPr/>
        </p:nvSpPr>
        <p:spPr bwMode="auto">
          <a:xfrm>
            <a:off x="2824864" y="7504530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FC24B1C-5CB1-2963-ABC3-47AFF86B521A}"/>
              </a:ext>
            </a:extLst>
          </p:cNvPr>
          <p:cNvSpPr/>
          <p:nvPr/>
        </p:nvSpPr>
        <p:spPr bwMode="auto">
          <a:xfrm>
            <a:off x="1341508" y="8658901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C23819E-AE5B-FA60-AFED-441D11DBAAA9}"/>
              </a:ext>
            </a:extLst>
          </p:cNvPr>
          <p:cNvSpPr/>
          <p:nvPr/>
        </p:nvSpPr>
        <p:spPr bwMode="auto">
          <a:xfrm>
            <a:off x="2147361" y="8046682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B6C5625-E194-F105-FBD4-54F52F65CF48}"/>
              </a:ext>
            </a:extLst>
          </p:cNvPr>
          <p:cNvSpPr/>
          <p:nvPr/>
        </p:nvSpPr>
        <p:spPr bwMode="auto">
          <a:xfrm>
            <a:off x="2147361" y="8658901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2FF367D-616A-93F0-4002-C38C1F415EDB}"/>
              </a:ext>
            </a:extLst>
          </p:cNvPr>
          <p:cNvSpPr/>
          <p:nvPr/>
        </p:nvSpPr>
        <p:spPr bwMode="auto">
          <a:xfrm>
            <a:off x="2824864" y="8658901"/>
            <a:ext cx="297819" cy="3238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01D03F7-0F0F-B8F3-1701-8DB236D87E18}"/>
              </a:ext>
            </a:extLst>
          </p:cNvPr>
          <p:cNvCxnSpPr>
            <a:stCxn id="57" idx="7"/>
            <a:endCxn id="58" idx="3"/>
          </p:cNvCxnSpPr>
          <p:nvPr/>
        </p:nvCxnSpPr>
        <p:spPr bwMode="auto">
          <a:xfrm flipV="1">
            <a:off x="1595712" y="8323104"/>
            <a:ext cx="595264" cy="383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5E1D92D-BC12-904A-E4AC-C33B4E11C3FF}"/>
              </a:ext>
            </a:extLst>
          </p:cNvPr>
          <p:cNvSpPr txBox="1"/>
          <p:nvPr/>
        </p:nvSpPr>
        <p:spPr>
          <a:xfrm>
            <a:off x="1726434" y="8274999"/>
            <a:ext cx="174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99C5C34-017F-387E-AAB4-4403FD480420}"/>
              </a:ext>
            </a:extLst>
          </p:cNvPr>
          <p:cNvCxnSpPr>
            <a:stCxn id="58" idx="7"/>
            <a:endCxn id="56" idx="3"/>
          </p:cNvCxnSpPr>
          <p:nvPr/>
        </p:nvCxnSpPr>
        <p:spPr bwMode="auto">
          <a:xfrm flipV="1">
            <a:off x="2401565" y="7780952"/>
            <a:ext cx="466914" cy="3131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2" name="TextBox 3071">
            <a:extLst>
              <a:ext uri="{FF2B5EF4-FFF2-40B4-BE49-F238E27FC236}">
                <a16:creationId xmlns:a16="http://schemas.microsoft.com/office/drawing/2014/main" id="{53A00F07-37C8-439A-5F54-28E800F26CAE}"/>
              </a:ext>
            </a:extLst>
          </p:cNvPr>
          <p:cNvSpPr txBox="1"/>
          <p:nvPr/>
        </p:nvSpPr>
        <p:spPr>
          <a:xfrm>
            <a:off x="2483317" y="7659372"/>
            <a:ext cx="174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3073" name="직선 연결선 3072">
            <a:extLst>
              <a:ext uri="{FF2B5EF4-FFF2-40B4-BE49-F238E27FC236}">
                <a16:creationId xmlns:a16="http://schemas.microsoft.com/office/drawing/2014/main" id="{344BE7D5-2698-D489-1F7C-48CF9C180D8C}"/>
              </a:ext>
            </a:extLst>
          </p:cNvPr>
          <p:cNvCxnSpPr>
            <a:stCxn id="55" idx="4"/>
            <a:endCxn id="57" idx="0"/>
          </p:cNvCxnSpPr>
          <p:nvPr/>
        </p:nvCxnSpPr>
        <p:spPr bwMode="auto">
          <a:xfrm flipH="1">
            <a:off x="1490418" y="7858053"/>
            <a:ext cx="22540" cy="8008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81" name="TextBox 3080">
            <a:extLst>
              <a:ext uri="{FF2B5EF4-FFF2-40B4-BE49-F238E27FC236}">
                <a16:creationId xmlns:a16="http://schemas.microsoft.com/office/drawing/2014/main" id="{E19A9BB9-DD55-F034-27AC-46C4F8ED7C77}"/>
              </a:ext>
            </a:extLst>
          </p:cNvPr>
          <p:cNvSpPr txBox="1"/>
          <p:nvPr/>
        </p:nvSpPr>
        <p:spPr>
          <a:xfrm>
            <a:off x="1179606" y="8136499"/>
            <a:ext cx="174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3082" name="직선 연결선 3081">
            <a:extLst>
              <a:ext uri="{FF2B5EF4-FFF2-40B4-BE49-F238E27FC236}">
                <a16:creationId xmlns:a16="http://schemas.microsoft.com/office/drawing/2014/main" id="{F7FFF713-45CB-6162-2E99-B9B116A6B5EA}"/>
              </a:ext>
            </a:extLst>
          </p:cNvPr>
          <p:cNvCxnSpPr>
            <a:stCxn id="58" idx="4"/>
            <a:endCxn id="59" idx="0"/>
          </p:cNvCxnSpPr>
          <p:nvPr/>
        </p:nvCxnSpPr>
        <p:spPr bwMode="auto">
          <a:xfrm>
            <a:off x="2296271" y="8370531"/>
            <a:ext cx="0" cy="2883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83" name="TextBox 3082">
            <a:extLst>
              <a:ext uri="{FF2B5EF4-FFF2-40B4-BE49-F238E27FC236}">
                <a16:creationId xmlns:a16="http://schemas.microsoft.com/office/drawing/2014/main" id="{60D8B54C-E5D9-5A00-E35D-88188ED00002}"/>
              </a:ext>
            </a:extLst>
          </p:cNvPr>
          <p:cNvSpPr txBox="1"/>
          <p:nvPr/>
        </p:nvSpPr>
        <p:spPr>
          <a:xfrm>
            <a:off x="2280803" y="8387911"/>
            <a:ext cx="174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3085" name="직선 연결선 3084">
            <a:extLst>
              <a:ext uri="{FF2B5EF4-FFF2-40B4-BE49-F238E27FC236}">
                <a16:creationId xmlns:a16="http://schemas.microsoft.com/office/drawing/2014/main" id="{5880F52B-2BC0-7A5F-CE64-EDAE2977791D}"/>
              </a:ext>
            </a:extLst>
          </p:cNvPr>
          <p:cNvCxnSpPr>
            <a:stCxn id="56" idx="4"/>
            <a:endCxn id="60" idx="0"/>
          </p:cNvCxnSpPr>
          <p:nvPr/>
        </p:nvCxnSpPr>
        <p:spPr bwMode="auto">
          <a:xfrm>
            <a:off x="2973774" y="7828379"/>
            <a:ext cx="0" cy="830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86" name="TextBox 3085">
            <a:extLst>
              <a:ext uri="{FF2B5EF4-FFF2-40B4-BE49-F238E27FC236}">
                <a16:creationId xmlns:a16="http://schemas.microsoft.com/office/drawing/2014/main" id="{2FB91C53-F464-762F-588F-197CB9DD7C4D}"/>
              </a:ext>
            </a:extLst>
          </p:cNvPr>
          <p:cNvSpPr txBox="1"/>
          <p:nvPr/>
        </p:nvSpPr>
        <p:spPr>
          <a:xfrm>
            <a:off x="3011715" y="8132807"/>
            <a:ext cx="174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AF75156-E4AA-081D-C56F-7A0AC5C26076}"/>
              </a:ext>
            </a:extLst>
          </p:cNvPr>
          <p:cNvSpPr/>
          <p:nvPr/>
        </p:nvSpPr>
        <p:spPr bwMode="auto">
          <a:xfrm>
            <a:off x="1828800" y="5555810"/>
            <a:ext cx="304800" cy="31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DC67320-A410-146C-6C66-7A66899D9416}"/>
              </a:ext>
            </a:extLst>
          </p:cNvPr>
          <p:cNvSpPr/>
          <p:nvPr/>
        </p:nvSpPr>
        <p:spPr bwMode="auto">
          <a:xfrm>
            <a:off x="3142365" y="6172200"/>
            <a:ext cx="304800" cy="31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0677ED1-4BC6-5041-AE08-043A30E73848}"/>
              </a:ext>
            </a:extLst>
          </p:cNvPr>
          <p:cNvSpPr/>
          <p:nvPr/>
        </p:nvSpPr>
        <p:spPr bwMode="auto">
          <a:xfrm>
            <a:off x="3671557" y="5860610"/>
            <a:ext cx="304800" cy="31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AE952F3-1B86-701D-AF00-EC701BC380C5}"/>
              </a:ext>
            </a:extLst>
          </p:cNvPr>
          <p:cNvSpPr/>
          <p:nvPr/>
        </p:nvSpPr>
        <p:spPr bwMode="auto">
          <a:xfrm>
            <a:off x="4114800" y="6452857"/>
            <a:ext cx="304800" cy="31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39DDC0-8A31-8DFF-69AB-318A64D12DA0}"/>
              </a:ext>
            </a:extLst>
          </p:cNvPr>
          <p:cNvSpPr/>
          <p:nvPr/>
        </p:nvSpPr>
        <p:spPr bwMode="auto">
          <a:xfrm>
            <a:off x="5865311" y="6002070"/>
            <a:ext cx="304800" cy="31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037FE3-E30E-2152-41AE-506F525A19D5}"/>
              </a:ext>
            </a:extLst>
          </p:cNvPr>
          <p:cNvSpPr/>
          <p:nvPr/>
        </p:nvSpPr>
        <p:spPr bwMode="auto">
          <a:xfrm>
            <a:off x="2743200" y="7924800"/>
            <a:ext cx="304800" cy="31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DCBA84-DB17-A43B-D81E-E7237FA638F6}"/>
              </a:ext>
            </a:extLst>
          </p:cNvPr>
          <p:cNvSpPr/>
          <p:nvPr/>
        </p:nvSpPr>
        <p:spPr bwMode="auto">
          <a:xfrm>
            <a:off x="1143000" y="6608652"/>
            <a:ext cx="304800" cy="31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88B0B3-8751-C3A7-8D95-0C146D3E7FAC}"/>
              </a:ext>
            </a:extLst>
          </p:cNvPr>
          <p:cNvCxnSpPr>
            <a:stCxn id="10" idx="7"/>
            <a:endCxn id="3" idx="3"/>
          </p:cNvCxnSpPr>
          <p:nvPr/>
        </p:nvCxnSpPr>
        <p:spPr bwMode="auto">
          <a:xfrm flipV="1">
            <a:off x="1403163" y="5821769"/>
            <a:ext cx="470274" cy="832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1F3CE5-A905-926D-0494-D14357A42BCE}"/>
              </a:ext>
            </a:extLst>
          </p:cNvPr>
          <p:cNvCxnSpPr>
            <a:stCxn id="3" idx="6"/>
            <a:endCxn id="4" idx="2"/>
          </p:cNvCxnSpPr>
          <p:nvPr/>
        </p:nvCxnSpPr>
        <p:spPr bwMode="auto">
          <a:xfrm>
            <a:off x="2133600" y="5711605"/>
            <a:ext cx="1008765" cy="6163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4194AF5-63F4-C08A-E637-B4ECC44A79BA}"/>
              </a:ext>
            </a:extLst>
          </p:cNvPr>
          <p:cNvCxnSpPr>
            <a:stCxn id="4" idx="7"/>
            <a:endCxn id="6" idx="3"/>
          </p:cNvCxnSpPr>
          <p:nvPr/>
        </p:nvCxnSpPr>
        <p:spPr bwMode="auto">
          <a:xfrm flipV="1">
            <a:off x="3402528" y="6126569"/>
            <a:ext cx="313666" cy="912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E1E19C8-A896-5AA1-2B38-D6872946A670}"/>
              </a:ext>
            </a:extLst>
          </p:cNvPr>
          <p:cNvCxnSpPr>
            <a:stCxn id="6" idx="5"/>
            <a:endCxn id="7" idx="1"/>
          </p:cNvCxnSpPr>
          <p:nvPr/>
        </p:nvCxnSpPr>
        <p:spPr bwMode="auto">
          <a:xfrm>
            <a:off x="3931720" y="6126569"/>
            <a:ext cx="227717" cy="3719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EEC29A5-6618-9B0F-A5AC-EDEBE8301AE8}"/>
              </a:ext>
            </a:extLst>
          </p:cNvPr>
          <p:cNvCxnSpPr>
            <a:stCxn id="7" idx="6"/>
            <a:endCxn id="8" idx="3"/>
          </p:cNvCxnSpPr>
          <p:nvPr/>
        </p:nvCxnSpPr>
        <p:spPr bwMode="auto">
          <a:xfrm flipV="1">
            <a:off x="4419600" y="6268029"/>
            <a:ext cx="1490348" cy="340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CECB3D-7851-E290-6377-6867A02315B8}"/>
              </a:ext>
            </a:extLst>
          </p:cNvPr>
          <p:cNvCxnSpPr>
            <a:stCxn id="7" idx="3"/>
            <a:endCxn id="9" idx="7"/>
          </p:cNvCxnSpPr>
          <p:nvPr/>
        </p:nvCxnSpPr>
        <p:spPr bwMode="auto">
          <a:xfrm flipH="1">
            <a:off x="3003363" y="6718816"/>
            <a:ext cx="1156074" cy="12516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3CE557-0F2B-800B-B3AC-FB8C5662AFC8}"/>
              </a:ext>
            </a:extLst>
          </p:cNvPr>
          <p:cNvSpPr txBox="1"/>
          <p:nvPr/>
        </p:nvSpPr>
        <p:spPr>
          <a:xfrm>
            <a:off x="1143000" y="6002070"/>
            <a:ext cx="470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235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DFAE8-A00D-7B12-B99D-149E71ADAD50}"/>
              </a:ext>
            </a:extLst>
          </p:cNvPr>
          <p:cNvSpPr txBox="1"/>
          <p:nvPr/>
        </p:nvSpPr>
        <p:spPr>
          <a:xfrm>
            <a:off x="2607803" y="5721453"/>
            <a:ext cx="470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270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8E909-C858-366A-E436-193DF4A0143B}"/>
              </a:ext>
            </a:extLst>
          </p:cNvPr>
          <p:cNvSpPr txBox="1"/>
          <p:nvPr/>
        </p:nvSpPr>
        <p:spPr>
          <a:xfrm>
            <a:off x="3293603" y="5873678"/>
            <a:ext cx="470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80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1762DC-2D57-1F3B-3277-A74526C6E508}"/>
              </a:ext>
            </a:extLst>
          </p:cNvPr>
          <p:cNvSpPr txBox="1"/>
          <p:nvPr/>
        </p:nvSpPr>
        <p:spPr>
          <a:xfrm>
            <a:off x="3984469" y="6096209"/>
            <a:ext cx="470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95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0966F5-EF8E-6BEC-BE82-52CB1982E364}"/>
              </a:ext>
            </a:extLst>
          </p:cNvPr>
          <p:cNvSpPr txBox="1"/>
          <p:nvPr/>
        </p:nvSpPr>
        <p:spPr>
          <a:xfrm>
            <a:off x="4985877" y="6452857"/>
            <a:ext cx="470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280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52A601-99AA-24F4-94EE-75C66EFADE7B}"/>
              </a:ext>
            </a:extLst>
          </p:cNvPr>
          <p:cNvSpPr txBox="1"/>
          <p:nvPr/>
        </p:nvSpPr>
        <p:spPr>
          <a:xfrm>
            <a:off x="3528142" y="7344623"/>
            <a:ext cx="470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270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6D280B-E762-85A0-B34E-CD9107645C6A}"/>
              </a:ext>
            </a:extLst>
          </p:cNvPr>
          <p:cNvSpPr txBox="1"/>
          <p:nvPr/>
        </p:nvSpPr>
        <p:spPr>
          <a:xfrm>
            <a:off x="914400" y="8305800"/>
            <a:ext cx="529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235 + 270 + 80 + 95 + 280 + 270 = 1230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A52A32-752F-D51C-FEC9-06F8324E9719}"/>
              </a:ext>
            </a:extLst>
          </p:cNvPr>
          <p:cNvSpPr txBox="1"/>
          <p:nvPr/>
        </p:nvSpPr>
        <p:spPr>
          <a:xfrm>
            <a:off x="447675" y="365760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/>
              <a:t>Step 1: find indegree of all vertices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sz="800" dirty="0"/>
              <a:t>Step 2: push all nodes with indegree = 0 into queue.</a:t>
            </a:r>
          </a:p>
          <a:p>
            <a:pPr algn="l"/>
            <a:r>
              <a:rPr lang="en-US" altLang="ko-KR" sz="800" dirty="0"/>
              <a:t>	Queue: 0 7</a:t>
            </a:r>
          </a:p>
          <a:p>
            <a:pPr algn="l"/>
            <a:r>
              <a:rPr lang="en-US" altLang="ko-KR" sz="800" dirty="0"/>
              <a:t>	</a:t>
            </a:r>
            <a:r>
              <a:rPr lang="en-US" altLang="ko-KR" sz="800" dirty="0" err="1"/>
              <a:t>PredCount</a:t>
            </a:r>
            <a:r>
              <a:rPr lang="en-US" altLang="ko-KR" sz="800" dirty="0"/>
              <a:t>: </a:t>
            </a:r>
          </a:p>
          <a:p>
            <a:pPr algn="l"/>
            <a:r>
              <a:rPr lang="en-US" altLang="ko-KR" sz="800" dirty="0"/>
              <a:t>	Topological order: 0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sz="800" dirty="0"/>
              <a:t>Step 3: push 1 into queue</a:t>
            </a:r>
          </a:p>
          <a:p>
            <a:pPr algn="l"/>
            <a:r>
              <a:rPr lang="en-US" altLang="ko-KR" sz="800" dirty="0"/>
              <a:t>	queue: 0 7 1</a:t>
            </a:r>
          </a:p>
          <a:p>
            <a:pPr algn="l"/>
            <a:r>
              <a:rPr lang="en-US" altLang="ko-KR" sz="800" dirty="0"/>
              <a:t>	</a:t>
            </a:r>
            <a:r>
              <a:rPr lang="en-US" altLang="ko-KR" sz="800" dirty="0" err="1"/>
              <a:t>predCount</a:t>
            </a:r>
            <a:r>
              <a:rPr lang="en-US" altLang="ko-KR" sz="800" dirty="0"/>
              <a:t>: 1 2</a:t>
            </a:r>
          </a:p>
          <a:p>
            <a:pPr algn="l"/>
            <a:r>
              <a:rPr lang="en-US" altLang="ko-KR" sz="800" dirty="0"/>
              <a:t>	topological order: 0 7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sz="800" dirty="0"/>
              <a:t>Step 4: 	queue: 0 7 1</a:t>
            </a:r>
          </a:p>
          <a:p>
            <a:pPr algn="l"/>
            <a:r>
              <a:rPr lang="en-US" altLang="ko-KR" sz="800" dirty="0"/>
              <a:t>	</a:t>
            </a:r>
            <a:r>
              <a:rPr lang="en-US" altLang="ko-KR" sz="800" dirty="0" err="1"/>
              <a:t>predCount</a:t>
            </a:r>
            <a:r>
              <a:rPr lang="en-US" altLang="ko-KR" sz="800" dirty="0"/>
              <a:t>: 0 1 2</a:t>
            </a:r>
          </a:p>
          <a:p>
            <a:pPr algn="l"/>
            <a:r>
              <a:rPr lang="en-US" altLang="ko-KR" sz="800" dirty="0"/>
              <a:t>	topological order: 0 7 1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sz="800" dirty="0"/>
              <a:t>Step 5: push node 5 and node 6 to</a:t>
            </a:r>
            <a:r>
              <a:rPr lang="ko-KR" altLang="en-US" sz="800" dirty="0"/>
              <a:t> </a:t>
            </a:r>
            <a:r>
              <a:rPr lang="en-US" altLang="ko-KR" sz="800" dirty="0"/>
              <a:t>queue</a:t>
            </a:r>
          </a:p>
          <a:p>
            <a:pPr algn="l"/>
            <a:r>
              <a:rPr lang="en-US" altLang="ko-KR" sz="800" dirty="0"/>
              <a:t>	queue: 0 7 1 5 6</a:t>
            </a:r>
          </a:p>
          <a:p>
            <a:pPr algn="l"/>
            <a:r>
              <a:rPr lang="en-US" altLang="ko-KR" sz="800" dirty="0"/>
              <a:t>	</a:t>
            </a:r>
            <a:r>
              <a:rPr lang="en-US" altLang="ko-KR" sz="800" dirty="0" err="1"/>
              <a:t>predCount</a:t>
            </a:r>
            <a:r>
              <a:rPr lang="en-US" altLang="ko-KR" sz="800" dirty="0"/>
              <a:t>: 0 1 2 3</a:t>
            </a:r>
          </a:p>
          <a:p>
            <a:pPr algn="l"/>
            <a:r>
              <a:rPr lang="en-US" altLang="ko-KR" sz="800" dirty="0"/>
              <a:t>	topological order: 0 7 1 5 </a:t>
            </a:r>
          </a:p>
          <a:p>
            <a:pPr algn="l"/>
            <a:r>
              <a:rPr lang="en-US" altLang="ko-KR" sz="800" dirty="0"/>
              <a:t>           delete node 6 and add to topological order</a:t>
            </a:r>
          </a:p>
          <a:p>
            <a:pPr algn="l"/>
            <a:r>
              <a:rPr lang="en-US" altLang="ko-KR" sz="800" dirty="0"/>
              <a:t>	queue 0 7 1 5 6</a:t>
            </a:r>
          </a:p>
          <a:p>
            <a:pPr algn="l"/>
            <a:r>
              <a:rPr lang="en-US" altLang="ko-KR" sz="800" dirty="0"/>
              <a:t>	</a:t>
            </a:r>
            <a:r>
              <a:rPr lang="en-US" altLang="ko-KR" sz="800" dirty="0" err="1"/>
              <a:t>predCount</a:t>
            </a:r>
            <a:r>
              <a:rPr lang="en-US" altLang="ko-KR" sz="800" dirty="0"/>
              <a:t>: 0 1 2 3 4</a:t>
            </a:r>
          </a:p>
          <a:p>
            <a:pPr algn="l"/>
            <a:r>
              <a:rPr lang="en-US" altLang="ko-KR" sz="800" dirty="0"/>
              <a:t>	topological order: 0 7 1 5 6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sz="800" dirty="0"/>
              <a:t>Step 6: push all nodes with indegree 1 to the queue</a:t>
            </a:r>
          </a:p>
          <a:p>
            <a:pPr algn="l"/>
            <a:r>
              <a:rPr lang="en-US" altLang="ko-KR" sz="800" dirty="0"/>
              <a:t>	queue: 0 7 1 5 6 2 3 8 9</a:t>
            </a:r>
          </a:p>
          <a:p>
            <a:pPr algn="l"/>
            <a:r>
              <a:rPr lang="en-US" altLang="ko-KR" sz="800" dirty="0"/>
              <a:t>	</a:t>
            </a:r>
            <a:r>
              <a:rPr lang="en-US" altLang="ko-KR" sz="800" dirty="0" err="1"/>
              <a:t>predCount</a:t>
            </a:r>
            <a:r>
              <a:rPr lang="en-US" altLang="ko-KR" sz="800" dirty="0"/>
              <a:t>: 0 1 2 3 4 5</a:t>
            </a:r>
          </a:p>
          <a:p>
            <a:pPr algn="l"/>
            <a:r>
              <a:rPr lang="en-US" altLang="ko-KR" sz="800" dirty="0"/>
              <a:t>	topological order: 0 7 1 5 6 2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sz="800" dirty="0"/>
              <a:t>Step 7: push nodes 4 to queue</a:t>
            </a:r>
          </a:p>
          <a:p>
            <a:pPr algn="l"/>
            <a:r>
              <a:rPr lang="en-US" altLang="ko-KR" sz="800" dirty="0"/>
              <a:t>	queue: 0 7 1 5 6 2 3 8 9 4</a:t>
            </a:r>
          </a:p>
          <a:p>
            <a:pPr algn="l"/>
            <a:r>
              <a:rPr lang="en-US" altLang="ko-KR" sz="800" dirty="0"/>
              <a:t>	</a:t>
            </a:r>
            <a:r>
              <a:rPr lang="en-US" altLang="ko-KR" sz="800" dirty="0" err="1"/>
              <a:t>predCount</a:t>
            </a:r>
            <a:r>
              <a:rPr lang="en-US" altLang="ko-KR" sz="800" dirty="0"/>
              <a:t>: 0 1 2 3 4 5 6</a:t>
            </a:r>
          </a:p>
          <a:p>
            <a:pPr algn="l"/>
            <a:r>
              <a:rPr lang="en-US" altLang="ko-KR" sz="800" dirty="0"/>
              <a:t>	topological order: 0 7 1 5 6 2 3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sz="800" dirty="0"/>
              <a:t>Step 8: delete node 8 and add to topological order</a:t>
            </a:r>
          </a:p>
          <a:p>
            <a:pPr algn="l"/>
            <a:r>
              <a:rPr lang="en-US" altLang="ko-KR" sz="800" dirty="0"/>
              <a:t>	queue: 0 7 1 5 6 2 3 8 9 4</a:t>
            </a:r>
          </a:p>
          <a:p>
            <a:r>
              <a:rPr lang="en-US" altLang="ko-KR" sz="800" dirty="0"/>
              <a:t>	</a:t>
            </a:r>
            <a:r>
              <a:rPr lang="en-US" altLang="ko-KR" sz="800" dirty="0" err="1"/>
              <a:t>predCount</a:t>
            </a:r>
            <a:r>
              <a:rPr lang="en-US" altLang="ko-KR" sz="800" dirty="0"/>
              <a:t>: 0 1 2 3 4 5 6 7</a:t>
            </a:r>
          </a:p>
          <a:p>
            <a:r>
              <a:rPr lang="en-US" altLang="ko-KR" sz="800" dirty="0"/>
              <a:t>	topological order: 0 7 1 5 6 2 3 8</a:t>
            </a:r>
          </a:p>
          <a:p>
            <a:endParaRPr lang="en-US" altLang="ko-KR" sz="800" dirty="0"/>
          </a:p>
          <a:p>
            <a:r>
              <a:rPr lang="en-US" altLang="ko-KR" sz="800" dirty="0"/>
              <a:t>Step 9: delete node 9 and node 4 and add them to topological order</a:t>
            </a:r>
          </a:p>
          <a:p>
            <a:r>
              <a:rPr lang="en-US" altLang="ko-KR" sz="800" dirty="0"/>
              <a:t>	queue: 0 7 1 5 6 2 3 8 9 4</a:t>
            </a:r>
          </a:p>
          <a:p>
            <a:r>
              <a:rPr lang="en-US" altLang="ko-KR" sz="800" dirty="0"/>
              <a:t>	</a:t>
            </a:r>
            <a:r>
              <a:rPr lang="en-US" altLang="ko-KR" sz="800" dirty="0" err="1"/>
              <a:t>predCount</a:t>
            </a:r>
            <a:r>
              <a:rPr lang="en-US" altLang="ko-KR" sz="800" dirty="0"/>
              <a:t>: : 0 1 2 3 4 5 6 7 8 9</a:t>
            </a:r>
          </a:p>
          <a:p>
            <a:r>
              <a:rPr lang="en-US" altLang="ko-KR" sz="800" dirty="0"/>
              <a:t>	topological order: 0 7 1 5 6 2 3 8 9 4</a:t>
            </a:r>
          </a:p>
          <a:p>
            <a:endParaRPr lang="en-US" altLang="ko-KR" sz="800" dirty="0"/>
          </a:p>
          <a:p>
            <a:endParaRPr lang="en-US" altLang="ko-KR" sz="800" dirty="0"/>
          </a:p>
          <a:p>
            <a:pPr algn="l"/>
            <a:endParaRPr lang="en-US" altLang="ko-KR" sz="800" dirty="0"/>
          </a:p>
          <a:p>
            <a:pPr algn="l"/>
            <a:endParaRPr lang="en-US" altLang="ko-KR" sz="8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793B276-1F2F-5D46-1759-B8DE89FEA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42323"/>
              </p:ext>
            </p:extLst>
          </p:nvPr>
        </p:nvGraphicFramePr>
        <p:xfrm>
          <a:off x="2863850" y="3706030"/>
          <a:ext cx="40386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>
                  <a:extLst>
                    <a:ext uri="{9D8B030D-6E8A-4147-A177-3AD203B41FA5}">
                      <a16:colId xmlns:a16="http://schemas.microsoft.com/office/drawing/2014/main" val="84406249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1260471594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4186917656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585880687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759408018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893607622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27459119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100994035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759301023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4263643392"/>
                    </a:ext>
                  </a:extLst>
                </a:gridCol>
              </a:tblGrid>
              <a:tr h="21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405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7EA72B9-9963-7AA7-1F3E-AE811D4EB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507814"/>
              </p:ext>
            </p:extLst>
          </p:nvPr>
        </p:nvGraphicFramePr>
        <p:xfrm>
          <a:off x="2851150" y="4157243"/>
          <a:ext cx="40386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>
                  <a:extLst>
                    <a:ext uri="{9D8B030D-6E8A-4147-A177-3AD203B41FA5}">
                      <a16:colId xmlns:a16="http://schemas.microsoft.com/office/drawing/2014/main" val="84406249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1260471594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4186917656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585880687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759408018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893607622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27459119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100994035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759301023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4263643392"/>
                    </a:ext>
                  </a:extLst>
                </a:gridCol>
              </a:tblGrid>
              <a:tr h="216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405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FEBBD0E-5316-3BCE-0A08-5F6500019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32825"/>
              </p:ext>
            </p:extLst>
          </p:nvPr>
        </p:nvGraphicFramePr>
        <p:xfrm>
          <a:off x="2851150" y="4712438"/>
          <a:ext cx="40386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>
                  <a:extLst>
                    <a:ext uri="{9D8B030D-6E8A-4147-A177-3AD203B41FA5}">
                      <a16:colId xmlns:a16="http://schemas.microsoft.com/office/drawing/2014/main" val="84406249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1260471594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4186917656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585880687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759408018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893607622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27459119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100994035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759301023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4263643392"/>
                    </a:ext>
                  </a:extLst>
                </a:gridCol>
              </a:tblGrid>
              <a:tr h="21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405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5FF5E07-E351-20BF-5146-E3D032361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1712"/>
              </p:ext>
            </p:extLst>
          </p:nvPr>
        </p:nvGraphicFramePr>
        <p:xfrm>
          <a:off x="2851150" y="5274950"/>
          <a:ext cx="40386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>
                  <a:extLst>
                    <a:ext uri="{9D8B030D-6E8A-4147-A177-3AD203B41FA5}">
                      <a16:colId xmlns:a16="http://schemas.microsoft.com/office/drawing/2014/main" val="84406249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1260471594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4186917656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585880687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759408018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893607622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27459119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100994035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759301023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4263643392"/>
                    </a:ext>
                  </a:extLst>
                </a:gridCol>
              </a:tblGrid>
              <a:tr h="21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405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44D45AA-375A-50C0-768A-940EFA927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24817"/>
              </p:ext>
            </p:extLst>
          </p:nvPr>
        </p:nvGraphicFramePr>
        <p:xfrm>
          <a:off x="2851150" y="5920677"/>
          <a:ext cx="40386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>
                  <a:extLst>
                    <a:ext uri="{9D8B030D-6E8A-4147-A177-3AD203B41FA5}">
                      <a16:colId xmlns:a16="http://schemas.microsoft.com/office/drawing/2014/main" val="84406249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1260471594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4186917656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585880687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759408018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893607622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27459119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100994035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759301023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4263643392"/>
                    </a:ext>
                  </a:extLst>
                </a:gridCol>
              </a:tblGrid>
              <a:tr h="21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405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D876F9C-1691-4ECC-9CBB-2AC75298F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20371"/>
              </p:ext>
            </p:extLst>
          </p:nvPr>
        </p:nvGraphicFramePr>
        <p:xfrm>
          <a:off x="2851150" y="6842929"/>
          <a:ext cx="40386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>
                  <a:extLst>
                    <a:ext uri="{9D8B030D-6E8A-4147-A177-3AD203B41FA5}">
                      <a16:colId xmlns:a16="http://schemas.microsoft.com/office/drawing/2014/main" val="84406249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1260471594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4186917656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585880687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759408018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893607622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27459119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100994035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759301023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4263643392"/>
                    </a:ext>
                  </a:extLst>
                </a:gridCol>
              </a:tblGrid>
              <a:tr h="21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405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76A13C5-7CCD-23E1-C97B-7BD4A76AE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94148"/>
              </p:ext>
            </p:extLst>
          </p:nvPr>
        </p:nvGraphicFramePr>
        <p:xfrm>
          <a:off x="2851150" y="7412627"/>
          <a:ext cx="40386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>
                  <a:extLst>
                    <a:ext uri="{9D8B030D-6E8A-4147-A177-3AD203B41FA5}">
                      <a16:colId xmlns:a16="http://schemas.microsoft.com/office/drawing/2014/main" val="84406249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1260471594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4186917656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585880687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759408018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893607622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27459119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100994035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759301023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4263643392"/>
                    </a:ext>
                  </a:extLst>
                </a:gridCol>
              </a:tblGrid>
              <a:tr h="21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405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5C2EA7C-CE0D-FDBF-AFC8-98A47F255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94011"/>
              </p:ext>
            </p:extLst>
          </p:nvPr>
        </p:nvGraphicFramePr>
        <p:xfrm>
          <a:off x="2851150" y="8001000"/>
          <a:ext cx="40386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>
                  <a:extLst>
                    <a:ext uri="{9D8B030D-6E8A-4147-A177-3AD203B41FA5}">
                      <a16:colId xmlns:a16="http://schemas.microsoft.com/office/drawing/2014/main" val="84406249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1260471594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4186917656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585880687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759408018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893607622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27459119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100994035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759301023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4263643392"/>
                    </a:ext>
                  </a:extLst>
                </a:gridCol>
              </a:tblGrid>
              <a:tr h="21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405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FE57DF8-C82F-4DDF-D09A-1D842BA54ECB}"/>
              </a:ext>
            </a:extLst>
          </p:cNvPr>
          <p:cNvSpPr txBox="1"/>
          <p:nvPr/>
        </p:nvSpPr>
        <p:spPr>
          <a:xfrm>
            <a:off x="2851150" y="4431563"/>
            <a:ext cx="339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Decrement indegree[1] and indegree[5] by 1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619659-B36D-EA14-00AC-D255DDA4E376}"/>
              </a:ext>
            </a:extLst>
          </p:cNvPr>
          <p:cNvSpPr txBox="1"/>
          <p:nvPr/>
        </p:nvSpPr>
        <p:spPr>
          <a:xfrm>
            <a:off x="2829397" y="4969411"/>
            <a:ext cx="35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Decrement indegree[6], indegree[9],  indegree[4] by 1</a:t>
            </a:r>
            <a:endParaRPr lang="ko-KR" altLang="en-US" sz="12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1B49182-E423-C5EE-7675-25D553FB7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364454"/>
              </p:ext>
            </p:extLst>
          </p:nvPr>
        </p:nvGraphicFramePr>
        <p:xfrm>
          <a:off x="2829397" y="3261021"/>
          <a:ext cx="4191000" cy="4092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110811724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3858415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30184306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27515958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5747495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9545266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89651533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08780606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96137262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463657013"/>
                    </a:ext>
                  </a:extLst>
                </a:gridCol>
              </a:tblGrid>
              <a:tr h="409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09755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C0FC299-79B7-E88A-D1E1-737754127AE9}"/>
              </a:ext>
            </a:extLst>
          </p:cNvPr>
          <p:cNvSpPr txBox="1"/>
          <p:nvPr/>
        </p:nvSpPr>
        <p:spPr>
          <a:xfrm>
            <a:off x="2482850" y="3310116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/>
              <a:t>Node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AE4E7E-9830-2491-3FB6-C9C4CD8A6ABB}"/>
              </a:ext>
            </a:extLst>
          </p:cNvPr>
          <p:cNvSpPr txBox="1"/>
          <p:nvPr/>
        </p:nvSpPr>
        <p:spPr>
          <a:xfrm>
            <a:off x="2876550" y="5566698"/>
            <a:ext cx="35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Decrement indegree[6], indegree[5],  indegree[3] by 1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0050F-D962-A4A6-B28A-D1454C09AC0D}"/>
              </a:ext>
            </a:extLst>
          </p:cNvPr>
          <p:cNvSpPr txBox="1"/>
          <p:nvPr/>
        </p:nvSpPr>
        <p:spPr>
          <a:xfrm>
            <a:off x="2803997" y="6418241"/>
            <a:ext cx="35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Decrement indegree[3], indegree[8]  by 1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6163CF-3C36-0661-EE2B-9EB48904D488}"/>
              </a:ext>
            </a:extLst>
          </p:cNvPr>
          <p:cNvSpPr txBox="1"/>
          <p:nvPr/>
        </p:nvSpPr>
        <p:spPr>
          <a:xfrm>
            <a:off x="2803997" y="7126438"/>
            <a:ext cx="358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Decrement indegree[4] by 1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03ED4-DC70-5A8F-B14E-D67094AA5B3C}"/>
              </a:ext>
            </a:extLst>
          </p:cNvPr>
          <p:cNvSpPr txBox="1"/>
          <p:nvPr/>
        </p:nvSpPr>
        <p:spPr>
          <a:xfrm>
            <a:off x="1143000" y="10134600"/>
            <a:ext cx="4648200" cy="68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1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042867-0859-8DFF-FE97-657A0FB2A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67535"/>
            <a:ext cx="6324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Start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Discrete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Math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Programming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Programming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2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Computer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Organization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Algorithms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High-Level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Languages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Operating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Systems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Theory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Computation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Senior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Seminar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Compilers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End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1202</Words>
  <Application>Microsoft Office PowerPoint</Application>
  <PresentationFormat>화면 슬라이드 쇼(4:3)</PresentationFormat>
  <Paragraphs>385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Microsoft Word 97 - 2003 문서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다니엘 김</cp:lastModifiedBy>
  <cp:revision>15</cp:revision>
  <cp:lastPrinted>2018-11-12T14:09:18Z</cp:lastPrinted>
  <dcterms:created xsi:type="dcterms:W3CDTF">2003-11-20T06:12:01Z</dcterms:created>
  <dcterms:modified xsi:type="dcterms:W3CDTF">2023-11-16T04:52:29Z</dcterms:modified>
</cp:coreProperties>
</file>