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0000"/>
    <a:srgbClr val="E6E6E6"/>
    <a:srgbClr val="0D1526"/>
    <a:srgbClr val="0D1533"/>
    <a:srgbClr val="0D1546"/>
    <a:srgbClr val="FFFFFF"/>
    <a:srgbClr val="262607"/>
    <a:srgbClr val="0D152A"/>
    <a:srgbClr val="0E1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94"/>
  </p:normalViewPr>
  <p:slideViewPr>
    <p:cSldViewPr snapToGrid="0">
      <p:cViewPr>
        <p:scale>
          <a:sx n="162" d="100"/>
          <a:sy n="162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9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0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68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87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6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0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8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47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6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31A10-28BA-6545-AF81-8BFC9E3D2BC6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671D5-7A28-5447-A5C8-5D9A5B42B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8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DB14DF8E-EF7B-5D31-37F4-F266A06F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1157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694EB6-193C-C5C9-E904-8B360298FDB0}"/>
              </a:ext>
            </a:extLst>
          </p:cNvPr>
          <p:cNvSpPr>
            <a:spLocks/>
          </p:cNvSpPr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7A7D8F3-EB92-B5B5-D76C-6E97F520A7C1}"/>
              </a:ext>
            </a:extLst>
          </p:cNvPr>
          <p:cNvSpPr/>
          <p:nvPr/>
        </p:nvSpPr>
        <p:spPr>
          <a:xfrm>
            <a:off x="458074" y="1300976"/>
            <a:ext cx="3124962" cy="1067140"/>
          </a:xfrm>
          <a:prstGeom prst="roundRect">
            <a:avLst>
              <a:gd name="adj" fmla="val 12806"/>
            </a:avLst>
          </a:prstGeom>
          <a:solidFill>
            <a:srgbClr val="F5F5F5"/>
          </a:solidFill>
          <a:ln w="3175">
            <a:noFill/>
          </a:ln>
          <a:effectLst>
            <a:outerShdw sx="1000" sy="1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1074AEE6-2D79-2413-C2BA-3B05BA6BC244}"/>
              </a:ext>
            </a:extLst>
          </p:cNvPr>
          <p:cNvSpPr/>
          <p:nvPr/>
        </p:nvSpPr>
        <p:spPr>
          <a:xfrm>
            <a:off x="3737114" y="2497873"/>
            <a:ext cx="4948814" cy="2432130"/>
          </a:xfrm>
          <a:prstGeom prst="round2DiagRect">
            <a:avLst>
              <a:gd name="adj1" fmla="val 0"/>
              <a:gd name="adj2" fmla="val 7608"/>
            </a:avLst>
          </a:prstGeom>
          <a:solidFill>
            <a:srgbClr val="F5F5F5"/>
          </a:solidFill>
          <a:ln w="3175">
            <a:noFill/>
          </a:ln>
          <a:effectLst>
            <a:outerShdw sx="1000" sy="1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301D568D-2F0B-8682-6F9B-60C8E5B20C0A}"/>
              </a:ext>
            </a:extLst>
          </p:cNvPr>
          <p:cNvSpPr/>
          <p:nvPr/>
        </p:nvSpPr>
        <p:spPr>
          <a:xfrm rot="10800000">
            <a:off x="458072" y="2497873"/>
            <a:ext cx="3124962" cy="2432129"/>
          </a:xfrm>
          <a:prstGeom prst="round2DiagRect">
            <a:avLst>
              <a:gd name="adj1" fmla="val 0"/>
              <a:gd name="adj2" fmla="val 10011"/>
            </a:avLst>
          </a:prstGeom>
          <a:solidFill>
            <a:srgbClr val="F5F5F5"/>
          </a:solidFill>
          <a:ln w="3175">
            <a:noFill/>
          </a:ln>
          <a:effectLst>
            <a:outerShdw sx="1000" sy="1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0387212-2D7F-56BF-F01D-854CE443B194}"/>
              </a:ext>
            </a:extLst>
          </p:cNvPr>
          <p:cNvSpPr/>
          <p:nvPr/>
        </p:nvSpPr>
        <p:spPr>
          <a:xfrm>
            <a:off x="458074" y="518534"/>
            <a:ext cx="3124962" cy="641194"/>
          </a:xfrm>
          <a:prstGeom prst="roundRect">
            <a:avLst>
              <a:gd name="adj" fmla="val 12806"/>
            </a:avLst>
          </a:prstGeom>
          <a:solidFill>
            <a:srgbClr val="F5F5F5"/>
          </a:solidFill>
          <a:ln w="3175">
            <a:noFill/>
          </a:ln>
          <a:effectLst>
            <a:outerShdw sx="1000" sy="1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5DE1148-56D7-B0D1-3C5A-1EE3FE82E5E7}"/>
              </a:ext>
            </a:extLst>
          </p:cNvPr>
          <p:cNvSpPr/>
          <p:nvPr/>
        </p:nvSpPr>
        <p:spPr>
          <a:xfrm>
            <a:off x="3737115" y="1547232"/>
            <a:ext cx="4948813" cy="820883"/>
          </a:xfrm>
          <a:prstGeom prst="roundRect">
            <a:avLst>
              <a:gd name="adj" fmla="val 12806"/>
            </a:avLst>
          </a:prstGeom>
          <a:solidFill>
            <a:srgbClr val="F5F5F5"/>
          </a:solidFill>
          <a:ln w="3175">
            <a:noFill/>
          </a:ln>
          <a:effectLst>
            <a:outerShdw sx="1000" sy="1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3E7822B-04EA-60DC-7C69-02DC79618761}"/>
              </a:ext>
            </a:extLst>
          </p:cNvPr>
          <p:cNvSpPr/>
          <p:nvPr/>
        </p:nvSpPr>
        <p:spPr>
          <a:xfrm>
            <a:off x="3737114" y="1159728"/>
            <a:ext cx="1578304" cy="1000571"/>
          </a:xfrm>
          <a:prstGeom prst="roundRect">
            <a:avLst>
              <a:gd name="adj" fmla="val 12806"/>
            </a:avLst>
          </a:prstGeom>
          <a:solidFill>
            <a:srgbClr val="F5F5F5"/>
          </a:solidFill>
          <a:ln w="3175">
            <a:noFill/>
          </a:ln>
          <a:effectLst>
            <a:outerShdw sx="1000" sy="1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C70FD0E-4ADE-AC36-9037-8EBF43B41C02}"/>
              </a:ext>
            </a:extLst>
          </p:cNvPr>
          <p:cNvCxnSpPr>
            <a:cxnSpLocks/>
          </p:cNvCxnSpPr>
          <p:nvPr/>
        </p:nvCxnSpPr>
        <p:spPr>
          <a:xfrm>
            <a:off x="4192859" y="408879"/>
            <a:ext cx="333407" cy="334536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EDAA61D-33A2-DBC0-9F3E-029C22FDEE32}"/>
              </a:ext>
            </a:extLst>
          </p:cNvPr>
          <p:cNvCxnSpPr>
            <a:cxnSpLocks/>
          </p:cNvCxnSpPr>
          <p:nvPr/>
        </p:nvCxnSpPr>
        <p:spPr>
          <a:xfrm>
            <a:off x="4518832" y="743415"/>
            <a:ext cx="722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B5C8128-0AFD-7554-58EC-BF7498DF38A7}"/>
              </a:ext>
            </a:extLst>
          </p:cNvPr>
          <p:cNvCxnSpPr>
            <a:cxnSpLocks/>
          </p:cNvCxnSpPr>
          <p:nvPr/>
        </p:nvCxnSpPr>
        <p:spPr>
          <a:xfrm>
            <a:off x="3856204" y="408879"/>
            <a:ext cx="34197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A744DD7C-AEF1-3F44-7390-4F6CFA8B6CD5}"/>
              </a:ext>
            </a:extLst>
          </p:cNvPr>
          <p:cNvSpPr/>
          <p:nvPr/>
        </p:nvSpPr>
        <p:spPr>
          <a:xfrm rot="10800000">
            <a:off x="197069" y="867102"/>
            <a:ext cx="4966138" cy="4028089"/>
          </a:xfrm>
          <a:prstGeom prst="round2DiagRect">
            <a:avLst>
              <a:gd name="adj1" fmla="val 0"/>
              <a:gd name="adj2" fmla="val 7370"/>
            </a:avLst>
          </a:prstGeom>
          <a:solidFill>
            <a:srgbClr val="F5F5F5"/>
          </a:solidFill>
          <a:ln w="3175">
            <a:noFill/>
          </a:ln>
          <a:effectLst>
            <a:outerShdw sx="1000" sy="1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697EA7AD-36B0-22C1-9271-20AB4CC8B747}"/>
              </a:ext>
            </a:extLst>
          </p:cNvPr>
          <p:cNvSpPr/>
          <p:nvPr/>
        </p:nvSpPr>
        <p:spPr>
          <a:xfrm rot="5400000">
            <a:off x="5301152" y="1328244"/>
            <a:ext cx="3633955" cy="3499945"/>
          </a:xfrm>
          <a:prstGeom prst="round2SameRect">
            <a:avLst>
              <a:gd name="adj1" fmla="val 7208"/>
              <a:gd name="adj2" fmla="val 0"/>
            </a:avLst>
          </a:prstGeom>
          <a:solidFill>
            <a:srgbClr val="F5F5F5"/>
          </a:solidFill>
          <a:ln w="3175">
            <a:noFill/>
          </a:ln>
          <a:effectLst>
            <a:outerShdw sx="1000" sy="1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5BCC57B-CA34-972A-72C8-EDA9644C37C2}"/>
              </a:ext>
            </a:extLst>
          </p:cNvPr>
          <p:cNvCxnSpPr>
            <a:cxnSpLocks/>
          </p:cNvCxnSpPr>
          <p:nvPr/>
        </p:nvCxnSpPr>
        <p:spPr>
          <a:xfrm>
            <a:off x="4192859" y="408879"/>
            <a:ext cx="333407" cy="334536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0E04275-7729-C761-7749-BD00A0A2BBE6}"/>
              </a:ext>
            </a:extLst>
          </p:cNvPr>
          <p:cNvCxnSpPr>
            <a:cxnSpLocks/>
          </p:cNvCxnSpPr>
          <p:nvPr/>
        </p:nvCxnSpPr>
        <p:spPr>
          <a:xfrm>
            <a:off x="4518832" y="743415"/>
            <a:ext cx="722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75A4BBA-BBDD-756B-02EE-22FAF03986F5}"/>
              </a:ext>
            </a:extLst>
          </p:cNvPr>
          <p:cNvCxnSpPr>
            <a:cxnSpLocks/>
          </p:cNvCxnSpPr>
          <p:nvPr/>
        </p:nvCxnSpPr>
        <p:spPr>
          <a:xfrm>
            <a:off x="3856204" y="408879"/>
            <a:ext cx="34197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21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0</Words>
  <Application>Microsoft Macintosh PowerPoint</Application>
  <PresentationFormat>Affichage à l'écran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moutou</dc:creator>
  <cp:lastModifiedBy>daniel moutou</cp:lastModifiedBy>
  <cp:revision>1</cp:revision>
  <dcterms:created xsi:type="dcterms:W3CDTF">2024-09-14T18:50:49Z</dcterms:created>
  <dcterms:modified xsi:type="dcterms:W3CDTF">2024-09-15T18:34:33Z</dcterms:modified>
</cp:coreProperties>
</file>