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A4B2-72FE-6D88-22D3-99684C18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1A694-B715-F802-0DB9-BB81422A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255-6B99-4D1A-8406-F1DDBA24AF9E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17FB0-9077-D2B7-1DF1-AD237285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21BAE-4287-BF3F-ECE1-C4832F3E9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C48BE-AC38-44FD-8A3D-BBC17CFF2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233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79094-007C-BD58-8DE8-2B017502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F006-0552-DE8E-E769-EA341FDD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9FF8B-477B-2A89-BF32-EFD313BF8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0F255-6B99-4D1A-8406-F1DDBA24AF9E}" type="datetimeFigureOut">
              <a:rPr lang="en-GB" smtClean="0"/>
              <a:t>25/09/2024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4BF09-8589-064F-5457-D8423E5E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FE26C-A1CF-0A74-BF8B-17F7DB57A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C48BE-AC38-44FD-8A3D-BBC17CFF23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7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8AD5E2E-A46E-433A-4A3D-0757E904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0654B-CEA5-4250-0D86-862F811B61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49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Radu Jianu</dc:creator>
  <cp:lastModifiedBy>Radu Jianu</cp:lastModifiedBy>
  <cp:revision>1</cp:revision>
  <dcterms:created xsi:type="dcterms:W3CDTF">2024-09-25T09:11:36Z</dcterms:created>
  <dcterms:modified xsi:type="dcterms:W3CDTF">2024-09-25T09:11:36Z</dcterms:modified>
</cp:coreProperties>
</file>