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5" r:id="rId7"/>
    <p:sldId id="264" r:id="rId8"/>
    <p:sldId id="263" r:id="rId9"/>
    <p:sldId id="262" r:id="rId10"/>
    <p:sldId id="257" r:id="rId11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6/5/16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82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6/5/16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1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6/5/16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4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6/5/16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19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6/5/16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0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6/5/16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16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6/5/16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39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6/5/16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15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6/5/16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0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6/5/16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93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B505-B867-3040-917A-6E8E7A35FA20}" type="datetimeFigureOut">
              <a:rPr lang="ru-RU" smtClean="0"/>
              <a:t>6/5/16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33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8B505-B867-3040-917A-6E8E7A35FA20}" type="datetimeFigureOut">
              <a:rPr lang="ru-RU" smtClean="0"/>
              <a:t>6/5/16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5B99-7742-4840-943F-09CDDE109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2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571500" y="857250"/>
            <a:ext cx="7886700" cy="3587749"/>
          </a:xfrm>
        </p:spPr>
        <p:txBody>
          <a:bodyPr>
            <a:normAutofit/>
          </a:bodyPr>
          <a:lstStyle/>
          <a:p>
            <a:r>
              <a:rPr lang="uk-UA" dirty="0" smtClean="0"/>
              <a:t>Статистичний аналіз текстових повідомлень в задачах прогнозування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632325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uk-UA" dirty="0" smtClean="0"/>
              <a:t>Виконав: Вальт Владислав</a:t>
            </a:r>
            <a:br>
              <a:rPr lang="uk-UA" dirty="0" smtClean="0"/>
            </a:br>
            <a:r>
              <a:rPr lang="uk-UA" dirty="0" smtClean="0"/>
              <a:t>Керівник:</a:t>
            </a:r>
          </a:p>
          <a:p>
            <a:r>
              <a:rPr lang="uk-UA" dirty="0" smtClean="0"/>
              <a:t> кандидат фізико-математичних наук, доцент,</a:t>
            </a:r>
          </a:p>
          <a:p>
            <a:r>
              <a:rPr lang="uk-UA" dirty="0" smtClean="0"/>
              <a:t> Чорней Руслан Костянтинович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28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dirty="0" smtClean="0"/>
              <a:t>1. Тема </a:t>
            </a:r>
            <a:r>
              <a:rPr lang="ru-RU" dirty="0" err="1" smtClean="0"/>
              <a:t>роботи</a:t>
            </a:r>
            <a:r>
              <a:rPr lang="ru-RU" dirty="0" smtClean="0"/>
              <a:t> (проекту): </a:t>
            </a:r>
            <a:r>
              <a:rPr lang="ru-RU" dirty="0" err="1" smtClean="0"/>
              <a:t>Шановні</a:t>
            </a:r>
            <a:r>
              <a:rPr lang="ru-RU" dirty="0" smtClean="0"/>
              <a:t> члени </a:t>
            </a:r>
            <a:r>
              <a:rPr lang="ru-RU" dirty="0" err="1" smtClean="0"/>
              <a:t>комісії</a:t>
            </a:r>
            <a:r>
              <a:rPr lang="ru-RU" dirty="0" smtClean="0"/>
              <a:t> та </a:t>
            </a:r>
            <a:r>
              <a:rPr lang="ru-RU" dirty="0" err="1" smtClean="0"/>
              <a:t>присутні</a:t>
            </a:r>
            <a:r>
              <a:rPr lang="ru-RU" dirty="0" smtClean="0"/>
              <a:t>, </a:t>
            </a:r>
            <a:r>
              <a:rPr lang="ru-RU" dirty="0" err="1" smtClean="0"/>
              <a:t>Вашій</a:t>
            </a:r>
            <a:r>
              <a:rPr lang="ru-RU" dirty="0" smtClean="0"/>
              <a:t> </a:t>
            </a:r>
            <a:r>
              <a:rPr lang="ru-RU" dirty="0" err="1" smtClean="0"/>
              <a:t>увазі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пропонується</a:t>
            </a:r>
            <a:r>
              <a:rPr lang="ru-RU" dirty="0" smtClean="0"/>
              <a:t> </a:t>
            </a:r>
            <a:r>
              <a:rPr lang="ru-RU" dirty="0" err="1" smtClean="0"/>
              <a:t>магістерська</a:t>
            </a:r>
            <a:r>
              <a:rPr lang="ru-RU" dirty="0" smtClean="0"/>
              <a:t> робота на тему:</a:t>
            </a:r>
          </a:p>
          <a:p>
            <a:endParaRPr lang="ru-RU" dirty="0" smtClean="0"/>
          </a:p>
          <a:p>
            <a:r>
              <a:rPr lang="ru-RU" dirty="0" smtClean="0"/>
              <a:t>2. Мета </a:t>
            </a:r>
            <a:r>
              <a:rPr lang="ru-RU" dirty="0" err="1" smtClean="0"/>
              <a:t>дослідження</a:t>
            </a:r>
            <a:r>
              <a:rPr lang="ru-RU" dirty="0" smtClean="0"/>
              <a:t> (</a:t>
            </a:r>
            <a:r>
              <a:rPr lang="ru-RU" dirty="0" err="1" smtClean="0"/>
              <a:t>розробки</a:t>
            </a:r>
            <a:r>
              <a:rPr lang="ru-RU" dirty="0" smtClean="0"/>
              <a:t>) </a:t>
            </a:r>
            <a:r>
              <a:rPr lang="ru-RU" dirty="0" err="1" smtClean="0"/>
              <a:t>полягає</a:t>
            </a:r>
            <a:r>
              <a:rPr lang="ru-RU" dirty="0" smtClean="0"/>
              <a:t> в …..</a:t>
            </a:r>
          </a:p>
          <a:p>
            <a:endParaRPr lang="ru-RU" dirty="0" smtClean="0"/>
          </a:p>
          <a:p>
            <a:r>
              <a:rPr lang="ru-RU" dirty="0" smtClean="0"/>
              <a:t>3. Короткий </a:t>
            </a:r>
            <a:r>
              <a:rPr lang="ru-RU" dirty="0" err="1" smtClean="0"/>
              <a:t>огляд</a:t>
            </a:r>
            <a:r>
              <a:rPr lang="ru-RU" dirty="0" smtClean="0"/>
              <a:t> </a:t>
            </a:r>
            <a:r>
              <a:rPr lang="ru-RU" dirty="0" err="1" smtClean="0"/>
              <a:t>відомих</a:t>
            </a:r>
            <a:r>
              <a:rPr lang="ru-RU" dirty="0" smtClean="0"/>
              <a:t> </a:t>
            </a:r>
            <a:r>
              <a:rPr lang="ru-RU" dirty="0" err="1" smtClean="0"/>
              <a:t>підходів</a:t>
            </a:r>
            <a:r>
              <a:rPr lang="ru-RU" dirty="0" smtClean="0"/>
              <a:t> до </a:t>
            </a:r>
            <a:r>
              <a:rPr lang="ru-RU" dirty="0" err="1" smtClean="0"/>
              <a:t>розв</a:t>
            </a:r>
            <a:r>
              <a:rPr lang="ru-RU" dirty="0" smtClean="0"/>
              <a:t>&amp;#39;язку </a:t>
            </a:r>
            <a:r>
              <a:rPr lang="ru-RU" dirty="0" err="1" smtClean="0"/>
              <a:t>задачі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4. Суть </a:t>
            </a:r>
            <a:r>
              <a:rPr lang="ru-RU" dirty="0" err="1" smtClean="0"/>
              <a:t>запропонованого</a:t>
            </a:r>
            <a:r>
              <a:rPr lang="ru-RU" dirty="0" smtClean="0"/>
              <a:t> методу (</a:t>
            </a:r>
            <a:r>
              <a:rPr lang="ru-RU" dirty="0" err="1" smtClean="0"/>
              <a:t>чи</a:t>
            </a:r>
            <a:r>
              <a:rPr lang="ru-RU" dirty="0" smtClean="0"/>
              <a:t> алгоритму).</a:t>
            </a:r>
          </a:p>
          <a:p>
            <a:endParaRPr lang="ru-RU" dirty="0" smtClean="0"/>
          </a:p>
          <a:p>
            <a:r>
              <a:rPr lang="ru-RU" dirty="0" smtClean="0"/>
              <a:t>5. Приклад </a:t>
            </a:r>
            <a:r>
              <a:rPr lang="ru-RU" dirty="0" err="1" smtClean="0"/>
              <a:t>застосування</a:t>
            </a:r>
            <a:r>
              <a:rPr lang="ru-RU" dirty="0" smtClean="0"/>
              <a:t> методу до </a:t>
            </a:r>
            <a:r>
              <a:rPr lang="ru-RU" dirty="0" err="1" smtClean="0"/>
              <a:t>розв</a:t>
            </a:r>
            <a:r>
              <a:rPr lang="ru-RU" dirty="0" smtClean="0"/>
              <a:t>&amp;#39;язку </a:t>
            </a:r>
            <a:r>
              <a:rPr lang="ru-RU" dirty="0" err="1" smtClean="0"/>
              <a:t>модельної</a:t>
            </a:r>
            <a:r>
              <a:rPr lang="ru-RU" dirty="0" smtClean="0"/>
              <a:t>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реальної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6. </a:t>
            </a:r>
            <a:r>
              <a:rPr lang="ru-RU" dirty="0" err="1" smtClean="0"/>
              <a:t>Інші</a:t>
            </a:r>
            <a:r>
              <a:rPr lang="ru-RU" dirty="0" smtClean="0"/>
              <a:t> </a:t>
            </a:r>
            <a:r>
              <a:rPr lang="ru-RU" dirty="0" err="1" smtClean="0"/>
              <a:t>приклади</a:t>
            </a:r>
            <a:r>
              <a:rPr lang="ru-RU" dirty="0" smtClean="0"/>
              <a:t> </a:t>
            </a:r>
            <a:r>
              <a:rPr lang="ru-RU" dirty="0" err="1" smtClean="0"/>
              <a:t>застосування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7. </a:t>
            </a:r>
            <a:r>
              <a:rPr lang="ru-RU" dirty="0" err="1" smtClean="0"/>
              <a:t>Порівняти</a:t>
            </a:r>
            <a:r>
              <a:rPr lang="ru-RU" dirty="0" smtClean="0"/>
              <a:t> </a:t>
            </a:r>
            <a:r>
              <a:rPr lang="ru-RU" dirty="0" err="1" smtClean="0"/>
              <a:t>результати</a:t>
            </a:r>
            <a:r>
              <a:rPr lang="ru-RU" dirty="0" smtClean="0"/>
              <a:t>, </a:t>
            </a:r>
            <a:r>
              <a:rPr lang="ru-RU" dirty="0" err="1" smtClean="0"/>
              <a:t>отримані</a:t>
            </a:r>
            <a:r>
              <a:rPr lang="ru-RU" dirty="0" smtClean="0"/>
              <a:t>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запропонованого</a:t>
            </a:r>
            <a:r>
              <a:rPr lang="ru-RU" dirty="0" smtClean="0"/>
              <a:t> методу, з</a:t>
            </a:r>
          </a:p>
          <a:p>
            <a:endParaRPr lang="ru-RU" dirty="0" smtClean="0"/>
          </a:p>
          <a:p>
            <a:r>
              <a:rPr lang="ru-RU" dirty="0" err="1" smtClean="0"/>
              <a:t>іншими</a:t>
            </a:r>
            <a:r>
              <a:rPr lang="ru-RU" dirty="0" smtClean="0"/>
              <a:t> (</a:t>
            </a:r>
            <a:r>
              <a:rPr lang="ru-RU" dirty="0" err="1" smtClean="0"/>
              <a:t>відомими</a:t>
            </a:r>
            <a:r>
              <a:rPr lang="ru-RU" dirty="0" smtClean="0"/>
              <a:t> з </a:t>
            </a:r>
            <a:r>
              <a:rPr lang="ru-RU" dirty="0" err="1" smtClean="0"/>
              <a:t>літератури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отриманими</a:t>
            </a:r>
            <a:r>
              <a:rPr lang="ru-RU" dirty="0" smtClean="0"/>
              <a:t> дипломником за </a:t>
            </a:r>
            <a:r>
              <a:rPr lang="ru-RU" dirty="0" err="1" smtClean="0"/>
              <a:t>допомогою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відомого</a:t>
            </a:r>
            <a:r>
              <a:rPr lang="ru-RU" dirty="0" smtClean="0"/>
              <a:t> методу).</a:t>
            </a:r>
          </a:p>
          <a:p>
            <a:endParaRPr lang="ru-RU" dirty="0" smtClean="0"/>
          </a:p>
          <a:p>
            <a:r>
              <a:rPr lang="ru-RU" dirty="0" smtClean="0"/>
              <a:t>8. </a:t>
            </a:r>
            <a:r>
              <a:rPr lang="ru-RU" dirty="0" err="1" smtClean="0"/>
              <a:t>Сформулювати</a:t>
            </a:r>
            <a:r>
              <a:rPr lang="ru-RU" dirty="0" smtClean="0"/>
              <a:t> </a:t>
            </a:r>
            <a:r>
              <a:rPr lang="ru-RU" dirty="0" err="1" smtClean="0"/>
              <a:t>наукову</a:t>
            </a:r>
            <a:r>
              <a:rPr lang="ru-RU" dirty="0" smtClean="0"/>
              <a:t> новизну </a:t>
            </a:r>
            <a:r>
              <a:rPr lang="ru-RU" dirty="0" err="1" smtClean="0"/>
              <a:t>результатів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(коротко).</a:t>
            </a:r>
          </a:p>
          <a:p>
            <a:endParaRPr lang="ru-RU" dirty="0" smtClean="0"/>
          </a:p>
          <a:p>
            <a:r>
              <a:rPr lang="ru-RU" dirty="0" smtClean="0"/>
              <a:t>9. </a:t>
            </a:r>
            <a:r>
              <a:rPr lang="ru-RU" dirty="0" err="1" smtClean="0"/>
              <a:t>Сформулювати</a:t>
            </a:r>
            <a:r>
              <a:rPr lang="ru-RU" dirty="0" smtClean="0"/>
              <a:t> </a:t>
            </a:r>
            <a:r>
              <a:rPr lang="ru-RU" dirty="0" err="1" smtClean="0"/>
              <a:t>практичну</a:t>
            </a:r>
            <a:r>
              <a:rPr lang="ru-RU" dirty="0" smtClean="0"/>
              <a:t> </a:t>
            </a:r>
            <a:r>
              <a:rPr lang="ru-RU" dirty="0" err="1" smtClean="0"/>
              <a:t>значимість</a:t>
            </a:r>
            <a:r>
              <a:rPr lang="ru-RU" dirty="0" smtClean="0"/>
              <a:t> </a:t>
            </a:r>
            <a:r>
              <a:rPr lang="ru-RU" dirty="0" err="1" smtClean="0"/>
              <a:t>результатів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(коротко).</a:t>
            </a:r>
          </a:p>
          <a:p>
            <a:endParaRPr lang="ru-RU" dirty="0" smtClean="0"/>
          </a:p>
          <a:p>
            <a:r>
              <a:rPr lang="ru-RU" dirty="0" smtClean="0"/>
              <a:t>10. </a:t>
            </a:r>
            <a:r>
              <a:rPr lang="ru-RU" dirty="0" err="1" smtClean="0"/>
              <a:t>Перспективи</a:t>
            </a:r>
            <a:r>
              <a:rPr lang="ru-RU" dirty="0" smtClean="0"/>
              <a:t> та </a:t>
            </a:r>
            <a:r>
              <a:rPr lang="ru-RU" dirty="0" err="1" smtClean="0"/>
              <a:t>рекомендації</a:t>
            </a:r>
            <a:r>
              <a:rPr lang="ru-RU" dirty="0" smtClean="0"/>
              <a:t> для </a:t>
            </a:r>
            <a:r>
              <a:rPr lang="ru-RU" dirty="0" err="1" smtClean="0"/>
              <a:t>подальших</a:t>
            </a:r>
            <a:r>
              <a:rPr lang="ru-RU" dirty="0" smtClean="0"/>
              <a:t> </a:t>
            </a:r>
            <a:r>
              <a:rPr lang="ru-RU" dirty="0" err="1" smtClean="0"/>
              <a:t>досліджень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11. </a:t>
            </a:r>
            <a:r>
              <a:rPr lang="ru-RU" dirty="0" err="1" smtClean="0"/>
              <a:t>Доповідь</a:t>
            </a:r>
            <a:r>
              <a:rPr lang="ru-RU" dirty="0" smtClean="0"/>
              <a:t> </a:t>
            </a:r>
            <a:r>
              <a:rPr lang="ru-RU" dirty="0" err="1" smtClean="0"/>
              <a:t>закінчена</a:t>
            </a:r>
            <a:r>
              <a:rPr lang="ru-RU" dirty="0" smtClean="0"/>
              <a:t>. </a:t>
            </a:r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 (Не забудьте </a:t>
            </a:r>
            <a:r>
              <a:rPr lang="ru-RU" dirty="0" err="1" smtClean="0"/>
              <a:t>подякувати</a:t>
            </a:r>
            <a:r>
              <a:rPr lang="ru-RU" dirty="0" smtClean="0"/>
              <a:t>!)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71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 </a:t>
            </a:r>
            <a:r>
              <a:rPr lang="ru-RU" dirty="0" err="1" smtClean="0"/>
              <a:t>роботи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Проаналізувати</a:t>
            </a:r>
            <a:r>
              <a:rPr lang="ru-RU" dirty="0" smtClean="0"/>
              <a:t> </a:t>
            </a:r>
            <a:r>
              <a:rPr lang="ru-RU" dirty="0" err="1" smtClean="0"/>
              <a:t>існуючі</a:t>
            </a:r>
            <a:r>
              <a:rPr lang="ru-RU" dirty="0" smtClean="0"/>
              <a:t> </a:t>
            </a:r>
            <a:r>
              <a:rPr lang="ru-RU" dirty="0" err="1" smtClean="0"/>
              <a:t>підходи</a:t>
            </a:r>
            <a:endParaRPr lang="ru-RU" dirty="0" smtClean="0"/>
          </a:p>
          <a:p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 err="1" smtClean="0"/>
              <a:t>модифікацію</a:t>
            </a:r>
            <a:r>
              <a:rPr lang="ru-RU" dirty="0" smtClean="0"/>
              <a:t>, яка </a:t>
            </a:r>
            <a:r>
              <a:rPr lang="ru-RU" dirty="0" err="1" smtClean="0"/>
              <a:t>даватиме</a:t>
            </a:r>
            <a:r>
              <a:rPr lang="ru-RU" dirty="0" smtClean="0"/>
              <a:t> </a:t>
            </a:r>
            <a:r>
              <a:rPr lang="ru-RU" dirty="0" err="1" smtClean="0"/>
              <a:t>кращий</a:t>
            </a:r>
            <a:r>
              <a:rPr lang="ru-RU" dirty="0" smtClean="0"/>
              <a:t> результат</a:t>
            </a:r>
          </a:p>
          <a:p>
            <a:r>
              <a:rPr lang="ru-RU" dirty="0" err="1" smtClean="0"/>
              <a:t>Розробити</a:t>
            </a:r>
            <a:r>
              <a:rPr lang="ru-RU" dirty="0" smtClean="0"/>
              <a:t> </a:t>
            </a:r>
            <a:r>
              <a:rPr lang="ru-RU" dirty="0" err="1" smtClean="0"/>
              <a:t>програмний</a:t>
            </a:r>
            <a:r>
              <a:rPr lang="ru-RU" dirty="0" smtClean="0"/>
              <a:t> </a:t>
            </a:r>
            <a:r>
              <a:rPr lang="ru-RU" dirty="0" err="1" smtClean="0"/>
              <a:t>застосунок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71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Бінарний</a:t>
            </a:r>
            <a:r>
              <a:rPr lang="ru-RU" dirty="0" smtClean="0"/>
              <a:t> </a:t>
            </a:r>
            <a:r>
              <a:rPr lang="ru-RU" dirty="0" err="1" smtClean="0"/>
              <a:t>сентимент</a:t>
            </a:r>
            <a:r>
              <a:rPr lang="ru-RU" dirty="0" smtClean="0"/>
              <a:t> </a:t>
            </a:r>
            <a:r>
              <a:rPr lang="ru-RU" dirty="0" err="1" smtClean="0"/>
              <a:t>аналіз</a:t>
            </a:r>
            <a:endParaRPr lang="ru-RU" dirty="0"/>
          </a:p>
        </p:txBody>
      </p:sp>
      <p:pic>
        <p:nvPicPr>
          <p:cNvPr id="4" name="Содержимое 3" descr="Screen Shot 2016-06-05 at 11.27.3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439" r="-424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50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 </a:t>
            </a:r>
            <a:r>
              <a:rPr lang="ru-RU" dirty="0" err="1" smtClean="0"/>
              <a:t>лейблів</a:t>
            </a:r>
            <a:endParaRPr lang="ru-RU" dirty="0"/>
          </a:p>
        </p:txBody>
      </p:sp>
      <p:pic>
        <p:nvPicPr>
          <p:cNvPr id="4" name="Содержимое 3" descr="3-5-sta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954" b="-679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9922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</a:t>
            </a:r>
            <a:r>
              <a:rPr lang="ru-RU" dirty="0" err="1" smtClean="0"/>
              <a:t>побудови</a:t>
            </a:r>
            <a:r>
              <a:rPr lang="ru-RU" dirty="0" smtClean="0"/>
              <a:t> </a:t>
            </a:r>
            <a:r>
              <a:rPr lang="ru-RU" dirty="0" err="1" smtClean="0"/>
              <a:t>класифікатора</a:t>
            </a:r>
            <a:endParaRPr lang="ru-RU" dirty="0"/>
          </a:p>
        </p:txBody>
      </p:sp>
      <p:pic>
        <p:nvPicPr>
          <p:cNvPr id="4" name="Содержимое 3" descr="Screen Shot 2016-06-05 at 12.11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15" r="-130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672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Приклад </a:t>
            </a:r>
            <a:r>
              <a:rPr lang="ru-RU" dirty="0" err="1" smtClean="0"/>
              <a:t>застосування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01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Порівняння</a:t>
            </a:r>
            <a:r>
              <a:rPr lang="ru-RU" dirty="0" smtClean="0"/>
              <a:t> </a:t>
            </a:r>
            <a:r>
              <a:rPr lang="ru-RU" dirty="0" err="1" smtClean="0"/>
              <a:t>результатів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68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Наукова</a:t>
            </a:r>
            <a:r>
              <a:rPr lang="ru-RU" dirty="0" smtClean="0"/>
              <a:t> новизна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3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Практична </a:t>
            </a:r>
            <a:r>
              <a:rPr lang="ru-RU" dirty="0" err="1" smtClean="0"/>
              <a:t>значимість</a:t>
            </a:r>
            <a:r>
              <a:rPr lang="ru-RU" dirty="0" smtClean="0"/>
              <a:t> </a:t>
            </a:r>
            <a:r>
              <a:rPr lang="ru-RU" dirty="0" err="1" smtClean="0"/>
              <a:t>результатів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72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197</Words>
  <Application>Microsoft Macintosh PowerPoint</Application>
  <PresentationFormat>Экран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Статистичний аналіз текстових повідомлень в задачах прогнозування</vt:lpstr>
      <vt:lpstr>Мета роботи</vt:lpstr>
      <vt:lpstr>Бінарний сентимент аналіз</vt:lpstr>
      <vt:lpstr>5 лейблів</vt:lpstr>
      <vt:lpstr>Процесс побудови класифікатора</vt:lpstr>
      <vt:lpstr>Приклад застосування</vt:lpstr>
      <vt:lpstr>Порівняння результатів</vt:lpstr>
      <vt:lpstr>Наукова новизна</vt:lpstr>
      <vt:lpstr>Практична значимість результатів</vt:lpstr>
      <vt:lpstr>Презентация PowerPoint</vt:lpstr>
    </vt:vector>
  </TitlesOfParts>
  <Company>NaUKMA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</dc:title>
  <dc:creator>Vlad Valt</dc:creator>
  <cp:lastModifiedBy>Vlad Valt</cp:lastModifiedBy>
  <cp:revision>16</cp:revision>
  <dcterms:created xsi:type="dcterms:W3CDTF">2016-06-02T05:46:50Z</dcterms:created>
  <dcterms:modified xsi:type="dcterms:W3CDTF">2016-06-05T09:55:19Z</dcterms:modified>
</cp:coreProperties>
</file>