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43C8-8C0C-4600-914B-457D96B897EA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1ED6E-2573-4310-A438-E02E12A8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1ED6E-2573-4310-A438-E02E12A88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8E05-5258-4C9C-8EE8-9507350C2F83}" type="datetimeFigureOut">
              <a:rPr lang="en-US" smtClean="0"/>
              <a:t>2016-06-01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5400" b="1" dirty="0">
                <a:latin typeface="Calibri" panose="020F0502020204030204" pitchFamily="34" charset="0"/>
              </a:rPr>
              <a:t>АНАЛІЗ СТАТИСТИЧНИХ КЛАСИФІКАТОРІВ СПАМУ В ТЕКСТОВИХ ПОВІДОМЛЕННЯХ</a:t>
            </a:r>
            <a:endParaRPr lang="en-US" sz="54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98940"/>
            <a:ext cx="9144000" cy="474785"/>
          </a:xfrm>
        </p:spPr>
        <p:txBody>
          <a:bodyPr/>
          <a:lstStyle/>
          <a:p>
            <a:r>
              <a:rPr lang="uk-UA" dirty="0"/>
              <a:t>Фітель Данило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3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Предмет дослідження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Статистичні методи класифікації спаму в текстових повідомленнях</a:t>
            </a:r>
          </a:p>
          <a:p>
            <a:r>
              <a:rPr lang="uk-UA" sz="3200" dirty="0"/>
              <a:t>Модифікації наївного </a:t>
            </a:r>
            <a:r>
              <a:rPr lang="uk-UA" sz="3200" dirty="0" err="1"/>
              <a:t>байєсівського</a:t>
            </a:r>
            <a:r>
              <a:rPr lang="uk-UA" sz="3200" dirty="0"/>
              <a:t> класифікатора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4314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Простий </a:t>
            </a:r>
            <a:r>
              <a:rPr lang="uk-UA" b="1" dirty="0" err="1"/>
              <a:t>байєсівський</a:t>
            </a:r>
            <a:r>
              <a:rPr lang="uk-UA" b="1" dirty="0"/>
              <a:t> класифікатор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3200" dirty="0"/>
                  <a:t>Для повідомлення </a:t>
                </a:r>
                <a:r>
                  <a:rPr lang="en-US" sz="3200" dirty="0"/>
                  <a:t>x</a:t>
                </a:r>
                <a:r>
                  <a:rPr lang="uk-UA" sz="3200" dirty="0"/>
                  <a:t> за формулою </a:t>
                </a:r>
                <a:r>
                  <a:rPr lang="uk-UA" sz="3200" dirty="0" err="1"/>
                  <a:t>Байєса</a:t>
                </a:r>
                <a:r>
                  <a:rPr lang="uk-UA" sz="3200" dirty="0"/>
                  <a:t> розраховується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uk-UA" sz="3200" dirty="0"/>
                  <a:t>Задача зводиться до обчислення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3200" dirty="0"/>
              </a:p>
              <a:p>
                <a:r>
                  <a:rPr lang="uk-UA" sz="3200" dirty="0"/>
                  <a:t>З точки зору мінімізації ризику </a:t>
                </a:r>
                <a:r>
                  <a:rPr lang="uk-UA" sz="3200" dirty="0" err="1"/>
                  <a:t>байєсівський</a:t>
                </a:r>
                <a:r>
                  <a:rPr lang="uk-UA" sz="3200" dirty="0"/>
                  <a:t> класифікатор є оптимальним</a:t>
                </a:r>
                <a:endParaRPr lang="en-US" sz="3200" dirty="0"/>
              </a:p>
              <a:p>
                <a:endParaRPr lang="uk-UA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191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08" y="2752139"/>
            <a:ext cx="10741984" cy="15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77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Наївний </a:t>
            </a:r>
            <a:r>
              <a:rPr lang="uk-UA" b="1" dirty="0" err="1"/>
              <a:t>байєсівський</a:t>
            </a:r>
            <a:r>
              <a:rPr lang="uk-UA" b="1" dirty="0"/>
              <a:t> класифікатор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3200" dirty="0"/>
                  <a:t>Кожному повідомленню відповідає </a:t>
                </a:r>
                <a:r>
                  <a:rPr lang="uk-UA" sz="3200" dirty="0" err="1"/>
                  <a:t>бульовий</a:t>
                </a:r>
                <a:r>
                  <a:rPr lang="uk-UA" sz="3200" dirty="0"/>
                  <a:t> вектор</a:t>
                </a:r>
                <a:r>
                  <a:rPr lang="en-US" sz="3200" dirty="0"/>
                  <a:t> (</a:t>
                </a:r>
                <a:r>
                  <a:rPr lang="uk-UA" sz="3200" dirty="0"/>
                  <a:t>так званий </a:t>
                </a:r>
                <a:r>
                  <a:rPr lang="en-US" sz="3200" dirty="0"/>
                  <a:t>feature vector)</a:t>
                </a:r>
              </a:p>
              <a:p>
                <a:endParaRPr lang="en-US" sz="3200" dirty="0"/>
              </a:p>
              <a:p>
                <a:r>
                  <a:rPr lang="uk-UA" sz="3200" dirty="0"/>
                  <a:t>Для кожного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endParaRPr lang="uk-UA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2776392"/>
            <a:ext cx="8829675" cy="6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9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Наївний </a:t>
            </a:r>
            <a:r>
              <a:rPr lang="uk-UA" b="1" dirty="0" err="1"/>
              <a:t>байєсівський</a:t>
            </a:r>
            <a:r>
              <a:rPr lang="uk-UA" b="1" dirty="0"/>
              <a:t> класифікатор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Для окремого слова </a:t>
            </a:r>
            <a:r>
              <a:rPr lang="uk-UA" sz="3200" dirty="0" err="1"/>
              <a:t>байєсівський</a:t>
            </a:r>
            <a:r>
              <a:rPr lang="uk-UA" sz="3200" dirty="0"/>
              <a:t> класифікатор є оптимальним</a:t>
            </a:r>
          </a:p>
          <a:p>
            <a:r>
              <a:rPr lang="uk-UA" sz="3200" dirty="0"/>
              <a:t>Для множини слів застосовується припущення про незалежність слів у повідомленні, звідси назва «наївний </a:t>
            </a:r>
            <a:r>
              <a:rPr lang="uk-UA" sz="3200" dirty="0" err="1"/>
              <a:t>байєсівський</a:t>
            </a:r>
            <a:r>
              <a:rPr lang="uk-UA" sz="3200" dirty="0"/>
              <a:t> класифікатор»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6267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103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АНАЛІЗ СТАТИСТИЧНИХ КЛАСИФІКАТОРІВ СПАМУ В ТЕКСТОВИХ ПОВІДОМЛЕННЯХ</vt:lpstr>
      <vt:lpstr>Предмет дослідження</vt:lpstr>
      <vt:lpstr>Простий байєсівський класифікатор</vt:lpstr>
      <vt:lpstr>Наївний байєсівський класифікатор</vt:lpstr>
      <vt:lpstr>Наївний байєсівський класифікатор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Danylo Fitel</dc:creator>
  <cp:lastModifiedBy>Danylo Fitel</cp:lastModifiedBy>
  <cp:revision>18</cp:revision>
  <dcterms:created xsi:type="dcterms:W3CDTF">2016-05-30T09:00:35Z</dcterms:created>
  <dcterms:modified xsi:type="dcterms:W3CDTF">2016-06-01T18:53:29Z</dcterms:modified>
</cp:coreProperties>
</file>