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</p14:sldIdLst>
        </p14:section>
        <p14:section name="WebsiteDesign" id="{40201B38-9A4C-46A1-A1F1-076A8DFD1C7D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6D1B-3B73-415A-B696-3E58DD92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3D0DE-027F-4F65-BA6F-2D5CAB12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7CF9-01F9-48CC-87BB-BBC53E2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E2EB-657E-469D-8EB8-11F0F494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687D-2D27-4EC4-8F9C-6F42713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52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7EEF-CE41-408B-9C10-9879868C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0A39-64D1-475F-8A87-687C656A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F9EB-39CE-4DCF-A411-C36783D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B1EA-0C53-470E-9CD2-14C2CDFC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3ACA-EDC9-4305-B17A-2ACFBD14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59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4881-C234-49EC-9A8E-E0B75CA6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9F90-1049-4166-8CD8-F2970A73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69E3-6BC1-4F33-A101-3838A547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BBF3-2D64-45F0-9023-9F4A6A69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78C1-6666-4CC9-B3DD-4E0A8BC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120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3EA-ADCB-410C-8E42-15873BFF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9B9E-11CF-4151-A40C-AF44D01DF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DA42F-0A59-48DE-A833-4716BACA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4FE06-6EDE-4456-BC8F-E6F417C5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E480E-A559-4C09-91E3-2B2067B0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2B63D-0AB9-41A6-9191-902AF35C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30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17E-7C9E-43C6-BA4B-E366D8E1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B486-89C4-48CB-88F2-B22F3B22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469F-4F4D-4A86-8B2C-DE7E4585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435B8-89C7-405A-954C-FD8A1A78D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6BF61-E679-412A-AA0B-0C86618F5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9D977-C291-4921-9F76-9BA7EA5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CBF8D-1D39-4507-9DBF-9634C7E9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5518C-B939-40E0-8858-DBE4D9B2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472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9BD-A83B-4624-985A-07F63394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E587A-42FE-4BF2-8072-A9146CF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5EA-0EDE-4373-95CA-AF1A1B55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F1625-F3B2-48B4-8589-12E0305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346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DF2AB-6957-4DA5-A58C-247609A6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9624F-0A70-4D30-BBFD-26AE101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A781-E9DE-4C8F-BD29-F7DAFB0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595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F2F-A1D1-4264-8CBE-3B47B6F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3178-DD89-4891-BFD0-A5EAEBE9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609C7-2057-4E3E-A55C-06CA6849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34C7-B160-4238-8B1A-04A9A28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859D-8611-460C-8A02-8C305121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96BDC-9670-4D8B-8378-6241E86C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678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A373-F6F3-40E4-A6A8-789DA9F5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5B9BC-A4D8-4055-914B-217884DF9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6304F-AE96-4507-9F70-14CEC44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1708-FF1B-4943-9BEA-9E9C2A3C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E254-F7C2-42B2-8463-7F3FBD1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76F2-22F2-454C-AE05-68A688D5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177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0B54-0145-451D-9533-0BCE71F1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2DBE9-8661-4D0C-AD1C-8651C48C3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14AD-C45F-4102-92B1-E4A830F7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AE6E-A983-46A0-B7D7-34579690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99BF-A22E-4BD8-8DE8-EC43796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8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B63B1-F672-4499-961B-31E23DEE4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E3CB1-699A-4122-A5E4-060637E2D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9E44-8A25-41C4-AE3F-C5D8BEE0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26DA-62AF-4A27-A7EE-24CF2F75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888D-CB6B-424F-B446-8D29FCD4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82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AB656-0D8E-40DF-902E-11398B12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D900-5659-4155-B45C-4BD970BB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CC23-43C7-43C8-AF73-C87C5B92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8905-EC0B-41E3-AC8C-C6823787CC1C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1048-947F-42AD-A95E-68FBCE601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7A72-0CCB-480C-96B0-69F400EAF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7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Tasks to Complete</a:t>
            </a:r>
            <a:br>
              <a:rPr lang="en-US" dirty="0"/>
            </a:br>
            <a:r>
              <a:rPr lang="en-US" dirty="0"/>
              <a:t>(everything open to discussion)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</a:t>
            </a:r>
          </a:p>
          <a:p>
            <a:r>
              <a:rPr lang="en-US" dirty="0"/>
              <a:t>Back-end – machine learning algorithm, python code</a:t>
            </a:r>
          </a:p>
          <a:p>
            <a:r>
              <a:rPr lang="en-US" dirty="0"/>
              <a:t>API software – connectivity program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DFE9E-055E-45F9-87E0-F341869EB831}"/>
              </a:ext>
            </a:extLst>
          </p:cNvPr>
          <p:cNvSpPr txBox="1"/>
          <p:nvPr/>
        </p:nvSpPr>
        <p:spPr>
          <a:xfrm>
            <a:off x="1331258" y="887506"/>
            <a:ext cx="254149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Inputs</a:t>
            </a:r>
            <a:endParaRPr lang="en-CA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0043E-567C-48C9-9A41-AB87A0223C9B}"/>
              </a:ext>
            </a:extLst>
          </p:cNvPr>
          <p:cNvSpPr txBox="1"/>
          <p:nvPr/>
        </p:nvSpPr>
        <p:spPr>
          <a:xfrm>
            <a:off x="7333130" y="887505"/>
            <a:ext cx="254149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Outputs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3282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 (everything open to discussion)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1</cp:revision>
  <dcterms:created xsi:type="dcterms:W3CDTF">2021-11-20T03:24:28Z</dcterms:created>
  <dcterms:modified xsi:type="dcterms:W3CDTF">2021-11-20T03:35:38Z</dcterms:modified>
</cp:coreProperties>
</file>