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  <p:sldMasterId id="2147483888" r:id="rId2"/>
  </p:sldMasterIdLst>
  <p:sldIdLst>
    <p:sldId id="256" r:id="rId3"/>
    <p:sldId id="257" r:id="rId4"/>
    <p:sldId id="260" r:id="rId5"/>
    <p:sldId id="261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8" r:id="rId16"/>
    <p:sldId id="259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5C065A-BF47-4C99-BDD0-972B8AED4D64}">
          <p14:sldIdLst>
            <p14:sldId id="256"/>
            <p14:sldId id="257"/>
            <p14:sldId id="260"/>
            <p14:sldId id="261"/>
            <p14:sldId id="263"/>
            <p14:sldId id="262"/>
            <p14:sldId id="265"/>
            <p14:sldId id="266"/>
            <p14:sldId id="267"/>
            <p14:sldId id="268"/>
            <p14:sldId id="269"/>
          </p14:sldIdLst>
        </p14:section>
        <p14:section name="Front End" id="{01CF07E5-0B7E-4287-93B1-580AC79B10E5}">
          <p14:sldIdLst>
            <p14:sldId id="270"/>
            <p14:sldId id="271"/>
            <p14:sldId id="258"/>
            <p14:sldId id="259"/>
          </p14:sldIdLst>
        </p14:section>
        <p14:section name="Demo" id="{A482E7EB-C853-4954-9AF3-E38488412085}">
          <p14:sldIdLst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CB227-C7BC-4733-A03A-AC91E8CD776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C8B9BE6-6C10-44E6-B58F-DA9E8F334AF4}">
      <dgm:prSet phldrT="[Text]"/>
      <dgm:spPr/>
      <dgm:t>
        <a:bodyPr/>
        <a:lstStyle/>
        <a:p>
          <a:r>
            <a:rPr lang="en-US" dirty="0"/>
            <a:t>Quantity</a:t>
          </a:r>
          <a:endParaRPr lang="en-CA" dirty="0"/>
        </a:p>
      </dgm:t>
    </dgm:pt>
    <dgm:pt modelId="{5A3DE445-6DD9-459E-A19A-ECA3969C5C75}" type="parTrans" cxnId="{214601E3-9DDE-4CE3-9C58-EA90A4D66D62}">
      <dgm:prSet/>
      <dgm:spPr/>
      <dgm:t>
        <a:bodyPr/>
        <a:lstStyle/>
        <a:p>
          <a:endParaRPr lang="en-CA"/>
        </a:p>
      </dgm:t>
    </dgm:pt>
    <dgm:pt modelId="{B3B24C66-6266-4382-9403-9E0F7AFF31ED}" type="sibTrans" cxnId="{214601E3-9DDE-4CE3-9C58-EA90A4D66D62}">
      <dgm:prSet/>
      <dgm:spPr/>
      <dgm:t>
        <a:bodyPr/>
        <a:lstStyle/>
        <a:p>
          <a:endParaRPr lang="en-CA"/>
        </a:p>
      </dgm:t>
    </dgm:pt>
    <dgm:pt modelId="{B1836555-3C08-4799-AFAB-606D619ADB41}">
      <dgm:prSet phldrT="[Text]"/>
      <dgm:spPr/>
      <dgm:t>
        <a:bodyPr/>
        <a:lstStyle/>
        <a:p>
          <a:r>
            <a:rPr lang="en-US" dirty="0"/>
            <a:t>Time Start</a:t>
          </a:r>
          <a:endParaRPr lang="en-CA" dirty="0"/>
        </a:p>
      </dgm:t>
    </dgm:pt>
    <dgm:pt modelId="{AD30DF95-7EF8-4257-9DB1-23AE051D65BC}" type="parTrans" cxnId="{3B477A07-EC6B-4307-8E0F-5B23242E948D}">
      <dgm:prSet/>
      <dgm:spPr/>
      <dgm:t>
        <a:bodyPr/>
        <a:lstStyle/>
        <a:p>
          <a:endParaRPr lang="en-CA"/>
        </a:p>
      </dgm:t>
    </dgm:pt>
    <dgm:pt modelId="{26C76F44-98D3-4652-B468-1FAF51347066}" type="sibTrans" cxnId="{3B477A07-EC6B-4307-8E0F-5B23242E948D}">
      <dgm:prSet/>
      <dgm:spPr/>
      <dgm:t>
        <a:bodyPr/>
        <a:lstStyle/>
        <a:p>
          <a:endParaRPr lang="en-CA"/>
        </a:p>
      </dgm:t>
    </dgm:pt>
    <dgm:pt modelId="{DD91A2C7-1808-427F-8F2C-7A529E639F67}">
      <dgm:prSet phldrT="[Text]"/>
      <dgm:spPr/>
      <dgm:t>
        <a:bodyPr/>
        <a:lstStyle/>
        <a:p>
          <a:r>
            <a:rPr lang="en-US" dirty="0"/>
            <a:t>Time End</a:t>
          </a:r>
          <a:endParaRPr lang="en-CA" dirty="0"/>
        </a:p>
      </dgm:t>
    </dgm:pt>
    <dgm:pt modelId="{9E7F65D3-16D9-45B8-A1FB-8F99F69AD12A}" type="parTrans" cxnId="{A2B4D111-5FBA-4841-BD9D-17915DE650D1}">
      <dgm:prSet/>
      <dgm:spPr/>
      <dgm:t>
        <a:bodyPr/>
        <a:lstStyle/>
        <a:p>
          <a:endParaRPr lang="en-CA"/>
        </a:p>
      </dgm:t>
    </dgm:pt>
    <dgm:pt modelId="{DEB055A0-B11F-4F71-AF3E-C1DA138B352E}" type="sibTrans" cxnId="{A2B4D111-5FBA-4841-BD9D-17915DE650D1}">
      <dgm:prSet/>
      <dgm:spPr/>
      <dgm:t>
        <a:bodyPr/>
        <a:lstStyle/>
        <a:p>
          <a:endParaRPr lang="en-CA"/>
        </a:p>
      </dgm:t>
    </dgm:pt>
    <dgm:pt modelId="{884B5C85-6E82-423D-850A-6798B329F12A}">
      <dgm:prSet phldrT="[Text]"/>
      <dgm:spPr/>
      <dgm:t>
        <a:bodyPr/>
        <a:lstStyle/>
        <a:p>
          <a:r>
            <a:rPr lang="en-US" dirty="0"/>
            <a:t>Output 1</a:t>
          </a:r>
          <a:endParaRPr lang="en-CA" dirty="0"/>
        </a:p>
      </dgm:t>
    </dgm:pt>
    <dgm:pt modelId="{1F039957-064A-44C3-B21F-5F9B7E350358}" type="parTrans" cxnId="{82C118DE-A865-4BCB-B61F-ED73EDE66FB0}">
      <dgm:prSet/>
      <dgm:spPr/>
      <dgm:t>
        <a:bodyPr/>
        <a:lstStyle/>
        <a:p>
          <a:endParaRPr lang="en-CA"/>
        </a:p>
      </dgm:t>
    </dgm:pt>
    <dgm:pt modelId="{CAEAB322-1738-45B9-AA2E-10C85FC371C3}" type="sibTrans" cxnId="{82C118DE-A865-4BCB-B61F-ED73EDE66FB0}">
      <dgm:prSet/>
      <dgm:spPr/>
      <dgm:t>
        <a:bodyPr/>
        <a:lstStyle/>
        <a:p>
          <a:endParaRPr lang="en-CA"/>
        </a:p>
      </dgm:t>
    </dgm:pt>
    <dgm:pt modelId="{3D05D730-0BA9-4401-99B5-194569310C19}">
      <dgm:prSet phldrT="[Text]"/>
      <dgm:spPr/>
      <dgm:t>
        <a:bodyPr/>
        <a:lstStyle/>
        <a:p>
          <a:r>
            <a:rPr lang="en-US" dirty="0"/>
            <a:t>Time Start</a:t>
          </a:r>
          <a:endParaRPr lang="en-CA" dirty="0"/>
        </a:p>
      </dgm:t>
    </dgm:pt>
    <dgm:pt modelId="{958EE4A8-90DE-4A73-A650-1F5C8614D1F6}" type="parTrans" cxnId="{400DF623-FF88-4AEE-818B-4AF5ED92FBC3}">
      <dgm:prSet/>
      <dgm:spPr/>
      <dgm:t>
        <a:bodyPr/>
        <a:lstStyle/>
        <a:p>
          <a:endParaRPr lang="en-CA"/>
        </a:p>
      </dgm:t>
    </dgm:pt>
    <dgm:pt modelId="{D71DA763-E7D6-4AC6-9D4C-0BFEB6320E51}" type="sibTrans" cxnId="{400DF623-FF88-4AEE-818B-4AF5ED92FBC3}">
      <dgm:prSet/>
      <dgm:spPr/>
      <dgm:t>
        <a:bodyPr/>
        <a:lstStyle/>
        <a:p>
          <a:endParaRPr lang="en-CA"/>
        </a:p>
      </dgm:t>
    </dgm:pt>
    <dgm:pt modelId="{1CA237B7-DE7B-42C7-ADCD-CA3BA637D6E7}">
      <dgm:prSet phldrT="[Text]"/>
      <dgm:spPr/>
      <dgm:t>
        <a:bodyPr/>
        <a:lstStyle/>
        <a:p>
          <a:r>
            <a:rPr lang="en-US" dirty="0"/>
            <a:t>Time End</a:t>
          </a:r>
          <a:endParaRPr lang="en-CA" dirty="0"/>
        </a:p>
      </dgm:t>
    </dgm:pt>
    <dgm:pt modelId="{57F16EF4-D6EC-48FD-B76E-76E76394E010}" type="parTrans" cxnId="{F97BE586-A82E-483E-8BBE-CD3D9CC065CB}">
      <dgm:prSet/>
      <dgm:spPr/>
      <dgm:t>
        <a:bodyPr/>
        <a:lstStyle/>
        <a:p>
          <a:endParaRPr lang="en-CA"/>
        </a:p>
      </dgm:t>
    </dgm:pt>
    <dgm:pt modelId="{5EF78F9F-D449-43D3-B995-BBC25DA22522}" type="sibTrans" cxnId="{F97BE586-A82E-483E-8BBE-CD3D9CC065CB}">
      <dgm:prSet/>
      <dgm:spPr/>
      <dgm:t>
        <a:bodyPr/>
        <a:lstStyle/>
        <a:p>
          <a:endParaRPr lang="en-CA"/>
        </a:p>
      </dgm:t>
    </dgm:pt>
    <dgm:pt modelId="{CE25362B-4DCF-432F-8F5A-B3999837C1F2}">
      <dgm:prSet phldrT="[Text]"/>
      <dgm:spPr/>
      <dgm:t>
        <a:bodyPr/>
        <a:lstStyle/>
        <a:p>
          <a:r>
            <a:rPr lang="en-US" dirty="0"/>
            <a:t>Output 2</a:t>
          </a:r>
          <a:endParaRPr lang="en-CA" dirty="0"/>
        </a:p>
      </dgm:t>
    </dgm:pt>
    <dgm:pt modelId="{5C0D3DE3-BF13-4223-ABA4-42732FCDF3D8}" type="parTrans" cxnId="{E99CA2F4-CC72-4123-92CE-F208751DFB83}">
      <dgm:prSet/>
      <dgm:spPr/>
      <dgm:t>
        <a:bodyPr/>
        <a:lstStyle/>
        <a:p>
          <a:endParaRPr lang="en-CA"/>
        </a:p>
      </dgm:t>
    </dgm:pt>
    <dgm:pt modelId="{C0D0BAB6-2F89-4786-864D-A3652C495C10}" type="sibTrans" cxnId="{E99CA2F4-CC72-4123-92CE-F208751DFB83}">
      <dgm:prSet/>
      <dgm:spPr/>
      <dgm:t>
        <a:bodyPr/>
        <a:lstStyle/>
        <a:p>
          <a:endParaRPr lang="en-CA"/>
        </a:p>
      </dgm:t>
    </dgm:pt>
    <dgm:pt modelId="{C4BDCB28-D41D-49D7-8E30-AE9C03506A2A}">
      <dgm:prSet phldrT="[Text]"/>
      <dgm:spPr/>
      <dgm:t>
        <a:bodyPr/>
        <a:lstStyle/>
        <a:p>
          <a:r>
            <a:rPr lang="en-US" dirty="0"/>
            <a:t>Time End</a:t>
          </a:r>
          <a:endParaRPr lang="en-CA" dirty="0"/>
        </a:p>
      </dgm:t>
    </dgm:pt>
    <dgm:pt modelId="{D7B2C24C-4013-472B-857A-393942649B89}" type="parTrans" cxnId="{4E8A2AF4-11AF-43D3-90FB-B4728550D8F3}">
      <dgm:prSet/>
      <dgm:spPr/>
      <dgm:t>
        <a:bodyPr/>
        <a:lstStyle/>
        <a:p>
          <a:endParaRPr lang="en-CA"/>
        </a:p>
      </dgm:t>
    </dgm:pt>
    <dgm:pt modelId="{745DBE48-5A94-4891-8179-53239E20D7D4}" type="sibTrans" cxnId="{4E8A2AF4-11AF-43D3-90FB-B4728550D8F3}">
      <dgm:prSet/>
      <dgm:spPr/>
      <dgm:t>
        <a:bodyPr/>
        <a:lstStyle/>
        <a:p>
          <a:endParaRPr lang="en-CA"/>
        </a:p>
      </dgm:t>
    </dgm:pt>
    <dgm:pt modelId="{60079C13-2526-4061-8813-EE43B23B5E2F}">
      <dgm:prSet phldrT="[Text]"/>
      <dgm:spPr/>
      <dgm:t>
        <a:bodyPr/>
        <a:lstStyle/>
        <a:p>
          <a:r>
            <a:rPr lang="en-US" dirty="0"/>
            <a:t>Time End</a:t>
          </a:r>
          <a:endParaRPr lang="en-CA" dirty="0"/>
        </a:p>
      </dgm:t>
    </dgm:pt>
    <dgm:pt modelId="{F9768EDB-B181-4197-9624-19E6185FFA60}" type="parTrans" cxnId="{9516AD1A-D595-42CC-84D7-B913AEB5BB2B}">
      <dgm:prSet/>
      <dgm:spPr/>
      <dgm:t>
        <a:bodyPr/>
        <a:lstStyle/>
        <a:p>
          <a:endParaRPr lang="en-CA"/>
        </a:p>
      </dgm:t>
    </dgm:pt>
    <dgm:pt modelId="{F29615D2-11BC-47D6-AE60-02E277C94CE9}" type="sibTrans" cxnId="{9516AD1A-D595-42CC-84D7-B913AEB5BB2B}">
      <dgm:prSet/>
      <dgm:spPr/>
      <dgm:t>
        <a:bodyPr/>
        <a:lstStyle/>
        <a:p>
          <a:endParaRPr lang="en-CA"/>
        </a:p>
      </dgm:t>
    </dgm:pt>
    <dgm:pt modelId="{B51FCD4D-8FD2-4F7D-834E-EC101E918B2B}">
      <dgm:prSet phldrT="[Text]"/>
      <dgm:spPr/>
      <dgm:t>
        <a:bodyPr/>
        <a:lstStyle/>
        <a:p>
          <a:r>
            <a:rPr lang="en-US" dirty="0"/>
            <a:t>Out 3</a:t>
          </a:r>
          <a:endParaRPr lang="en-CA" dirty="0"/>
        </a:p>
      </dgm:t>
    </dgm:pt>
    <dgm:pt modelId="{242C0423-C6E9-4F34-9DD0-7DACD69D762A}" type="parTrans" cxnId="{DE45B913-83BD-4A18-8EA3-75493CA703C2}">
      <dgm:prSet/>
      <dgm:spPr/>
      <dgm:t>
        <a:bodyPr/>
        <a:lstStyle/>
        <a:p>
          <a:endParaRPr lang="en-CA"/>
        </a:p>
      </dgm:t>
    </dgm:pt>
    <dgm:pt modelId="{CB7FD794-EA1D-414C-83E5-EE23B01906BF}" type="sibTrans" cxnId="{DE45B913-83BD-4A18-8EA3-75493CA703C2}">
      <dgm:prSet/>
      <dgm:spPr/>
      <dgm:t>
        <a:bodyPr/>
        <a:lstStyle/>
        <a:p>
          <a:endParaRPr lang="en-CA"/>
        </a:p>
      </dgm:t>
    </dgm:pt>
    <dgm:pt modelId="{EE17570A-160A-4496-9A0B-86D0EDA26066}">
      <dgm:prSet phldrT="[Text]"/>
      <dgm:spPr/>
      <dgm:t>
        <a:bodyPr/>
        <a:lstStyle/>
        <a:p>
          <a:r>
            <a:rPr lang="en-US" dirty="0"/>
            <a:t>Out 4</a:t>
          </a:r>
          <a:endParaRPr lang="en-CA" dirty="0"/>
        </a:p>
      </dgm:t>
    </dgm:pt>
    <dgm:pt modelId="{755EE7FA-A07E-4994-8AB2-8DF3FBE7B10A}" type="parTrans" cxnId="{045DBAC5-4384-4E83-9FF8-BCEA3112EF3C}">
      <dgm:prSet/>
      <dgm:spPr/>
      <dgm:t>
        <a:bodyPr/>
        <a:lstStyle/>
        <a:p>
          <a:endParaRPr lang="en-CA"/>
        </a:p>
      </dgm:t>
    </dgm:pt>
    <dgm:pt modelId="{199E668A-6CC8-44C1-A452-BD385DFA9C38}" type="sibTrans" cxnId="{045DBAC5-4384-4E83-9FF8-BCEA3112EF3C}">
      <dgm:prSet/>
      <dgm:spPr/>
      <dgm:t>
        <a:bodyPr/>
        <a:lstStyle/>
        <a:p>
          <a:endParaRPr lang="en-CA"/>
        </a:p>
      </dgm:t>
    </dgm:pt>
    <dgm:pt modelId="{0D77D865-2031-4284-81E7-A44A642E324C}">
      <dgm:prSet phldrT="[Text]"/>
      <dgm:spPr/>
      <dgm:t>
        <a:bodyPr/>
        <a:lstStyle/>
        <a:p>
          <a:r>
            <a:rPr lang="en-US" dirty="0"/>
            <a:t>Out 5</a:t>
          </a:r>
          <a:endParaRPr lang="en-CA" dirty="0"/>
        </a:p>
      </dgm:t>
    </dgm:pt>
    <dgm:pt modelId="{BFDCB9ED-61DF-454B-BBE7-46A54141415F}" type="parTrans" cxnId="{C1946427-FEBD-4193-980E-F03E6C043250}">
      <dgm:prSet/>
      <dgm:spPr/>
      <dgm:t>
        <a:bodyPr/>
        <a:lstStyle/>
        <a:p>
          <a:endParaRPr lang="en-CA"/>
        </a:p>
      </dgm:t>
    </dgm:pt>
    <dgm:pt modelId="{CAF513A2-4069-4469-9AF4-35E7EE40585E}" type="sibTrans" cxnId="{C1946427-FEBD-4193-980E-F03E6C043250}">
      <dgm:prSet/>
      <dgm:spPr/>
      <dgm:t>
        <a:bodyPr/>
        <a:lstStyle/>
        <a:p>
          <a:endParaRPr lang="en-CA"/>
        </a:p>
      </dgm:t>
    </dgm:pt>
    <dgm:pt modelId="{56068AB0-0BE5-4812-B738-AFD1DBC43049}">
      <dgm:prSet phldrT="[Text]"/>
      <dgm:spPr/>
      <dgm:t>
        <a:bodyPr/>
        <a:lstStyle/>
        <a:p>
          <a:r>
            <a:rPr lang="en-US" dirty="0"/>
            <a:t>Out 6</a:t>
          </a:r>
          <a:endParaRPr lang="en-CA" dirty="0"/>
        </a:p>
      </dgm:t>
    </dgm:pt>
    <dgm:pt modelId="{FCF0F4B9-6E32-49E3-B9CA-079AEF9E4CD4}" type="parTrans" cxnId="{6E670AE7-290F-4B1E-8AAF-4381909B2C86}">
      <dgm:prSet/>
      <dgm:spPr/>
      <dgm:t>
        <a:bodyPr/>
        <a:lstStyle/>
        <a:p>
          <a:endParaRPr lang="en-CA"/>
        </a:p>
      </dgm:t>
    </dgm:pt>
    <dgm:pt modelId="{29CD612B-3ADA-4EE9-BE55-4A4CFA78333E}" type="sibTrans" cxnId="{6E670AE7-290F-4B1E-8AAF-4381909B2C86}">
      <dgm:prSet/>
      <dgm:spPr/>
      <dgm:t>
        <a:bodyPr/>
        <a:lstStyle/>
        <a:p>
          <a:endParaRPr lang="en-CA"/>
        </a:p>
      </dgm:t>
    </dgm:pt>
    <dgm:pt modelId="{4367C6AE-2E80-4A53-BD30-923EF46199E5}">
      <dgm:prSet phldrT="[Text]"/>
      <dgm:spPr/>
      <dgm:t>
        <a:bodyPr/>
        <a:lstStyle/>
        <a:p>
          <a:r>
            <a:rPr lang="en-US" dirty="0"/>
            <a:t>Out 7</a:t>
          </a:r>
          <a:endParaRPr lang="en-CA" dirty="0"/>
        </a:p>
      </dgm:t>
    </dgm:pt>
    <dgm:pt modelId="{6572160C-6EA7-4CFD-A099-24FB3204845F}" type="parTrans" cxnId="{C177E0B3-3BD3-4A33-B396-D599BC6FCCC3}">
      <dgm:prSet/>
      <dgm:spPr/>
      <dgm:t>
        <a:bodyPr/>
        <a:lstStyle/>
        <a:p>
          <a:endParaRPr lang="en-CA"/>
        </a:p>
      </dgm:t>
    </dgm:pt>
    <dgm:pt modelId="{E8C5681B-4CBA-4688-A0F5-599E410D21F2}" type="sibTrans" cxnId="{C177E0B3-3BD3-4A33-B396-D599BC6FCCC3}">
      <dgm:prSet/>
      <dgm:spPr/>
      <dgm:t>
        <a:bodyPr/>
        <a:lstStyle/>
        <a:p>
          <a:endParaRPr lang="en-CA"/>
        </a:p>
      </dgm:t>
    </dgm:pt>
    <dgm:pt modelId="{AFAAF415-AC0C-4B94-AF6B-B05BA80D642D}">
      <dgm:prSet phldrT="[Text]"/>
      <dgm:spPr/>
      <dgm:t>
        <a:bodyPr/>
        <a:lstStyle/>
        <a:p>
          <a:r>
            <a:rPr lang="en-US" dirty="0"/>
            <a:t>Out8</a:t>
          </a:r>
          <a:endParaRPr lang="en-CA" dirty="0"/>
        </a:p>
      </dgm:t>
    </dgm:pt>
    <dgm:pt modelId="{52543BB3-7A38-4809-9465-693C4701F653}" type="parTrans" cxnId="{D6653AC5-5EA1-407C-ADDF-E8FBAF4F26E9}">
      <dgm:prSet/>
      <dgm:spPr/>
      <dgm:t>
        <a:bodyPr/>
        <a:lstStyle/>
        <a:p>
          <a:endParaRPr lang="en-CA"/>
        </a:p>
      </dgm:t>
    </dgm:pt>
    <dgm:pt modelId="{6FC07D2F-5DFA-4355-B8BB-7443424B1735}" type="sibTrans" cxnId="{D6653AC5-5EA1-407C-ADDF-E8FBAF4F26E9}">
      <dgm:prSet/>
      <dgm:spPr/>
      <dgm:t>
        <a:bodyPr/>
        <a:lstStyle/>
        <a:p>
          <a:endParaRPr lang="en-CA"/>
        </a:p>
      </dgm:t>
    </dgm:pt>
    <dgm:pt modelId="{35F76631-78DA-4A1E-98C1-549CC65A668F}" type="pres">
      <dgm:prSet presAssocID="{3EDCB227-C7BC-4733-A03A-AC91E8CD776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474D84F-62B4-41EF-8E03-74A701B8CDAC}" type="pres">
      <dgm:prSet presAssocID="{FC8B9BE6-6C10-44E6-B58F-DA9E8F334AF4}" presName="root1" presStyleCnt="0"/>
      <dgm:spPr/>
    </dgm:pt>
    <dgm:pt modelId="{5DE978A6-D99D-4B04-A5DD-2D54C8421989}" type="pres">
      <dgm:prSet presAssocID="{FC8B9BE6-6C10-44E6-B58F-DA9E8F334AF4}" presName="LevelOneTextNode" presStyleLbl="node0" presStyleIdx="0" presStyleCnt="1">
        <dgm:presLayoutVars>
          <dgm:chPref val="3"/>
        </dgm:presLayoutVars>
      </dgm:prSet>
      <dgm:spPr/>
    </dgm:pt>
    <dgm:pt modelId="{AC0F0DA8-7C67-46E1-B390-3DFE625047DD}" type="pres">
      <dgm:prSet presAssocID="{FC8B9BE6-6C10-44E6-B58F-DA9E8F334AF4}" presName="level2hierChild" presStyleCnt="0"/>
      <dgm:spPr/>
    </dgm:pt>
    <dgm:pt modelId="{B63EC61B-C449-427A-9070-662C881E96BF}" type="pres">
      <dgm:prSet presAssocID="{AD30DF95-7EF8-4257-9DB1-23AE051D65BC}" presName="conn2-1" presStyleLbl="parChTrans1D2" presStyleIdx="0" presStyleCnt="2"/>
      <dgm:spPr/>
    </dgm:pt>
    <dgm:pt modelId="{D415C343-27C3-4274-94EC-6EB43A9AC624}" type="pres">
      <dgm:prSet presAssocID="{AD30DF95-7EF8-4257-9DB1-23AE051D65BC}" presName="connTx" presStyleLbl="parChTrans1D2" presStyleIdx="0" presStyleCnt="2"/>
      <dgm:spPr/>
    </dgm:pt>
    <dgm:pt modelId="{4736A10F-E07F-4D76-9346-E20348C198E5}" type="pres">
      <dgm:prSet presAssocID="{B1836555-3C08-4799-AFAB-606D619ADB41}" presName="root2" presStyleCnt="0"/>
      <dgm:spPr/>
    </dgm:pt>
    <dgm:pt modelId="{E84E8E62-A11F-4119-9D57-A30FD94D7204}" type="pres">
      <dgm:prSet presAssocID="{B1836555-3C08-4799-AFAB-606D619ADB41}" presName="LevelTwoTextNode" presStyleLbl="node2" presStyleIdx="0" presStyleCnt="2">
        <dgm:presLayoutVars>
          <dgm:chPref val="3"/>
        </dgm:presLayoutVars>
      </dgm:prSet>
      <dgm:spPr/>
    </dgm:pt>
    <dgm:pt modelId="{8A02E749-1735-4594-A335-08F0A0DF3654}" type="pres">
      <dgm:prSet presAssocID="{B1836555-3C08-4799-AFAB-606D619ADB41}" presName="level3hierChild" presStyleCnt="0"/>
      <dgm:spPr/>
    </dgm:pt>
    <dgm:pt modelId="{8649E777-3117-4D2D-8B89-14C4C6013382}" type="pres">
      <dgm:prSet presAssocID="{9E7F65D3-16D9-45B8-A1FB-8F99F69AD12A}" presName="conn2-1" presStyleLbl="parChTrans1D3" presStyleIdx="0" presStyleCnt="4"/>
      <dgm:spPr/>
    </dgm:pt>
    <dgm:pt modelId="{2C5A12F4-81ED-48F9-9E09-880F7A93F16B}" type="pres">
      <dgm:prSet presAssocID="{9E7F65D3-16D9-45B8-A1FB-8F99F69AD12A}" presName="connTx" presStyleLbl="parChTrans1D3" presStyleIdx="0" presStyleCnt="4"/>
      <dgm:spPr/>
    </dgm:pt>
    <dgm:pt modelId="{A07C32FB-B0E8-4EB6-8373-384A6B745696}" type="pres">
      <dgm:prSet presAssocID="{DD91A2C7-1808-427F-8F2C-7A529E639F67}" presName="root2" presStyleCnt="0"/>
      <dgm:spPr/>
    </dgm:pt>
    <dgm:pt modelId="{DCB36E96-2312-4692-B8BF-6159CFCFEE64}" type="pres">
      <dgm:prSet presAssocID="{DD91A2C7-1808-427F-8F2C-7A529E639F67}" presName="LevelTwoTextNode" presStyleLbl="node3" presStyleIdx="0" presStyleCnt="4">
        <dgm:presLayoutVars>
          <dgm:chPref val="3"/>
        </dgm:presLayoutVars>
      </dgm:prSet>
      <dgm:spPr/>
    </dgm:pt>
    <dgm:pt modelId="{9BC80339-9E83-4EAB-950B-6FC262317509}" type="pres">
      <dgm:prSet presAssocID="{DD91A2C7-1808-427F-8F2C-7A529E639F67}" presName="level3hierChild" presStyleCnt="0"/>
      <dgm:spPr/>
    </dgm:pt>
    <dgm:pt modelId="{350EC784-AE57-49B8-860B-47579F33322E}" type="pres">
      <dgm:prSet presAssocID="{1F039957-064A-44C3-B21F-5F9B7E350358}" presName="conn2-1" presStyleLbl="parChTrans1D4" presStyleIdx="0" presStyleCnt="8"/>
      <dgm:spPr/>
    </dgm:pt>
    <dgm:pt modelId="{C5919396-ECF2-4837-9D6A-3E17942DE570}" type="pres">
      <dgm:prSet presAssocID="{1F039957-064A-44C3-B21F-5F9B7E350358}" presName="connTx" presStyleLbl="parChTrans1D4" presStyleIdx="0" presStyleCnt="8"/>
      <dgm:spPr/>
    </dgm:pt>
    <dgm:pt modelId="{D7473725-0CFC-4EE2-AB26-FF8423B00476}" type="pres">
      <dgm:prSet presAssocID="{884B5C85-6E82-423D-850A-6798B329F12A}" presName="root2" presStyleCnt="0"/>
      <dgm:spPr/>
    </dgm:pt>
    <dgm:pt modelId="{17FF8AAA-30CC-47EA-A8E1-C73B6F0AD77D}" type="pres">
      <dgm:prSet presAssocID="{884B5C85-6E82-423D-850A-6798B329F12A}" presName="LevelTwoTextNode" presStyleLbl="node4" presStyleIdx="0" presStyleCnt="8">
        <dgm:presLayoutVars>
          <dgm:chPref val="3"/>
        </dgm:presLayoutVars>
      </dgm:prSet>
      <dgm:spPr/>
    </dgm:pt>
    <dgm:pt modelId="{EED63CF1-7D78-4BB5-B815-D3648E03014A}" type="pres">
      <dgm:prSet presAssocID="{884B5C85-6E82-423D-850A-6798B329F12A}" presName="level3hierChild" presStyleCnt="0"/>
      <dgm:spPr/>
    </dgm:pt>
    <dgm:pt modelId="{8D9C18AD-9E9C-470F-B9DF-2096CB7730F5}" type="pres">
      <dgm:prSet presAssocID="{5C0D3DE3-BF13-4223-ABA4-42732FCDF3D8}" presName="conn2-1" presStyleLbl="parChTrans1D4" presStyleIdx="1" presStyleCnt="8"/>
      <dgm:spPr/>
    </dgm:pt>
    <dgm:pt modelId="{F3DE6015-5D21-4C97-83FB-909284F65EF4}" type="pres">
      <dgm:prSet presAssocID="{5C0D3DE3-BF13-4223-ABA4-42732FCDF3D8}" presName="connTx" presStyleLbl="parChTrans1D4" presStyleIdx="1" presStyleCnt="8"/>
      <dgm:spPr/>
    </dgm:pt>
    <dgm:pt modelId="{54207C5E-CE16-4F4F-8D4F-6E86989C8BA5}" type="pres">
      <dgm:prSet presAssocID="{CE25362B-4DCF-432F-8F5A-B3999837C1F2}" presName="root2" presStyleCnt="0"/>
      <dgm:spPr/>
    </dgm:pt>
    <dgm:pt modelId="{89942B91-84E7-4119-BBDC-CE09F4244ADC}" type="pres">
      <dgm:prSet presAssocID="{CE25362B-4DCF-432F-8F5A-B3999837C1F2}" presName="LevelTwoTextNode" presStyleLbl="node4" presStyleIdx="1" presStyleCnt="8">
        <dgm:presLayoutVars>
          <dgm:chPref val="3"/>
        </dgm:presLayoutVars>
      </dgm:prSet>
      <dgm:spPr/>
    </dgm:pt>
    <dgm:pt modelId="{CFE903BD-CFBF-476C-811B-2931B5D5CCEB}" type="pres">
      <dgm:prSet presAssocID="{CE25362B-4DCF-432F-8F5A-B3999837C1F2}" presName="level3hierChild" presStyleCnt="0"/>
      <dgm:spPr/>
    </dgm:pt>
    <dgm:pt modelId="{0150ACF9-2C4E-4DE5-9FA7-A90FE9A1F512}" type="pres">
      <dgm:prSet presAssocID="{D7B2C24C-4013-472B-857A-393942649B89}" presName="conn2-1" presStyleLbl="parChTrans1D3" presStyleIdx="1" presStyleCnt="4"/>
      <dgm:spPr/>
    </dgm:pt>
    <dgm:pt modelId="{FA78E135-65DC-4DF8-AFE3-7914C8220A75}" type="pres">
      <dgm:prSet presAssocID="{D7B2C24C-4013-472B-857A-393942649B89}" presName="connTx" presStyleLbl="parChTrans1D3" presStyleIdx="1" presStyleCnt="4"/>
      <dgm:spPr/>
    </dgm:pt>
    <dgm:pt modelId="{987083C4-FB2E-4526-BEB8-BB0465C1A9BD}" type="pres">
      <dgm:prSet presAssocID="{C4BDCB28-D41D-49D7-8E30-AE9C03506A2A}" presName="root2" presStyleCnt="0"/>
      <dgm:spPr/>
    </dgm:pt>
    <dgm:pt modelId="{C711E266-8583-4FE4-BEC1-898C33F6D314}" type="pres">
      <dgm:prSet presAssocID="{C4BDCB28-D41D-49D7-8E30-AE9C03506A2A}" presName="LevelTwoTextNode" presStyleLbl="node3" presStyleIdx="1" presStyleCnt="4">
        <dgm:presLayoutVars>
          <dgm:chPref val="3"/>
        </dgm:presLayoutVars>
      </dgm:prSet>
      <dgm:spPr/>
    </dgm:pt>
    <dgm:pt modelId="{87F7047B-3E9F-4C77-9147-6BE9305F5EBA}" type="pres">
      <dgm:prSet presAssocID="{C4BDCB28-D41D-49D7-8E30-AE9C03506A2A}" presName="level3hierChild" presStyleCnt="0"/>
      <dgm:spPr/>
    </dgm:pt>
    <dgm:pt modelId="{5E3F9ECC-3A0C-4CFD-B06C-97A84D10EED4}" type="pres">
      <dgm:prSet presAssocID="{242C0423-C6E9-4F34-9DD0-7DACD69D762A}" presName="conn2-1" presStyleLbl="parChTrans1D4" presStyleIdx="2" presStyleCnt="8"/>
      <dgm:spPr/>
    </dgm:pt>
    <dgm:pt modelId="{5BA86FEB-98F4-4833-909E-9AF1B75A1F96}" type="pres">
      <dgm:prSet presAssocID="{242C0423-C6E9-4F34-9DD0-7DACD69D762A}" presName="connTx" presStyleLbl="parChTrans1D4" presStyleIdx="2" presStyleCnt="8"/>
      <dgm:spPr/>
    </dgm:pt>
    <dgm:pt modelId="{5809DB8D-5314-43D2-BDDD-DA1050335C94}" type="pres">
      <dgm:prSet presAssocID="{B51FCD4D-8FD2-4F7D-834E-EC101E918B2B}" presName="root2" presStyleCnt="0"/>
      <dgm:spPr/>
    </dgm:pt>
    <dgm:pt modelId="{466C3B35-8CAB-4371-9D90-E96EAB6A7B7D}" type="pres">
      <dgm:prSet presAssocID="{B51FCD4D-8FD2-4F7D-834E-EC101E918B2B}" presName="LevelTwoTextNode" presStyleLbl="node4" presStyleIdx="2" presStyleCnt="8">
        <dgm:presLayoutVars>
          <dgm:chPref val="3"/>
        </dgm:presLayoutVars>
      </dgm:prSet>
      <dgm:spPr/>
    </dgm:pt>
    <dgm:pt modelId="{D684C3E5-2855-43FA-B72C-5ED338F8ABE0}" type="pres">
      <dgm:prSet presAssocID="{B51FCD4D-8FD2-4F7D-834E-EC101E918B2B}" presName="level3hierChild" presStyleCnt="0"/>
      <dgm:spPr/>
    </dgm:pt>
    <dgm:pt modelId="{A1D373B6-8067-4EAC-A14D-F1956071BA40}" type="pres">
      <dgm:prSet presAssocID="{755EE7FA-A07E-4994-8AB2-8DF3FBE7B10A}" presName="conn2-1" presStyleLbl="parChTrans1D4" presStyleIdx="3" presStyleCnt="8"/>
      <dgm:spPr/>
    </dgm:pt>
    <dgm:pt modelId="{625683D6-EFED-4443-ABAF-9A1521D1871A}" type="pres">
      <dgm:prSet presAssocID="{755EE7FA-A07E-4994-8AB2-8DF3FBE7B10A}" presName="connTx" presStyleLbl="parChTrans1D4" presStyleIdx="3" presStyleCnt="8"/>
      <dgm:spPr/>
    </dgm:pt>
    <dgm:pt modelId="{D3801F33-AD81-492E-AD3F-A54A0FDB0249}" type="pres">
      <dgm:prSet presAssocID="{EE17570A-160A-4496-9A0B-86D0EDA26066}" presName="root2" presStyleCnt="0"/>
      <dgm:spPr/>
    </dgm:pt>
    <dgm:pt modelId="{6B0B34EA-40FC-4C26-BD2A-F5CFE126D66C}" type="pres">
      <dgm:prSet presAssocID="{EE17570A-160A-4496-9A0B-86D0EDA26066}" presName="LevelTwoTextNode" presStyleLbl="node4" presStyleIdx="3" presStyleCnt="8">
        <dgm:presLayoutVars>
          <dgm:chPref val="3"/>
        </dgm:presLayoutVars>
      </dgm:prSet>
      <dgm:spPr/>
    </dgm:pt>
    <dgm:pt modelId="{993A55A7-1B03-422E-BE14-38EF8482CD95}" type="pres">
      <dgm:prSet presAssocID="{EE17570A-160A-4496-9A0B-86D0EDA26066}" presName="level3hierChild" presStyleCnt="0"/>
      <dgm:spPr/>
    </dgm:pt>
    <dgm:pt modelId="{4EF9488E-D882-48CD-99D0-7D86110FE946}" type="pres">
      <dgm:prSet presAssocID="{958EE4A8-90DE-4A73-A650-1F5C8614D1F6}" presName="conn2-1" presStyleLbl="parChTrans1D2" presStyleIdx="1" presStyleCnt="2"/>
      <dgm:spPr/>
    </dgm:pt>
    <dgm:pt modelId="{C202D939-C36C-4132-8298-1BB809A0B1F8}" type="pres">
      <dgm:prSet presAssocID="{958EE4A8-90DE-4A73-A650-1F5C8614D1F6}" presName="connTx" presStyleLbl="parChTrans1D2" presStyleIdx="1" presStyleCnt="2"/>
      <dgm:spPr/>
    </dgm:pt>
    <dgm:pt modelId="{BE11C6F9-B811-4B54-AFBA-37606E442E42}" type="pres">
      <dgm:prSet presAssocID="{3D05D730-0BA9-4401-99B5-194569310C19}" presName="root2" presStyleCnt="0"/>
      <dgm:spPr/>
    </dgm:pt>
    <dgm:pt modelId="{3FBD7A25-A35F-4948-ABE6-11D6588A0C89}" type="pres">
      <dgm:prSet presAssocID="{3D05D730-0BA9-4401-99B5-194569310C19}" presName="LevelTwoTextNode" presStyleLbl="node2" presStyleIdx="1" presStyleCnt="2">
        <dgm:presLayoutVars>
          <dgm:chPref val="3"/>
        </dgm:presLayoutVars>
      </dgm:prSet>
      <dgm:spPr/>
    </dgm:pt>
    <dgm:pt modelId="{7969052E-5E8F-43BB-A4F8-3C88CC563B9D}" type="pres">
      <dgm:prSet presAssocID="{3D05D730-0BA9-4401-99B5-194569310C19}" presName="level3hierChild" presStyleCnt="0"/>
      <dgm:spPr/>
    </dgm:pt>
    <dgm:pt modelId="{ED690540-E352-4229-8F9B-4141EFE46B46}" type="pres">
      <dgm:prSet presAssocID="{57F16EF4-D6EC-48FD-B76E-76E76394E010}" presName="conn2-1" presStyleLbl="parChTrans1D3" presStyleIdx="2" presStyleCnt="4"/>
      <dgm:spPr/>
    </dgm:pt>
    <dgm:pt modelId="{E30C9585-2370-4518-A76C-81B797BCB5EA}" type="pres">
      <dgm:prSet presAssocID="{57F16EF4-D6EC-48FD-B76E-76E76394E010}" presName="connTx" presStyleLbl="parChTrans1D3" presStyleIdx="2" presStyleCnt="4"/>
      <dgm:spPr/>
    </dgm:pt>
    <dgm:pt modelId="{67B11E4F-C9E5-4AE6-B1BE-48E313E4E51E}" type="pres">
      <dgm:prSet presAssocID="{1CA237B7-DE7B-42C7-ADCD-CA3BA637D6E7}" presName="root2" presStyleCnt="0"/>
      <dgm:spPr/>
    </dgm:pt>
    <dgm:pt modelId="{F4D59162-4A54-45CC-A74C-36E010EBD807}" type="pres">
      <dgm:prSet presAssocID="{1CA237B7-DE7B-42C7-ADCD-CA3BA637D6E7}" presName="LevelTwoTextNode" presStyleLbl="node3" presStyleIdx="2" presStyleCnt="4">
        <dgm:presLayoutVars>
          <dgm:chPref val="3"/>
        </dgm:presLayoutVars>
      </dgm:prSet>
      <dgm:spPr/>
    </dgm:pt>
    <dgm:pt modelId="{4D042183-CD1A-4B27-8742-87D3A1AEBE2E}" type="pres">
      <dgm:prSet presAssocID="{1CA237B7-DE7B-42C7-ADCD-CA3BA637D6E7}" presName="level3hierChild" presStyleCnt="0"/>
      <dgm:spPr/>
    </dgm:pt>
    <dgm:pt modelId="{CCAD1E01-E5D2-4869-BABB-60FE4115D288}" type="pres">
      <dgm:prSet presAssocID="{BFDCB9ED-61DF-454B-BBE7-46A54141415F}" presName="conn2-1" presStyleLbl="parChTrans1D4" presStyleIdx="4" presStyleCnt="8"/>
      <dgm:spPr/>
    </dgm:pt>
    <dgm:pt modelId="{60691B72-30AE-4F28-B88B-CDB6C5FF2F4A}" type="pres">
      <dgm:prSet presAssocID="{BFDCB9ED-61DF-454B-BBE7-46A54141415F}" presName="connTx" presStyleLbl="parChTrans1D4" presStyleIdx="4" presStyleCnt="8"/>
      <dgm:spPr/>
    </dgm:pt>
    <dgm:pt modelId="{33747F42-5C6A-4484-9815-04C044CCADC1}" type="pres">
      <dgm:prSet presAssocID="{0D77D865-2031-4284-81E7-A44A642E324C}" presName="root2" presStyleCnt="0"/>
      <dgm:spPr/>
    </dgm:pt>
    <dgm:pt modelId="{A05C7B35-62DC-4FF7-8C66-C9EE6A167BAA}" type="pres">
      <dgm:prSet presAssocID="{0D77D865-2031-4284-81E7-A44A642E324C}" presName="LevelTwoTextNode" presStyleLbl="node4" presStyleIdx="4" presStyleCnt="8">
        <dgm:presLayoutVars>
          <dgm:chPref val="3"/>
        </dgm:presLayoutVars>
      </dgm:prSet>
      <dgm:spPr/>
    </dgm:pt>
    <dgm:pt modelId="{11801D9A-8139-4458-B6E0-EC8218BE2366}" type="pres">
      <dgm:prSet presAssocID="{0D77D865-2031-4284-81E7-A44A642E324C}" presName="level3hierChild" presStyleCnt="0"/>
      <dgm:spPr/>
    </dgm:pt>
    <dgm:pt modelId="{0DA98085-3B92-4EE9-8CF2-A0F245B7D355}" type="pres">
      <dgm:prSet presAssocID="{FCF0F4B9-6E32-49E3-B9CA-079AEF9E4CD4}" presName="conn2-1" presStyleLbl="parChTrans1D4" presStyleIdx="5" presStyleCnt="8"/>
      <dgm:spPr/>
    </dgm:pt>
    <dgm:pt modelId="{8B7B0C08-4B6E-4B87-8A9B-081695FDE680}" type="pres">
      <dgm:prSet presAssocID="{FCF0F4B9-6E32-49E3-B9CA-079AEF9E4CD4}" presName="connTx" presStyleLbl="parChTrans1D4" presStyleIdx="5" presStyleCnt="8"/>
      <dgm:spPr/>
    </dgm:pt>
    <dgm:pt modelId="{E70F1219-5125-41EF-B44A-F481A76855D1}" type="pres">
      <dgm:prSet presAssocID="{56068AB0-0BE5-4812-B738-AFD1DBC43049}" presName="root2" presStyleCnt="0"/>
      <dgm:spPr/>
    </dgm:pt>
    <dgm:pt modelId="{5FC4CF79-2F08-4E8F-85B4-9A96A7EC3498}" type="pres">
      <dgm:prSet presAssocID="{56068AB0-0BE5-4812-B738-AFD1DBC43049}" presName="LevelTwoTextNode" presStyleLbl="node4" presStyleIdx="5" presStyleCnt="8">
        <dgm:presLayoutVars>
          <dgm:chPref val="3"/>
        </dgm:presLayoutVars>
      </dgm:prSet>
      <dgm:spPr/>
    </dgm:pt>
    <dgm:pt modelId="{426F6D11-BB5D-484C-8D8B-5A4DBB823060}" type="pres">
      <dgm:prSet presAssocID="{56068AB0-0BE5-4812-B738-AFD1DBC43049}" presName="level3hierChild" presStyleCnt="0"/>
      <dgm:spPr/>
    </dgm:pt>
    <dgm:pt modelId="{CB852336-74F8-4830-A5FC-F8E0056056C8}" type="pres">
      <dgm:prSet presAssocID="{F9768EDB-B181-4197-9624-19E6185FFA60}" presName="conn2-1" presStyleLbl="parChTrans1D3" presStyleIdx="3" presStyleCnt="4"/>
      <dgm:spPr/>
    </dgm:pt>
    <dgm:pt modelId="{54CACEEE-3CCF-4F40-B97A-B16DE95A1DB1}" type="pres">
      <dgm:prSet presAssocID="{F9768EDB-B181-4197-9624-19E6185FFA60}" presName="connTx" presStyleLbl="parChTrans1D3" presStyleIdx="3" presStyleCnt="4"/>
      <dgm:spPr/>
    </dgm:pt>
    <dgm:pt modelId="{85C023EB-F9E0-4875-BC9E-53EB7187D9BB}" type="pres">
      <dgm:prSet presAssocID="{60079C13-2526-4061-8813-EE43B23B5E2F}" presName="root2" presStyleCnt="0"/>
      <dgm:spPr/>
    </dgm:pt>
    <dgm:pt modelId="{89981576-8F27-4656-81FA-316B738675BE}" type="pres">
      <dgm:prSet presAssocID="{60079C13-2526-4061-8813-EE43B23B5E2F}" presName="LevelTwoTextNode" presStyleLbl="node3" presStyleIdx="3" presStyleCnt="4">
        <dgm:presLayoutVars>
          <dgm:chPref val="3"/>
        </dgm:presLayoutVars>
      </dgm:prSet>
      <dgm:spPr/>
    </dgm:pt>
    <dgm:pt modelId="{BE56F386-F089-49D8-8C0E-7B3F9C35D9A7}" type="pres">
      <dgm:prSet presAssocID="{60079C13-2526-4061-8813-EE43B23B5E2F}" presName="level3hierChild" presStyleCnt="0"/>
      <dgm:spPr/>
    </dgm:pt>
    <dgm:pt modelId="{7F1CA184-872B-4832-9020-5803DA1BCC6B}" type="pres">
      <dgm:prSet presAssocID="{6572160C-6EA7-4CFD-A099-24FB3204845F}" presName="conn2-1" presStyleLbl="parChTrans1D4" presStyleIdx="6" presStyleCnt="8"/>
      <dgm:spPr/>
    </dgm:pt>
    <dgm:pt modelId="{E07DADB8-9641-4D28-A81D-5F779FB1BF8A}" type="pres">
      <dgm:prSet presAssocID="{6572160C-6EA7-4CFD-A099-24FB3204845F}" presName="connTx" presStyleLbl="parChTrans1D4" presStyleIdx="6" presStyleCnt="8"/>
      <dgm:spPr/>
    </dgm:pt>
    <dgm:pt modelId="{1E0842F9-6B15-42C8-94E8-CF222E85D2B7}" type="pres">
      <dgm:prSet presAssocID="{4367C6AE-2E80-4A53-BD30-923EF46199E5}" presName="root2" presStyleCnt="0"/>
      <dgm:spPr/>
    </dgm:pt>
    <dgm:pt modelId="{D836A039-FA4A-4F19-BD07-B291D826C1A0}" type="pres">
      <dgm:prSet presAssocID="{4367C6AE-2E80-4A53-BD30-923EF46199E5}" presName="LevelTwoTextNode" presStyleLbl="node4" presStyleIdx="6" presStyleCnt="8">
        <dgm:presLayoutVars>
          <dgm:chPref val="3"/>
        </dgm:presLayoutVars>
      </dgm:prSet>
      <dgm:spPr/>
    </dgm:pt>
    <dgm:pt modelId="{62172C2B-7B08-43C7-9591-A8EA7BF9EA0D}" type="pres">
      <dgm:prSet presAssocID="{4367C6AE-2E80-4A53-BD30-923EF46199E5}" presName="level3hierChild" presStyleCnt="0"/>
      <dgm:spPr/>
    </dgm:pt>
    <dgm:pt modelId="{B7A53319-B148-4DC0-A6C1-4DB4EC533909}" type="pres">
      <dgm:prSet presAssocID="{52543BB3-7A38-4809-9465-693C4701F653}" presName="conn2-1" presStyleLbl="parChTrans1D4" presStyleIdx="7" presStyleCnt="8"/>
      <dgm:spPr/>
    </dgm:pt>
    <dgm:pt modelId="{2C3AB0CD-FE19-4C5E-9279-4BBF2A4DAE0A}" type="pres">
      <dgm:prSet presAssocID="{52543BB3-7A38-4809-9465-693C4701F653}" presName="connTx" presStyleLbl="parChTrans1D4" presStyleIdx="7" presStyleCnt="8"/>
      <dgm:spPr/>
    </dgm:pt>
    <dgm:pt modelId="{DB11C340-8A91-462A-B5E5-ADE2C6256413}" type="pres">
      <dgm:prSet presAssocID="{AFAAF415-AC0C-4B94-AF6B-B05BA80D642D}" presName="root2" presStyleCnt="0"/>
      <dgm:spPr/>
    </dgm:pt>
    <dgm:pt modelId="{3FA24A7F-F9D8-4780-96C2-16E58C21FF68}" type="pres">
      <dgm:prSet presAssocID="{AFAAF415-AC0C-4B94-AF6B-B05BA80D642D}" presName="LevelTwoTextNode" presStyleLbl="node4" presStyleIdx="7" presStyleCnt="8">
        <dgm:presLayoutVars>
          <dgm:chPref val="3"/>
        </dgm:presLayoutVars>
      </dgm:prSet>
      <dgm:spPr/>
    </dgm:pt>
    <dgm:pt modelId="{BEE00628-B360-4CE9-A316-5C0346D32E99}" type="pres">
      <dgm:prSet presAssocID="{AFAAF415-AC0C-4B94-AF6B-B05BA80D642D}" presName="level3hierChild" presStyleCnt="0"/>
      <dgm:spPr/>
    </dgm:pt>
  </dgm:ptLst>
  <dgm:cxnLst>
    <dgm:cxn modelId="{A860C500-CF23-440D-A5CE-0C00E2388C14}" type="presOf" srcId="{6572160C-6EA7-4CFD-A099-24FB3204845F}" destId="{E07DADB8-9641-4D28-A81D-5F779FB1BF8A}" srcOrd="1" destOrd="0" presId="urn:microsoft.com/office/officeart/2005/8/layout/hierarchy2"/>
    <dgm:cxn modelId="{DCBB7C02-0626-4AA9-9FEC-C424E96688E2}" type="presOf" srcId="{DD91A2C7-1808-427F-8F2C-7A529E639F67}" destId="{DCB36E96-2312-4692-B8BF-6159CFCFEE64}" srcOrd="0" destOrd="0" presId="urn:microsoft.com/office/officeart/2005/8/layout/hierarchy2"/>
    <dgm:cxn modelId="{3B477A07-EC6B-4307-8E0F-5B23242E948D}" srcId="{FC8B9BE6-6C10-44E6-B58F-DA9E8F334AF4}" destId="{B1836555-3C08-4799-AFAB-606D619ADB41}" srcOrd="0" destOrd="0" parTransId="{AD30DF95-7EF8-4257-9DB1-23AE051D65BC}" sibTransId="{26C76F44-98D3-4652-B468-1FAF51347066}"/>
    <dgm:cxn modelId="{AB7A060B-93CA-40D8-93BB-E5A272B01F8B}" type="presOf" srcId="{AD30DF95-7EF8-4257-9DB1-23AE051D65BC}" destId="{D415C343-27C3-4274-94EC-6EB43A9AC624}" srcOrd="1" destOrd="0" presId="urn:microsoft.com/office/officeart/2005/8/layout/hierarchy2"/>
    <dgm:cxn modelId="{9925420D-719B-47C9-B2D9-ECF2A873161F}" type="presOf" srcId="{755EE7FA-A07E-4994-8AB2-8DF3FBE7B10A}" destId="{625683D6-EFED-4443-ABAF-9A1521D1871A}" srcOrd="1" destOrd="0" presId="urn:microsoft.com/office/officeart/2005/8/layout/hierarchy2"/>
    <dgm:cxn modelId="{1429740D-E14F-4B8B-B98F-39C28BB91FD2}" type="presOf" srcId="{FC8B9BE6-6C10-44E6-B58F-DA9E8F334AF4}" destId="{5DE978A6-D99D-4B04-A5DD-2D54C8421989}" srcOrd="0" destOrd="0" presId="urn:microsoft.com/office/officeart/2005/8/layout/hierarchy2"/>
    <dgm:cxn modelId="{A2B4D111-5FBA-4841-BD9D-17915DE650D1}" srcId="{B1836555-3C08-4799-AFAB-606D619ADB41}" destId="{DD91A2C7-1808-427F-8F2C-7A529E639F67}" srcOrd="0" destOrd="0" parTransId="{9E7F65D3-16D9-45B8-A1FB-8F99F69AD12A}" sibTransId="{DEB055A0-B11F-4F71-AF3E-C1DA138B352E}"/>
    <dgm:cxn modelId="{DE45B913-83BD-4A18-8EA3-75493CA703C2}" srcId="{C4BDCB28-D41D-49D7-8E30-AE9C03506A2A}" destId="{B51FCD4D-8FD2-4F7D-834E-EC101E918B2B}" srcOrd="0" destOrd="0" parTransId="{242C0423-C6E9-4F34-9DD0-7DACD69D762A}" sibTransId="{CB7FD794-EA1D-414C-83E5-EE23B01906BF}"/>
    <dgm:cxn modelId="{2CBA7118-E61C-4690-B2C3-1C137938164D}" type="presOf" srcId="{BFDCB9ED-61DF-454B-BBE7-46A54141415F}" destId="{CCAD1E01-E5D2-4869-BABB-60FE4115D288}" srcOrd="0" destOrd="0" presId="urn:microsoft.com/office/officeart/2005/8/layout/hierarchy2"/>
    <dgm:cxn modelId="{9516AD1A-D595-42CC-84D7-B913AEB5BB2B}" srcId="{3D05D730-0BA9-4401-99B5-194569310C19}" destId="{60079C13-2526-4061-8813-EE43B23B5E2F}" srcOrd="1" destOrd="0" parTransId="{F9768EDB-B181-4197-9624-19E6185FFA60}" sibTransId="{F29615D2-11BC-47D6-AE60-02E277C94CE9}"/>
    <dgm:cxn modelId="{B5E8231E-7ADC-4EEE-9DE0-6312ABB4A429}" type="presOf" srcId="{242C0423-C6E9-4F34-9DD0-7DACD69D762A}" destId="{5E3F9ECC-3A0C-4CFD-B06C-97A84D10EED4}" srcOrd="0" destOrd="0" presId="urn:microsoft.com/office/officeart/2005/8/layout/hierarchy2"/>
    <dgm:cxn modelId="{400DF623-FF88-4AEE-818B-4AF5ED92FBC3}" srcId="{FC8B9BE6-6C10-44E6-B58F-DA9E8F334AF4}" destId="{3D05D730-0BA9-4401-99B5-194569310C19}" srcOrd="1" destOrd="0" parTransId="{958EE4A8-90DE-4A73-A650-1F5C8614D1F6}" sibTransId="{D71DA763-E7D6-4AC6-9D4C-0BFEB6320E51}"/>
    <dgm:cxn modelId="{C1946427-FEBD-4193-980E-F03E6C043250}" srcId="{1CA237B7-DE7B-42C7-ADCD-CA3BA637D6E7}" destId="{0D77D865-2031-4284-81E7-A44A642E324C}" srcOrd="0" destOrd="0" parTransId="{BFDCB9ED-61DF-454B-BBE7-46A54141415F}" sibTransId="{CAF513A2-4069-4469-9AF4-35E7EE40585E}"/>
    <dgm:cxn modelId="{65D8702C-27F4-44CE-B2A3-864292E527FE}" type="presOf" srcId="{CE25362B-4DCF-432F-8F5A-B3999837C1F2}" destId="{89942B91-84E7-4119-BBDC-CE09F4244ADC}" srcOrd="0" destOrd="0" presId="urn:microsoft.com/office/officeart/2005/8/layout/hierarchy2"/>
    <dgm:cxn modelId="{53688C39-CF4E-4A64-8DF1-1E2BDE2AC9E9}" type="presOf" srcId="{EE17570A-160A-4496-9A0B-86D0EDA26066}" destId="{6B0B34EA-40FC-4C26-BD2A-F5CFE126D66C}" srcOrd="0" destOrd="0" presId="urn:microsoft.com/office/officeart/2005/8/layout/hierarchy2"/>
    <dgm:cxn modelId="{A159083B-D1B4-4F79-9E62-0DD254EC39A4}" type="presOf" srcId="{1CA237B7-DE7B-42C7-ADCD-CA3BA637D6E7}" destId="{F4D59162-4A54-45CC-A74C-36E010EBD807}" srcOrd="0" destOrd="0" presId="urn:microsoft.com/office/officeart/2005/8/layout/hierarchy2"/>
    <dgm:cxn modelId="{69CE7E3E-8F39-4515-8E45-D60A87E9E35D}" type="presOf" srcId="{3D05D730-0BA9-4401-99B5-194569310C19}" destId="{3FBD7A25-A35F-4948-ABE6-11D6588A0C89}" srcOrd="0" destOrd="0" presId="urn:microsoft.com/office/officeart/2005/8/layout/hierarchy2"/>
    <dgm:cxn modelId="{93501440-C6BC-4CDB-B6BE-8032E73765FA}" type="presOf" srcId="{B51FCD4D-8FD2-4F7D-834E-EC101E918B2B}" destId="{466C3B35-8CAB-4371-9D90-E96EAB6A7B7D}" srcOrd="0" destOrd="0" presId="urn:microsoft.com/office/officeart/2005/8/layout/hierarchy2"/>
    <dgm:cxn modelId="{271C2040-FA05-4345-AC0A-022C197ED56B}" type="presOf" srcId="{AFAAF415-AC0C-4B94-AF6B-B05BA80D642D}" destId="{3FA24A7F-F9D8-4780-96C2-16E58C21FF68}" srcOrd="0" destOrd="0" presId="urn:microsoft.com/office/officeart/2005/8/layout/hierarchy2"/>
    <dgm:cxn modelId="{37573C66-AD03-4228-8A52-87411AD3894B}" type="presOf" srcId="{FCF0F4B9-6E32-49E3-B9CA-079AEF9E4CD4}" destId="{8B7B0C08-4B6E-4B87-8A9B-081695FDE680}" srcOrd="1" destOrd="0" presId="urn:microsoft.com/office/officeart/2005/8/layout/hierarchy2"/>
    <dgm:cxn modelId="{08A40F69-0628-48C9-9F07-E9A9625FFE6A}" type="presOf" srcId="{4367C6AE-2E80-4A53-BD30-923EF46199E5}" destId="{D836A039-FA4A-4F19-BD07-B291D826C1A0}" srcOrd="0" destOrd="0" presId="urn:microsoft.com/office/officeart/2005/8/layout/hierarchy2"/>
    <dgm:cxn modelId="{EE360E4F-4612-4391-BC82-559C09374709}" type="presOf" srcId="{52543BB3-7A38-4809-9465-693C4701F653}" destId="{2C3AB0CD-FE19-4C5E-9279-4BBF2A4DAE0A}" srcOrd="1" destOrd="0" presId="urn:microsoft.com/office/officeart/2005/8/layout/hierarchy2"/>
    <dgm:cxn modelId="{E237116F-78DD-4CDA-8000-5F4175B5A443}" type="presOf" srcId="{AD30DF95-7EF8-4257-9DB1-23AE051D65BC}" destId="{B63EC61B-C449-427A-9070-662C881E96BF}" srcOrd="0" destOrd="0" presId="urn:microsoft.com/office/officeart/2005/8/layout/hierarchy2"/>
    <dgm:cxn modelId="{CD102150-D1A5-4962-9CD5-269DFEB095D9}" type="presOf" srcId="{FCF0F4B9-6E32-49E3-B9CA-079AEF9E4CD4}" destId="{0DA98085-3B92-4EE9-8CF2-A0F245B7D355}" srcOrd="0" destOrd="0" presId="urn:microsoft.com/office/officeart/2005/8/layout/hierarchy2"/>
    <dgm:cxn modelId="{6F44FB71-57EC-4169-B8A3-B28C4CF9C27F}" type="presOf" srcId="{57F16EF4-D6EC-48FD-B76E-76E76394E010}" destId="{E30C9585-2370-4518-A76C-81B797BCB5EA}" srcOrd="1" destOrd="0" presId="urn:microsoft.com/office/officeart/2005/8/layout/hierarchy2"/>
    <dgm:cxn modelId="{F86A3681-B7D7-4782-944F-772A5E5128B1}" type="presOf" srcId="{F9768EDB-B181-4197-9624-19E6185FFA60}" destId="{54CACEEE-3CCF-4F40-B97A-B16DE95A1DB1}" srcOrd="1" destOrd="0" presId="urn:microsoft.com/office/officeart/2005/8/layout/hierarchy2"/>
    <dgm:cxn modelId="{F5C71A85-43C4-41EB-A606-98145958AFB8}" type="presOf" srcId="{C4BDCB28-D41D-49D7-8E30-AE9C03506A2A}" destId="{C711E266-8583-4FE4-BEC1-898C33F6D314}" srcOrd="0" destOrd="0" presId="urn:microsoft.com/office/officeart/2005/8/layout/hierarchy2"/>
    <dgm:cxn modelId="{F97BE586-A82E-483E-8BBE-CD3D9CC065CB}" srcId="{3D05D730-0BA9-4401-99B5-194569310C19}" destId="{1CA237B7-DE7B-42C7-ADCD-CA3BA637D6E7}" srcOrd="0" destOrd="0" parTransId="{57F16EF4-D6EC-48FD-B76E-76E76394E010}" sibTransId="{5EF78F9F-D449-43D3-B995-BBC25DA22522}"/>
    <dgm:cxn modelId="{8E37FA86-D4B1-4725-A019-D53059BEB3C7}" type="presOf" srcId="{D7B2C24C-4013-472B-857A-393942649B89}" destId="{FA78E135-65DC-4DF8-AFE3-7914C8220A75}" srcOrd="1" destOrd="0" presId="urn:microsoft.com/office/officeart/2005/8/layout/hierarchy2"/>
    <dgm:cxn modelId="{E0D2708D-B97D-4C32-8F3A-D8A75ECCCF14}" type="presOf" srcId="{57F16EF4-D6EC-48FD-B76E-76E76394E010}" destId="{ED690540-E352-4229-8F9B-4141EFE46B46}" srcOrd="0" destOrd="0" presId="urn:microsoft.com/office/officeart/2005/8/layout/hierarchy2"/>
    <dgm:cxn modelId="{27C1C397-7B7B-4E6F-896E-D764E46BB123}" type="presOf" srcId="{56068AB0-0BE5-4812-B738-AFD1DBC43049}" destId="{5FC4CF79-2F08-4E8F-85B4-9A96A7EC3498}" srcOrd="0" destOrd="0" presId="urn:microsoft.com/office/officeart/2005/8/layout/hierarchy2"/>
    <dgm:cxn modelId="{FEF6C098-1636-4CAE-925B-3F412B596839}" type="presOf" srcId="{0D77D865-2031-4284-81E7-A44A642E324C}" destId="{A05C7B35-62DC-4FF7-8C66-C9EE6A167BAA}" srcOrd="0" destOrd="0" presId="urn:microsoft.com/office/officeart/2005/8/layout/hierarchy2"/>
    <dgm:cxn modelId="{C242109B-C610-433C-AC7F-8E845F699898}" type="presOf" srcId="{5C0D3DE3-BF13-4223-ABA4-42732FCDF3D8}" destId="{F3DE6015-5D21-4C97-83FB-909284F65EF4}" srcOrd="1" destOrd="0" presId="urn:microsoft.com/office/officeart/2005/8/layout/hierarchy2"/>
    <dgm:cxn modelId="{83D55D9F-6DEA-4DC5-85DE-41F4AEB7CA91}" type="presOf" srcId="{884B5C85-6E82-423D-850A-6798B329F12A}" destId="{17FF8AAA-30CC-47EA-A8E1-C73B6F0AD77D}" srcOrd="0" destOrd="0" presId="urn:microsoft.com/office/officeart/2005/8/layout/hierarchy2"/>
    <dgm:cxn modelId="{71C425A0-DBB5-44FC-A15F-865D92F0015A}" type="presOf" srcId="{1F039957-064A-44C3-B21F-5F9B7E350358}" destId="{350EC784-AE57-49B8-860B-47579F33322E}" srcOrd="0" destOrd="0" presId="urn:microsoft.com/office/officeart/2005/8/layout/hierarchy2"/>
    <dgm:cxn modelId="{F89A2CA0-F311-4E86-A8AA-68345C83D4EB}" type="presOf" srcId="{9E7F65D3-16D9-45B8-A1FB-8F99F69AD12A}" destId="{8649E777-3117-4D2D-8B89-14C4C6013382}" srcOrd="0" destOrd="0" presId="urn:microsoft.com/office/officeart/2005/8/layout/hierarchy2"/>
    <dgm:cxn modelId="{2F8D53A8-9C93-4B32-8A75-489E354ABE77}" type="presOf" srcId="{60079C13-2526-4061-8813-EE43B23B5E2F}" destId="{89981576-8F27-4656-81FA-316B738675BE}" srcOrd="0" destOrd="0" presId="urn:microsoft.com/office/officeart/2005/8/layout/hierarchy2"/>
    <dgm:cxn modelId="{45362FA9-8E38-4B29-9BFD-A8CBF5E0DFC4}" type="presOf" srcId="{F9768EDB-B181-4197-9624-19E6185FFA60}" destId="{CB852336-74F8-4830-A5FC-F8E0056056C8}" srcOrd="0" destOrd="0" presId="urn:microsoft.com/office/officeart/2005/8/layout/hierarchy2"/>
    <dgm:cxn modelId="{8894E6AA-F42E-4443-838B-8BFA29581C72}" type="presOf" srcId="{958EE4A8-90DE-4A73-A650-1F5C8614D1F6}" destId="{C202D939-C36C-4132-8298-1BB809A0B1F8}" srcOrd="1" destOrd="0" presId="urn:microsoft.com/office/officeart/2005/8/layout/hierarchy2"/>
    <dgm:cxn modelId="{CDCC60B1-CD88-4258-A696-07B8D90EB965}" type="presOf" srcId="{5C0D3DE3-BF13-4223-ABA4-42732FCDF3D8}" destId="{8D9C18AD-9E9C-470F-B9DF-2096CB7730F5}" srcOrd="0" destOrd="0" presId="urn:microsoft.com/office/officeart/2005/8/layout/hierarchy2"/>
    <dgm:cxn modelId="{C177E0B3-3BD3-4A33-B396-D599BC6FCCC3}" srcId="{60079C13-2526-4061-8813-EE43B23B5E2F}" destId="{4367C6AE-2E80-4A53-BD30-923EF46199E5}" srcOrd="0" destOrd="0" parTransId="{6572160C-6EA7-4CFD-A099-24FB3204845F}" sibTransId="{E8C5681B-4CBA-4688-A0F5-599E410D21F2}"/>
    <dgm:cxn modelId="{D6653AC5-5EA1-407C-ADDF-E8FBAF4F26E9}" srcId="{60079C13-2526-4061-8813-EE43B23B5E2F}" destId="{AFAAF415-AC0C-4B94-AF6B-B05BA80D642D}" srcOrd="1" destOrd="0" parTransId="{52543BB3-7A38-4809-9465-693C4701F653}" sibTransId="{6FC07D2F-5DFA-4355-B8BB-7443424B1735}"/>
    <dgm:cxn modelId="{D57B57C5-900D-42E5-88D8-64EC02DBFAD4}" type="presOf" srcId="{3EDCB227-C7BC-4733-A03A-AC91E8CD7760}" destId="{35F76631-78DA-4A1E-98C1-549CC65A668F}" srcOrd="0" destOrd="0" presId="urn:microsoft.com/office/officeart/2005/8/layout/hierarchy2"/>
    <dgm:cxn modelId="{045DBAC5-4384-4E83-9FF8-BCEA3112EF3C}" srcId="{C4BDCB28-D41D-49D7-8E30-AE9C03506A2A}" destId="{EE17570A-160A-4496-9A0B-86D0EDA26066}" srcOrd="1" destOrd="0" parTransId="{755EE7FA-A07E-4994-8AB2-8DF3FBE7B10A}" sibTransId="{199E668A-6CC8-44C1-A452-BD385DFA9C38}"/>
    <dgm:cxn modelId="{03B378CA-8F88-4BDD-AC1E-9E9BB878EC69}" type="presOf" srcId="{9E7F65D3-16D9-45B8-A1FB-8F99F69AD12A}" destId="{2C5A12F4-81ED-48F9-9E09-880F7A93F16B}" srcOrd="1" destOrd="0" presId="urn:microsoft.com/office/officeart/2005/8/layout/hierarchy2"/>
    <dgm:cxn modelId="{124D7CCB-72FF-4E4F-8BC2-AF776F9600DE}" type="presOf" srcId="{242C0423-C6E9-4F34-9DD0-7DACD69D762A}" destId="{5BA86FEB-98F4-4833-909E-9AF1B75A1F96}" srcOrd="1" destOrd="0" presId="urn:microsoft.com/office/officeart/2005/8/layout/hierarchy2"/>
    <dgm:cxn modelId="{7373B5CF-BEBF-46C6-B6DB-7CD85F0E3034}" type="presOf" srcId="{6572160C-6EA7-4CFD-A099-24FB3204845F}" destId="{7F1CA184-872B-4832-9020-5803DA1BCC6B}" srcOrd="0" destOrd="0" presId="urn:microsoft.com/office/officeart/2005/8/layout/hierarchy2"/>
    <dgm:cxn modelId="{82C118DE-A865-4BCB-B61F-ED73EDE66FB0}" srcId="{DD91A2C7-1808-427F-8F2C-7A529E639F67}" destId="{884B5C85-6E82-423D-850A-6798B329F12A}" srcOrd="0" destOrd="0" parTransId="{1F039957-064A-44C3-B21F-5F9B7E350358}" sibTransId="{CAEAB322-1738-45B9-AA2E-10C85FC371C3}"/>
    <dgm:cxn modelId="{A8022DE0-82B2-4562-90FE-7F0165FC8EE6}" type="presOf" srcId="{52543BB3-7A38-4809-9465-693C4701F653}" destId="{B7A53319-B148-4DC0-A6C1-4DB4EC533909}" srcOrd="0" destOrd="0" presId="urn:microsoft.com/office/officeart/2005/8/layout/hierarchy2"/>
    <dgm:cxn modelId="{214601E3-9DDE-4CE3-9C58-EA90A4D66D62}" srcId="{3EDCB227-C7BC-4733-A03A-AC91E8CD7760}" destId="{FC8B9BE6-6C10-44E6-B58F-DA9E8F334AF4}" srcOrd="0" destOrd="0" parTransId="{5A3DE445-6DD9-459E-A19A-ECA3969C5C75}" sibTransId="{B3B24C66-6266-4382-9403-9E0F7AFF31ED}"/>
    <dgm:cxn modelId="{6E670AE7-290F-4B1E-8AAF-4381909B2C86}" srcId="{1CA237B7-DE7B-42C7-ADCD-CA3BA637D6E7}" destId="{56068AB0-0BE5-4812-B738-AFD1DBC43049}" srcOrd="1" destOrd="0" parTransId="{FCF0F4B9-6E32-49E3-B9CA-079AEF9E4CD4}" sibTransId="{29CD612B-3ADA-4EE9-BE55-4A4CFA78333E}"/>
    <dgm:cxn modelId="{7C65BAE7-84BE-41BE-8E12-BB79D1347B75}" type="presOf" srcId="{BFDCB9ED-61DF-454B-BBE7-46A54141415F}" destId="{60691B72-30AE-4F28-B88B-CDB6C5FF2F4A}" srcOrd="1" destOrd="0" presId="urn:microsoft.com/office/officeart/2005/8/layout/hierarchy2"/>
    <dgm:cxn modelId="{AD8CABE9-D758-4133-9443-CF2B4853FF57}" type="presOf" srcId="{1F039957-064A-44C3-B21F-5F9B7E350358}" destId="{C5919396-ECF2-4837-9D6A-3E17942DE570}" srcOrd="1" destOrd="0" presId="urn:microsoft.com/office/officeart/2005/8/layout/hierarchy2"/>
    <dgm:cxn modelId="{4B6466EB-E524-45A5-B19E-1306793134F4}" type="presOf" srcId="{958EE4A8-90DE-4A73-A650-1F5C8614D1F6}" destId="{4EF9488E-D882-48CD-99D0-7D86110FE946}" srcOrd="0" destOrd="0" presId="urn:microsoft.com/office/officeart/2005/8/layout/hierarchy2"/>
    <dgm:cxn modelId="{A258CBEB-03D3-4E10-A841-5E818CE608DA}" type="presOf" srcId="{755EE7FA-A07E-4994-8AB2-8DF3FBE7B10A}" destId="{A1D373B6-8067-4EAC-A14D-F1956071BA40}" srcOrd="0" destOrd="0" presId="urn:microsoft.com/office/officeart/2005/8/layout/hierarchy2"/>
    <dgm:cxn modelId="{4E8A2AF4-11AF-43D3-90FB-B4728550D8F3}" srcId="{B1836555-3C08-4799-AFAB-606D619ADB41}" destId="{C4BDCB28-D41D-49D7-8E30-AE9C03506A2A}" srcOrd="1" destOrd="0" parTransId="{D7B2C24C-4013-472B-857A-393942649B89}" sibTransId="{745DBE48-5A94-4891-8179-53239E20D7D4}"/>
    <dgm:cxn modelId="{E99CA2F4-CC72-4123-92CE-F208751DFB83}" srcId="{DD91A2C7-1808-427F-8F2C-7A529E639F67}" destId="{CE25362B-4DCF-432F-8F5A-B3999837C1F2}" srcOrd="1" destOrd="0" parTransId="{5C0D3DE3-BF13-4223-ABA4-42732FCDF3D8}" sibTransId="{C0D0BAB6-2F89-4786-864D-A3652C495C10}"/>
    <dgm:cxn modelId="{552FB2F4-E540-4EC3-87C5-5C12FEFA19CC}" type="presOf" srcId="{B1836555-3C08-4799-AFAB-606D619ADB41}" destId="{E84E8E62-A11F-4119-9D57-A30FD94D7204}" srcOrd="0" destOrd="0" presId="urn:microsoft.com/office/officeart/2005/8/layout/hierarchy2"/>
    <dgm:cxn modelId="{44E900F6-99EB-42FC-859F-017159FC9D27}" type="presOf" srcId="{D7B2C24C-4013-472B-857A-393942649B89}" destId="{0150ACF9-2C4E-4DE5-9FA7-A90FE9A1F512}" srcOrd="0" destOrd="0" presId="urn:microsoft.com/office/officeart/2005/8/layout/hierarchy2"/>
    <dgm:cxn modelId="{4D8BDE5A-F504-49A3-AB14-9AD5D9CB4AA0}" type="presParOf" srcId="{35F76631-78DA-4A1E-98C1-549CC65A668F}" destId="{F474D84F-62B4-41EF-8E03-74A701B8CDAC}" srcOrd="0" destOrd="0" presId="urn:microsoft.com/office/officeart/2005/8/layout/hierarchy2"/>
    <dgm:cxn modelId="{D1735D5D-9209-4DAF-AA33-0ACE449D652C}" type="presParOf" srcId="{F474D84F-62B4-41EF-8E03-74A701B8CDAC}" destId="{5DE978A6-D99D-4B04-A5DD-2D54C8421989}" srcOrd="0" destOrd="0" presId="urn:microsoft.com/office/officeart/2005/8/layout/hierarchy2"/>
    <dgm:cxn modelId="{CE640B45-67B4-4B56-B8A5-7C5DA27E4706}" type="presParOf" srcId="{F474D84F-62B4-41EF-8E03-74A701B8CDAC}" destId="{AC0F0DA8-7C67-46E1-B390-3DFE625047DD}" srcOrd="1" destOrd="0" presId="urn:microsoft.com/office/officeart/2005/8/layout/hierarchy2"/>
    <dgm:cxn modelId="{C87F1FD5-3EFE-43C8-BB35-7F9668B933C7}" type="presParOf" srcId="{AC0F0DA8-7C67-46E1-B390-3DFE625047DD}" destId="{B63EC61B-C449-427A-9070-662C881E96BF}" srcOrd="0" destOrd="0" presId="urn:microsoft.com/office/officeart/2005/8/layout/hierarchy2"/>
    <dgm:cxn modelId="{0E851E7D-1638-4287-AF4F-EF278D67706C}" type="presParOf" srcId="{B63EC61B-C449-427A-9070-662C881E96BF}" destId="{D415C343-27C3-4274-94EC-6EB43A9AC624}" srcOrd="0" destOrd="0" presId="urn:microsoft.com/office/officeart/2005/8/layout/hierarchy2"/>
    <dgm:cxn modelId="{EBAC99FB-B91A-45B1-9F32-C37E8CC3EA61}" type="presParOf" srcId="{AC0F0DA8-7C67-46E1-B390-3DFE625047DD}" destId="{4736A10F-E07F-4D76-9346-E20348C198E5}" srcOrd="1" destOrd="0" presId="urn:microsoft.com/office/officeart/2005/8/layout/hierarchy2"/>
    <dgm:cxn modelId="{9666EB1B-C000-4E96-B174-22E2C4F595A9}" type="presParOf" srcId="{4736A10F-E07F-4D76-9346-E20348C198E5}" destId="{E84E8E62-A11F-4119-9D57-A30FD94D7204}" srcOrd="0" destOrd="0" presId="urn:microsoft.com/office/officeart/2005/8/layout/hierarchy2"/>
    <dgm:cxn modelId="{8625679D-4C0A-4094-B659-D0D3C6356D88}" type="presParOf" srcId="{4736A10F-E07F-4D76-9346-E20348C198E5}" destId="{8A02E749-1735-4594-A335-08F0A0DF3654}" srcOrd="1" destOrd="0" presId="urn:microsoft.com/office/officeart/2005/8/layout/hierarchy2"/>
    <dgm:cxn modelId="{81D6FBDA-DBD2-4600-AB70-821790DB8AD3}" type="presParOf" srcId="{8A02E749-1735-4594-A335-08F0A0DF3654}" destId="{8649E777-3117-4D2D-8B89-14C4C6013382}" srcOrd="0" destOrd="0" presId="urn:microsoft.com/office/officeart/2005/8/layout/hierarchy2"/>
    <dgm:cxn modelId="{12031D2E-4D67-4A8C-BFEB-A560505F6200}" type="presParOf" srcId="{8649E777-3117-4D2D-8B89-14C4C6013382}" destId="{2C5A12F4-81ED-48F9-9E09-880F7A93F16B}" srcOrd="0" destOrd="0" presId="urn:microsoft.com/office/officeart/2005/8/layout/hierarchy2"/>
    <dgm:cxn modelId="{6B5842A1-0F29-4006-A5FA-CDA839A99A81}" type="presParOf" srcId="{8A02E749-1735-4594-A335-08F0A0DF3654}" destId="{A07C32FB-B0E8-4EB6-8373-384A6B745696}" srcOrd="1" destOrd="0" presId="urn:microsoft.com/office/officeart/2005/8/layout/hierarchy2"/>
    <dgm:cxn modelId="{903EA605-7F03-4182-AD98-A38121116DEC}" type="presParOf" srcId="{A07C32FB-B0E8-4EB6-8373-384A6B745696}" destId="{DCB36E96-2312-4692-B8BF-6159CFCFEE64}" srcOrd="0" destOrd="0" presId="urn:microsoft.com/office/officeart/2005/8/layout/hierarchy2"/>
    <dgm:cxn modelId="{B95C8D25-BD43-4F3B-87B6-6D3F0204DC22}" type="presParOf" srcId="{A07C32FB-B0E8-4EB6-8373-384A6B745696}" destId="{9BC80339-9E83-4EAB-950B-6FC262317509}" srcOrd="1" destOrd="0" presId="urn:microsoft.com/office/officeart/2005/8/layout/hierarchy2"/>
    <dgm:cxn modelId="{C102DC56-BC7B-4008-A95E-596B7F27859E}" type="presParOf" srcId="{9BC80339-9E83-4EAB-950B-6FC262317509}" destId="{350EC784-AE57-49B8-860B-47579F33322E}" srcOrd="0" destOrd="0" presId="urn:microsoft.com/office/officeart/2005/8/layout/hierarchy2"/>
    <dgm:cxn modelId="{642ECB93-41A9-44E0-801B-1554671A1707}" type="presParOf" srcId="{350EC784-AE57-49B8-860B-47579F33322E}" destId="{C5919396-ECF2-4837-9D6A-3E17942DE570}" srcOrd="0" destOrd="0" presId="urn:microsoft.com/office/officeart/2005/8/layout/hierarchy2"/>
    <dgm:cxn modelId="{ADB786DD-B897-4C0F-AA83-8F518211E016}" type="presParOf" srcId="{9BC80339-9E83-4EAB-950B-6FC262317509}" destId="{D7473725-0CFC-4EE2-AB26-FF8423B00476}" srcOrd="1" destOrd="0" presId="urn:microsoft.com/office/officeart/2005/8/layout/hierarchy2"/>
    <dgm:cxn modelId="{49D34BAF-8810-4A0E-B0FB-2008464BC685}" type="presParOf" srcId="{D7473725-0CFC-4EE2-AB26-FF8423B00476}" destId="{17FF8AAA-30CC-47EA-A8E1-C73B6F0AD77D}" srcOrd="0" destOrd="0" presId="urn:microsoft.com/office/officeart/2005/8/layout/hierarchy2"/>
    <dgm:cxn modelId="{E0361973-0429-4E6B-883A-B53C50A0ED3B}" type="presParOf" srcId="{D7473725-0CFC-4EE2-AB26-FF8423B00476}" destId="{EED63CF1-7D78-4BB5-B815-D3648E03014A}" srcOrd="1" destOrd="0" presId="urn:microsoft.com/office/officeart/2005/8/layout/hierarchy2"/>
    <dgm:cxn modelId="{42A45C01-A000-42E8-96F9-9F960D427E7B}" type="presParOf" srcId="{9BC80339-9E83-4EAB-950B-6FC262317509}" destId="{8D9C18AD-9E9C-470F-B9DF-2096CB7730F5}" srcOrd="2" destOrd="0" presId="urn:microsoft.com/office/officeart/2005/8/layout/hierarchy2"/>
    <dgm:cxn modelId="{25FA20A3-8E76-4663-93F1-7FEEC4E81F35}" type="presParOf" srcId="{8D9C18AD-9E9C-470F-B9DF-2096CB7730F5}" destId="{F3DE6015-5D21-4C97-83FB-909284F65EF4}" srcOrd="0" destOrd="0" presId="urn:microsoft.com/office/officeart/2005/8/layout/hierarchy2"/>
    <dgm:cxn modelId="{C1BC3FAB-AC51-4582-A4EC-5F15F2EB5652}" type="presParOf" srcId="{9BC80339-9E83-4EAB-950B-6FC262317509}" destId="{54207C5E-CE16-4F4F-8D4F-6E86989C8BA5}" srcOrd="3" destOrd="0" presId="urn:microsoft.com/office/officeart/2005/8/layout/hierarchy2"/>
    <dgm:cxn modelId="{591354F4-9EC8-41CF-B507-78052DCF3491}" type="presParOf" srcId="{54207C5E-CE16-4F4F-8D4F-6E86989C8BA5}" destId="{89942B91-84E7-4119-BBDC-CE09F4244ADC}" srcOrd="0" destOrd="0" presId="urn:microsoft.com/office/officeart/2005/8/layout/hierarchy2"/>
    <dgm:cxn modelId="{54DEB9AB-FCA3-4C16-8EB0-7C843A028473}" type="presParOf" srcId="{54207C5E-CE16-4F4F-8D4F-6E86989C8BA5}" destId="{CFE903BD-CFBF-476C-811B-2931B5D5CCEB}" srcOrd="1" destOrd="0" presId="urn:microsoft.com/office/officeart/2005/8/layout/hierarchy2"/>
    <dgm:cxn modelId="{16A79AB4-5B42-42C4-9F02-8B66071E6EFF}" type="presParOf" srcId="{8A02E749-1735-4594-A335-08F0A0DF3654}" destId="{0150ACF9-2C4E-4DE5-9FA7-A90FE9A1F512}" srcOrd="2" destOrd="0" presId="urn:microsoft.com/office/officeart/2005/8/layout/hierarchy2"/>
    <dgm:cxn modelId="{69E3CBDE-2641-4CB9-ABD5-2D68D8961F0E}" type="presParOf" srcId="{0150ACF9-2C4E-4DE5-9FA7-A90FE9A1F512}" destId="{FA78E135-65DC-4DF8-AFE3-7914C8220A75}" srcOrd="0" destOrd="0" presId="urn:microsoft.com/office/officeart/2005/8/layout/hierarchy2"/>
    <dgm:cxn modelId="{F383D19A-12AA-4C42-8753-392E720A5FDE}" type="presParOf" srcId="{8A02E749-1735-4594-A335-08F0A0DF3654}" destId="{987083C4-FB2E-4526-BEB8-BB0465C1A9BD}" srcOrd="3" destOrd="0" presId="urn:microsoft.com/office/officeart/2005/8/layout/hierarchy2"/>
    <dgm:cxn modelId="{9AD0B600-355C-4938-9B26-AE7F3586C4D6}" type="presParOf" srcId="{987083C4-FB2E-4526-BEB8-BB0465C1A9BD}" destId="{C711E266-8583-4FE4-BEC1-898C33F6D314}" srcOrd="0" destOrd="0" presId="urn:microsoft.com/office/officeart/2005/8/layout/hierarchy2"/>
    <dgm:cxn modelId="{1415AA1B-625B-4095-A5F1-CBD1D3AE5171}" type="presParOf" srcId="{987083C4-FB2E-4526-BEB8-BB0465C1A9BD}" destId="{87F7047B-3E9F-4C77-9147-6BE9305F5EBA}" srcOrd="1" destOrd="0" presId="urn:microsoft.com/office/officeart/2005/8/layout/hierarchy2"/>
    <dgm:cxn modelId="{DFA6B546-80FE-41F2-804F-F62E7160955B}" type="presParOf" srcId="{87F7047B-3E9F-4C77-9147-6BE9305F5EBA}" destId="{5E3F9ECC-3A0C-4CFD-B06C-97A84D10EED4}" srcOrd="0" destOrd="0" presId="urn:microsoft.com/office/officeart/2005/8/layout/hierarchy2"/>
    <dgm:cxn modelId="{4A9C03BB-0C72-4BD4-971F-E67F310BB5E8}" type="presParOf" srcId="{5E3F9ECC-3A0C-4CFD-B06C-97A84D10EED4}" destId="{5BA86FEB-98F4-4833-909E-9AF1B75A1F96}" srcOrd="0" destOrd="0" presId="urn:microsoft.com/office/officeart/2005/8/layout/hierarchy2"/>
    <dgm:cxn modelId="{35366C96-64F0-4B0D-8CF1-438124E57221}" type="presParOf" srcId="{87F7047B-3E9F-4C77-9147-6BE9305F5EBA}" destId="{5809DB8D-5314-43D2-BDDD-DA1050335C94}" srcOrd="1" destOrd="0" presId="urn:microsoft.com/office/officeart/2005/8/layout/hierarchy2"/>
    <dgm:cxn modelId="{072BF3A5-7EC3-4F43-927F-16DE2713A471}" type="presParOf" srcId="{5809DB8D-5314-43D2-BDDD-DA1050335C94}" destId="{466C3B35-8CAB-4371-9D90-E96EAB6A7B7D}" srcOrd="0" destOrd="0" presId="urn:microsoft.com/office/officeart/2005/8/layout/hierarchy2"/>
    <dgm:cxn modelId="{8BA136ED-2071-43DF-9B0F-8D5C2D5C4BA0}" type="presParOf" srcId="{5809DB8D-5314-43D2-BDDD-DA1050335C94}" destId="{D684C3E5-2855-43FA-B72C-5ED338F8ABE0}" srcOrd="1" destOrd="0" presId="urn:microsoft.com/office/officeart/2005/8/layout/hierarchy2"/>
    <dgm:cxn modelId="{BC815222-AE64-4A49-B5BF-1260CC2ECD0D}" type="presParOf" srcId="{87F7047B-3E9F-4C77-9147-6BE9305F5EBA}" destId="{A1D373B6-8067-4EAC-A14D-F1956071BA40}" srcOrd="2" destOrd="0" presId="urn:microsoft.com/office/officeart/2005/8/layout/hierarchy2"/>
    <dgm:cxn modelId="{DA721A7E-246E-4189-8A8F-D234CE01528D}" type="presParOf" srcId="{A1D373B6-8067-4EAC-A14D-F1956071BA40}" destId="{625683D6-EFED-4443-ABAF-9A1521D1871A}" srcOrd="0" destOrd="0" presId="urn:microsoft.com/office/officeart/2005/8/layout/hierarchy2"/>
    <dgm:cxn modelId="{1AD6F6D6-EBF1-4B3B-A454-4CB366B0C89F}" type="presParOf" srcId="{87F7047B-3E9F-4C77-9147-6BE9305F5EBA}" destId="{D3801F33-AD81-492E-AD3F-A54A0FDB0249}" srcOrd="3" destOrd="0" presId="urn:microsoft.com/office/officeart/2005/8/layout/hierarchy2"/>
    <dgm:cxn modelId="{62C0E59B-6F2C-40FA-B3A6-D0CF9B956B65}" type="presParOf" srcId="{D3801F33-AD81-492E-AD3F-A54A0FDB0249}" destId="{6B0B34EA-40FC-4C26-BD2A-F5CFE126D66C}" srcOrd="0" destOrd="0" presId="urn:microsoft.com/office/officeart/2005/8/layout/hierarchy2"/>
    <dgm:cxn modelId="{209C1FCF-A8E3-4128-99A4-04ED9A81D304}" type="presParOf" srcId="{D3801F33-AD81-492E-AD3F-A54A0FDB0249}" destId="{993A55A7-1B03-422E-BE14-38EF8482CD95}" srcOrd="1" destOrd="0" presId="urn:microsoft.com/office/officeart/2005/8/layout/hierarchy2"/>
    <dgm:cxn modelId="{90DC8565-4917-40EF-BC60-12F985F3FFA2}" type="presParOf" srcId="{AC0F0DA8-7C67-46E1-B390-3DFE625047DD}" destId="{4EF9488E-D882-48CD-99D0-7D86110FE946}" srcOrd="2" destOrd="0" presId="urn:microsoft.com/office/officeart/2005/8/layout/hierarchy2"/>
    <dgm:cxn modelId="{160A78BE-FF28-4DCD-9B40-DCA255B7B630}" type="presParOf" srcId="{4EF9488E-D882-48CD-99D0-7D86110FE946}" destId="{C202D939-C36C-4132-8298-1BB809A0B1F8}" srcOrd="0" destOrd="0" presId="urn:microsoft.com/office/officeart/2005/8/layout/hierarchy2"/>
    <dgm:cxn modelId="{3AA3BA5C-552C-4363-80CB-B9306AD0C156}" type="presParOf" srcId="{AC0F0DA8-7C67-46E1-B390-3DFE625047DD}" destId="{BE11C6F9-B811-4B54-AFBA-37606E442E42}" srcOrd="3" destOrd="0" presId="urn:microsoft.com/office/officeart/2005/8/layout/hierarchy2"/>
    <dgm:cxn modelId="{068E5C45-06CD-4880-9700-94A1AE98E67D}" type="presParOf" srcId="{BE11C6F9-B811-4B54-AFBA-37606E442E42}" destId="{3FBD7A25-A35F-4948-ABE6-11D6588A0C89}" srcOrd="0" destOrd="0" presId="urn:microsoft.com/office/officeart/2005/8/layout/hierarchy2"/>
    <dgm:cxn modelId="{83CBDD89-00FB-47FF-8411-A3FF87B4D115}" type="presParOf" srcId="{BE11C6F9-B811-4B54-AFBA-37606E442E42}" destId="{7969052E-5E8F-43BB-A4F8-3C88CC563B9D}" srcOrd="1" destOrd="0" presId="urn:microsoft.com/office/officeart/2005/8/layout/hierarchy2"/>
    <dgm:cxn modelId="{82B26DD4-6A33-4073-AC42-9686D0AAB56C}" type="presParOf" srcId="{7969052E-5E8F-43BB-A4F8-3C88CC563B9D}" destId="{ED690540-E352-4229-8F9B-4141EFE46B46}" srcOrd="0" destOrd="0" presId="urn:microsoft.com/office/officeart/2005/8/layout/hierarchy2"/>
    <dgm:cxn modelId="{957907C9-6EF4-49F4-9063-11635EC24BC0}" type="presParOf" srcId="{ED690540-E352-4229-8F9B-4141EFE46B46}" destId="{E30C9585-2370-4518-A76C-81B797BCB5EA}" srcOrd="0" destOrd="0" presId="urn:microsoft.com/office/officeart/2005/8/layout/hierarchy2"/>
    <dgm:cxn modelId="{9F1E425D-DBB5-44F7-B653-378353BCBD01}" type="presParOf" srcId="{7969052E-5E8F-43BB-A4F8-3C88CC563B9D}" destId="{67B11E4F-C9E5-4AE6-B1BE-48E313E4E51E}" srcOrd="1" destOrd="0" presId="urn:microsoft.com/office/officeart/2005/8/layout/hierarchy2"/>
    <dgm:cxn modelId="{9D29EF8A-F38B-4468-9E3B-545064FB24BE}" type="presParOf" srcId="{67B11E4F-C9E5-4AE6-B1BE-48E313E4E51E}" destId="{F4D59162-4A54-45CC-A74C-36E010EBD807}" srcOrd="0" destOrd="0" presId="urn:microsoft.com/office/officeart/2005/8/layout/hierarchy2"/>
    <dgm:cxn modelId="{D3916E02-0C60-48CC-BDF4-69716E561F83}" type="presParOf" srcId="{67B11E4F-C9E5-4AE6-B1BE-48E313E4E51E}" destId="{4D042183-CD1A-4B27-8742-87D3A1AEBE2E}" srcOrd="1" destOrd="0" presId="urn:microsoft.com/office/officeart/2005/8/layout/hierarchy2"/>
    <dgm:cxn modelId="{FF11558C-C15E-42B7-BE3F-1A410FBE6264}" type="presParOf" srcId="{4D042183-CD1A-4B27-8742-87D3A1AEBE2E}" destId="{CCAD1E01-E5D2-4869-BABB-60FE4115D288}" srcOrd="0" destOrd="0" presId="urn:microsoft.com/office/officeart/2005/8/layout/hierarchy2"/>
    <dgm:cxn modelId="{F9F46A92-1208-43E9-A52F-2315A66FA392}" type="presParOf" srcId="{CCAD1E01-E5D2-4869-BABB-60FE4115D288}" destId="{60691B72-30AE-4F28-B88B-CDB6C5FF2F4A}" srcOrd="0" destOrd="0" presId="urn:microsoft.com/office/officeart/2005/8/layout/hierarchy2"/>
    <dgm:cxn modelId="{690DF336-FC72-40D5-A25A-28A48269BE46}" type="presParOf" srcId="{4D042183-CD1A-4B27-8742-87D3A1AEBE2E}" destId="{33747F42-5C6A-4484-9815-04C044CCADC1}" srcOrd="1" destOrd="0" presId="urn:microsoft.com/office/officeart/2005/8/layout/hierarchy2"/>
    <dgm:cxn modelId="{2780C40A-1F88-4241-AF67-CD6D62C287DA}" type="presParOf" srcId="{33747F42-5C6A-4484-9815-04C044CCADC1}" destId="{A05C7B35-62DC-4FF7-8C66-C9EE6A167BAA}" srcOrd="0" destOrd="0" presId="urn:microsoft.com/office/officeart/2005/8/layout/hierarchy2"/>
    <dgm:cxn modelId="{E2112E56-B71B-4414-8679-A88431D5F36A}" type="presParOf" srcId="{33747F42-5C6A-4484-9815-04C044CCADC1}" destId="{11801D9A-8139-4458-B6E0-EC8218BE2366}" srcOrd="1" destOrd="0" presId="urn:microsoft.com/office/officeart/2005/8/layout/hierarchy2"/>
    <dgm:cxn modelId="{ACFF7EC6-99FC-4956-9E8A-A09E1D744AAA}" type="presParOf" srcId="{4D042183-CD1A-4B27-8742-87D3A1AEBE2E}" destId="{0DA98085-3B92-4EE9-8CF2-A0F245B7D355}" srcOrd="2" destOrd="0" presId="urn:microsoft.com/office/officeart/2005/8/layout/hierarchy2"/>
    <dgm:cxn modelId="{4619EE50-54AB-4043-B53B-6DECCA9967CD}" type="presParOf" srcId="{0DA98085-3B92-4EE9-8CF2-A0F245B7D355}" destId="{8B7B0C08-4B6E-4B87-8A9B-081695FDE680}" srcOrd="0" destOrd="0" presId="urn:microsoft.com/office/officeart/2005/8/layout/hierarchy2"/>
    <dgm:cxn modelId="{54A96553-F6F7-4F4A-9F90-2B14765F050F}" type="presParOf" srcId="{4D042183-CD1A-4B27-8742-87D3A1AEBE2E}" destId="{E70F1219-5125-41EF-B44A-F481A76855D1}" srcOrd="3" destOrd="0" presId="urn:microsoft.com/office/officeart/2005/8/layout/hierarchy2"/>
    <dgm:cxn modelId="{1B2FBF1E-0AFA-44BA-92A2-15A9F39141D1}" type="presParOf" srcId="{E70F1219-5125-41EF-B44A-F481A76855D1}" destId="{5FC4CF79-2F08-4E8F-85B4-9A96A7EC3498}" srcOrd="0" destOrd="0" presId="urn:microsoft.com/office/officeart/2005/8/layout/hierarchy2"/>
    <dgm:cxn modelId="{94E12360-C6EB-49DC-8D51-33593F7598C5}" type="presParOf" srcId="{E70F1219-5125-41EF-B44A-F481A76855D1}" destId="{426F6D11-BB5D-484C-8D8B-5A4DBB823060}" srcOrd="1" destOrd="0" presId="urn:microsoft.com/office/officeart/2005/8/layout/hierarchy2"/>
    <dgm:cxn modelId="{C3923329-D62A-4947-AA7E-60043ABCA665}" type="presParOf" srcId="{7969052E-5E8F-43BB-A4F8-3C88CC563B9D}" destId="{CB852336-74F8-4830-A5FC-F8E0056056C8}" srcOrd="2" destOrd="0" presId="urn:microsoft.com/office/officeart/2005/8/layout/hierarchy2"/>
    <dgm:cxn modelId="{3F9A01FC-22C1-486D-8CAD-B19B258EC691}" type="presParOf" srcId="{CB852336-74F8-4830-A5FC-F8E0056056C8}" destId="{54CACEEE-3CCF-4F40-B97A-B16DE95A1DB1}" srcOrd="0" destOrd="0" presId="urn:microsoft.com/office/officeart/2005/8/layout/hierarchy2"/>
    <dgm:cxn modelId="{2EF6C7AB-9844-4120-B4BC-D76F3BEABFD6}" type="presParOf" srcId="{7969052E-5E8F-43BB-A4F8-3C88CC563B9D}" destId="{85C023EB-F9E0-4875-BC9E-53EB7187D9BB}" srcOrd="3" destOrd="0" presId="urn:microsoft.com/office/officeart/2005/8/layout/hierarchy2"/>
    <dgm:cxn modelId="{46773911-7530-46EE-98F1-7E5406A201DE}" type="presParOf" srcId="{85C023EB-F9E0-4875-BC9E-53EB7187D9BB}" destId="{89981576-8F27-4656-81FA-316B738675BE}" srcOrd="0" destOrd="0" presId="urn:microsoft.com/office/officeart/2005/8/layout/hierarchy2"/>
    <dgm:cxn modelId="{D247DD0B-365D-4E97-84BF-4E053AFAA512}" type="presParOf" srcId="{85C023EB-F9E0-4875-BC9E-53EB7187D9BB}" destId="{BE56F386-F089-49D8-8C0E-7B3F9C35D9A7}" srcOrd="1" destOrd="0" presId="urn:microsoft.com/office/officeart/2005/8/layout/hierarchy2"/>
    <dgm:cxn modelId="{3E9B4685-ECAE-44A0-9959-1EEFEB5D5E17}" type="presParOf" srcId="{BE56F386-F089-49D8-8C0E-7B3F9C35D9A7}" destId="{7F1CA184-872B-4832-9020-5803DA1BCC6B}" srcOrd="0" destOrd="0" presId="urn:microsoft.com/office/officeart/2005/8/layout/hierarchy2"/>
    <dgm:cxn modelId="{BA2A8263-C828-4B5F-99AB-8CBE1BF952B8}" type="presParOf" srcId="{7F1CA184-872B-4832-9020-5803DA1BCC6B}" destId="{E07DADB8-9641-4D28-A81D-5F779FB1BF8A}" srcOrd="0" destOrd="0" presId="urn:microsoft.com/office/officeart/2005/8/layout/hierarchy2"/>
    <dgm:cxn modelId="{565A518E-533F-4F1D-A6BC-199E8DDCA5B3}" type="presParOf" srcId="{BE56F386-F089-49D8-8C0E-7B3F9C35D9A7}" destId="{1E0842F9-6B15-42C8-94E8-CF222E85D2B7}" srcOrd="1" destOrd="0" presId="urn:microsoft.com/office/officeart/2005/8/layout/hierarchy2"/>
    <dgm:cxn modelId="{A87A37C9-A0FF-4382-B47E-0076CB33F735}" type="presParOf" srcId="{1E0842F9-6B15-42C8-94E8-CF222E85D2B7}" destId="{D836A039-FA4A-4F19-BD07-B291D826C1A0}" srcOrd="0" destOrd="0" presId="urn:microsoft.com/office/officeart/2005/8/layout/hierarchy2"/>
    <dgm:cxn modelId="{8281070E-FABF-4CD5-8D47-74447A9AD084}" type="presParOf" srcId="{1E0842F9-6B15-42C8-94E8-CF222E85D2B7}" destId="{62172C2B-7B08-43C7-9591-A8EA7BF9EA0D}" srcOrd="1" destOrd="0" presId="urn:microsoft.com/office/officeart/2005/8/layout/hierarchy2"/>
    <dgm:cxn modelId="{7A027020-D320-4AD1-A961-182D9A5B638A}" type="presParOf" srcId="{BE56F386-F089-49D8-8C0E-7B3F9C35D9A7}" destId="{B7A53319-B148-4DC0-A6C1-4DB4EC533909}" srcOrd="2" destOrd="0" presId="urn:microsoft.com/office/officeart/2005/8/layout/hierarchy2"/>
    <dgm:cxn modelId="{8052C302-449A-43E2-90EE-AC2D24A22566}" type="presParOf" srcId="{B7A53319-B148-4DC0-A6C1-4DB4EC533909}" destId="{2C3AB0CD-FE19-4C5E-9279-4BBF2A4DAE0A}" srcOrd="0" destOrd="0" presId="urn:microsoft.com/office/officeart/2005/8/layout/hierarchy2"/>
    <dgm:cxn modelId="{6B6B9DF8-3BEF-4BE3-B638-8DCD1F0F0996}" type="presParOf" srcId="{BE56F386-F089-49D8-8C0E-7B3F9C35D9A7}" destId="{DB11C340-8A91-462A-B5E5-ADE2C6256413}" srcOrd="3" destOrd="0" presId="urn:microsoft.com/office/officeart/2005/8/layout/hierarchy2"/>
    <dgm:cxn modelId="{95062331-C6AC-4072-9950-70910A667F7E}" type="presParOf" srcId="{DB11C340-8A91-462A-B5E5-ADE2C6256413}" destId="{3FA24A7F-F9D8-4780-96C2-16E58C21FF68}" srcOrd="0" destOrd="0" presId="urn:microsoft.com/office/officeart/2005/8/layout/hierarchy2"/>
    <dgm:cxn modelId="{D285DF25-6787-4E92-B66B-A51DDF5ED9A4}" type="presParOf" srcId="{DB11C340-8A91-462A-B5E5-ADE2C6256413}" destId="{BEE00628-B360-4CE9-A316-5C0346D32E9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978A6-D99D-4B04-A5DD-2D54C8421989}">
      <dsp:nvSpPr>
        <dsp:cNvPr id="0" name=""/>
        <dsp:cNvSpPr/>
      </dsp:nvSpPr>
      <dsp:spPr>
        <a:xfrm>
          <a:off x="951176" y="2410023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Quantity</a:t>
          </a:r>
          <a:endParaRPr lang="en-CA" sz="2000" kern="1200" dirty="0"/>
        </a:p>
      </dsp:txBody>
      <dsp:txXfrm>
        <a:off x="968709" y="2427556"/>
        <a:ext cx="1162173" cy="563553"/>
      </dsp:txXfrm>
    </dsp:sp>
    <dsp:sp modelId="{B63EC61B-C449-427A-9070-662C881E96BF}">
      <dsp:nvSpPr>
        <dsp:cNvPr id="0" name=""/>
        <dsp:cNvSpPr/>
      </dsp:nvSpPr>
      <dsp:spPr>
        <a:xfrm rot="17350740">
          <a:off x="1658997" y="2010978"/>
          <a:ext cx="145773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57734" y="994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351421" y="1984477"/>
        <a:ext cx="72886" cy="72886"/>
      </dsp:txXfrm>
    </dsp:sp>
    <dsp:sp modelId="{E84E8E62-A11F-4119-9D57-A30FD94D7204}">
      <dsp:nvSpPr>
        <dsp:cNvPr id="0" name=""/>
        <dsp:cNvSpPr/>
      </dsp:nvSpPr>
      <dsp:spPr>
        <a:xfrm>
          <a:off x="2627312" y="1033197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Start</a:t>
          </a:r>
          <a:endParaRPr lang="en-CA" sz="2000" kern="1200" dirty="0"/>
        </a:p>
      </dsp:txBody>
      <dsp:txXfrm>
        <a:off x="2644845" y="1050730"/>
        <a:ext cx="1162173" cy="563553"/>
      </dsp:txXfrm>
    </dsp:sp>
    <dsp:sp modelId="{8649E777-3117-4D2D-8B89-14C4C6013382}">
      <dsp:nvSpPr>
        <dsp:cNvPr id="0" name=""/>
        <dsp:cNvSpPr/>
      </dsp:nvSpPr>
      <dsp:spPr>
        <a:xfrm rot="18289469">
          <a:off x="3644698" y="978358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43034" y="967336"/>
        <a:ext cx="41930" cy="41930"/>
      </dsp:txXfrm>
    </dsp:sp>
    <dsp:sp modelId="{DCB36E96-2312-4692-B8BF-6159CFCFEE64}">
      <dsp:nvSpPr>
        <dsp:cNvPr id="0" name=""/>
        <dsp:cNvSpPr/>
      </dsp:nvSpPr>
      <dsp:spPr>
        <a:xfrm>
          <a:off x="4303447" y="344785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End</a:t>
          </a:r>
          <a:endParaRPr lang="en-CA" sz="2000" kern="1200" dirty="0"/>
        </a:p>
      </dsp:txBody>
      <dsp:txXfrm>
        <a:off x="4320980" y="362318"/>
        <a:ext cx="1162173" cy="563553"/>
      </dsp:txXfrm>
    </dsp:sp>
    <dsp:sp modelId="{350EC784-AE57-49B8-860B-47579F33322E}">
      <dsp:nvSpPr>
        <dsp:cNvPr id="0" name=""/>
        <dsp:cNvSpPr/>
      </dsp:nvSpPr>
      <dsp:spPr>
        <a:xfrm rot="19457599">
          <a:off x="5445254" y="462049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457247"/>
        <a:ext cx="29488" cy="29488"/>
      </dsp:txXfrm>
    </dsp:sp>
    <dsp:sp modelId="{17FF8AAA-30CC-47EA-A8E1-C73B6F0AD77D}">
      <dsp:nvSpPr>
        <dsp:cNvPr id="0" name=""/>
        <dsp:cNvSpPr/>
      </dsp:nvSpPr>
      <dsp:spPr>
        <a:xfrm>
          <a:off x="5979583" y="578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 1</a:t>
          </a:r>
          <a:endParaRPr lang="en-CA" sz="2000" kern="1200" dirty="0"/>
        </a:p>
      </dsp:txBody>
      <dsp:txXfrm>
        <a:off x="5997116" y="18111"/>
        <a:ext cx="1162173" cy="563553"/>
      </dsp:txXfrm>
    </dsp:sp>
    <dsp:sp modelId="{8D9C18AD-9E9C-470F-B9DF-2096CB7730F5}">
      <dsp:nvSpPr>
        <dsp:cNvPr id="0" name=""/>
        <dsp:cNvSpPr/>
      </dsp:nvSpPr>
      <dsp:spPr>
        <a:xfrm rot="2142401">
          <a:off x="5445254" y="806255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801454"/>
        <a:ext cx="29488" cy="29488"/>
      </dsp:txXfrm>
    </dsp:sp>
    <dsp:sp modelId="{89942B91-84E7-4119-BBDC-CE09F4244ADC}">
      <dsp:nvSpPr>
        <dsp:cNvPr id="0" name=""/>
        <dsp:cNvSpPr/>
      </dsp:nvSpPr>
      <dsp:spPr>
        <a:xfrm>
          <a:off x="5979583" y="688991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 2</a:t>
          </a:r>
          <a:endParaRPr lang="en-CA" sz="2000" kern="1200" dirty="0"/>
        </a:p>
      </dsp:txBody>
      <dsp:txXfrm>
        <a:off x="5997116" y="706524"/>
        <a:ext cx="1162173" cy="563553"/>
      </dsp:txXfrm>
    </dsp:sp>
    <dsp:sp modelId="{0150ACF9-2C4E-4DE5-9FA7-A90FE9A1F512}">
      <dsp:nvSpPr>
        <dsp:cNvPr id="0" name=""/>
        <dsp:cNvSpPr/>
      </dsp:nvSpPr>
      <dsp:spPr>
        <a:xfrm rot="3310531">
          <a:off x="3644698" y="1666771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43034" y="1655749"/>
        <a:ext cx="41930" cy="41930"/>
      </dsp:txXfrm>
    </dsp:sp>
    <dsp:sp modelId="{C711E266-8583-4FE4-BEC1-898C33F6D314}">
      <dsp:nvSpPr>
        <dsp:cNvPr id="0" name=""/>
        <dsp:cNvSpPr/>
      </dsp:nvSpPr>
      <dsp:spPr>
        <a:xfrm>
          <a:off x="4303447" y="1721610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End</a:t>
          </a:r>
          <a:endParaRPr lang="en-CA" sz="2000" kern="1200" dirty="0"/>
        </a:p>
      </dsp:txBody>
      <dsp:txXfrm>
        <a:off x="4320980" y="1739143"/>
        <a:ext cx="1162173" cy="563553"/>
      </dsp:txXfrm>
    </dsp:sp>
    <dsp:sp modelId="{5E3F9ECC-3A0C-4CFD-B06C-97A84D10EED4}">
      <dsp:nvSpPr>
        <dsp:cNvPr id="0" name=""/>
        <dsp:cNvSpPr/>
      </dsp:nvSpPr>
      <dsp:spPr>
        <a:xfrm rot="19457599">
          <a:off x="5445254" y="1838874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1834073"/>
        <a:ext cx="29488" cy="29488"/>
      </dsp:txXfrm>
    </dsp:sp>
    <dsp:sp modelId="{466C3B35-8CAB-4371-9D90-E96EAB6A7B7D}">
      <dsp:nvSpPr>
        <dsp:cNvPr id="0" name=""/>
        <dsp:cNvSpPr/>
      </dsp:nvSpPr>
      <dsp:spPr>
        <a:xfrm>
          <a:off x="5979583" y="1377404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3</a:t>
          </a:r>
          <a:endParaRPr lang="en-CA" sz="2000" kern="1200" dirty="0"/>
        </a:p>
      </dsp:txBody>
      <dsp:txXfrm>
        <a:off x="5997116" y="1394937"/>
        <a:ext cx="1162173" cy="563553"/>
      </dsp:txXfrm>
    </dsp:sp>
    <dsp:sp modelId="{A1D373B6-8067-4EAC-A14D-F1956071BA40}">
      <dsp:nvSpPr>
        <dsp:cNvPr id="0" name=""/>
        <dsp:cNvSpPr/>
      </dsp:nvSpPr>
      <dsp:spPr>
        <a:xfrm rot="2142401">
          <a:off x="5445254" y="2183081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2178279"/>
        <a:ext cx="29488" cy="29488"/>
      </dsp:txXfrm>
    </dsp:sp>
    <dsp:sp modelId="{6B0B34EA-40FC-4C26-BD2A-F5CFE126D66C}">
      <dsp:nvSpPr>
        <dsp:cNvPr id="0" name=""/>
        <dsp:cNvSpPr/>
      </dsp:nvSpPr>
      <dsp:spPr>
        <a:xfrm>
          <a:off x="5979583" y="2065817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4</a:t>
          </a:r>
          <a:endParaRPr lang="en-CA" sz="2000" kern="1200" dirty="0"/>
        </a:p>
      </dsp:txBody>
      <dsp:txXfrm>
        <a:off x="5997116" y="2083350"/>
        <a:ext cx="1162173" cy="563553"/>
      </dsp:txXfrm>
    </dsp:sp>
    <dsp:sp modelId="{4EF9488E-D882-48CD-99D0-7D86110FE946}">
      <dsp:nvSpPr>
        <dsp:cNvPr id="0" name=""/>
        <dsp:cNvSpPr/>
      </dsp:nvSpPr>
      <dsp:spPr>
        <a:xfrm rot="4249260">
          <a:off x="1658997" y="3387803"/>
          <a:ext cx="145773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57734" y="994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351421" y="3361302"/>
        <a:ext cx="72886" cy="72886"/>
      </dsp:txXfrm>
    </dsp:sp>
    <dsp:sp modelId="{3FBD7A25-A35F-4948-ABE6-11D6588A0C89}">
      <dsp:nvSpPr>
        <dsp:cNvPr id="0" name=""/>
        <dsp:cNvSpPr/>
      </dsp:nvSpPr>
      <dsp:spPr>
        <a:xfrm>
          <a:off x="2627312" y="3786849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Start</a:t>
          </a:r>
          <a:endParaRPr lang="en-CA" sz="2000" kern="1200" dirty="0"/>
        </a:p>
      </dsp:txBody>
      <dsp:txXfrm>
        <a:off x="2644845" y="3804382"/>
        <a:ext cx="1162173" cy="563553"/>
      </dsp:txXfrm>
    </dsp:sp>
    <dsp:sp modelId="{ED690540-E352-4229-8F9B-4141EFE46B46}">
      <dsp:nvSpPr>
        <dsp:cNvPr id="0" name=""/>
        <dsp:cNvSpPr/>
      </dsp:nvSpPr>
      <dsp:spPr>
        <a:xfrm rot="18289469">
          <a:off x="3644698" y="3732010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43034" y="3720987"/>
        <a:ext cx="41930" cy="41930"/>
      </dsp:txXfrm>
    </dsp:sp>
    <dsp:sp modelId="{F4D59162-4A54-45CC-A74C-36E010EBD807}">
      <dsp:nvSpPr>
        <dsp:cNvPr id="0" name=""/>
        <dsp:cNvSpPr/>
      </dsp:nvSpPr>
      <dsp:spPr>
        <a:xfrm>
          <a:off x="4303447" y="3098436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End</a:t>
          </a:r>
          <a:endParaRPr lang="en-CA" sz="2000" kern="1200" dirty="0"/>
        </a:p>
      </dsp:txBody>
      <dsp:txXfrm>
        <a:off x="4320980" y="3115969"/>
        <a:ext cx="1162173" cy="563553"/>
      </dsp:txXfrm>
    </dsp:sp>
    <dsp:sp modelId="{CCAD1E01-E5D2-4869-BABB-60FE4115D288}">
      <dsp:nvSpPr>
        <dsp:cNvPr id="0" name=""/>
        <dsp:cNvSpPr/>
      </dsp:nvSpPr>
      <dsp:spPr>
        <a:xfrm rot="19457599">
          <a:off x="5445254" y="3215700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3210899"/>
        <a:ext cx="29488" cy="29488"/>
      </dsp:txXfrm>
    </dsp:sp>
    <dsp:sp modelId="{A05C7B35-62DC-4FF7-8C66-C9EE6A167BAA}">
      <dsp:nvSpPr>
        <dsp:cNvPr id="0" name=""/>
        <dsp:cNvSpPr/>
      </dsp:nvSpPr>
      <dsp:spPr>
        <a:xfrm>
          <a:off x="5979583" y="2754229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5</a:t>
          </a:r>
          <a:endParaRPr lang="en-CA" sz="2000" kern="1200" dirty="0"/>
        </a:p>
      </dsp:txBody>
      <dsp:txXfrm>
        <a:off x="5997116" y="2771762"/>
        <a:ext cx="1162173" cy="563553"/>
      </dsp:txXfrm>
    </dsp:sp>
    <dsp:sp modelId="{0DA98085-3B92-4EE9-8CF2-A0F245B7D355}">
      <dsp:nvSpPr>
        <dsp:cNvPr id="0" name=""/>
        <dsp:cNvSpPr/>
      </dsp:nvSpPr>
      <dsp:spPr>
        <a:xfrm rot="2142401">
          <a:off x="5445254" y="3559906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3555105"/>
        <a:ext cx="29488" cy="29488"/>
      </dsp:txXfrm>
    </dsp:sp>
    <dsp:sp modelId="{5FC4CF79-2F08-4E8F-85B4-9A96A7EC3498}">
      <dsp:nvSpPr>
        <dsp:cNvPr id="0" name=""/>
        <dsp:cNvSpPr/>
      </dsp:nvSpPr>
      <dsp:spPr>
        <a:xfrm>
          <a:off x="5979583" y="3442642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6</a:t>
          </a:r>
          <a:endParaRPr lang="en-CA" sz="2000" kern="1200" dirty="0"/>
        </a:p>
      </dsp:txBody>
      <dsp:txXfrm>
        <a:off x="5997116" y="3460175"/>
        <a:ext cx="1162173" cy="563553"/>
      </dsp:txXfrm>
    </dsp:sp>
    <dsp:sp modelId="{CB852336-74F8-4830-A5FC-F8E0056056C8}">
      <dsp:nvSpPr>
        <dsp:cNvPr id="0" name=""/>
        <dsp:cNvSpPr/>
      </dsp:nvSpPr>
      <dsp:spPr>
        <a:xfrm rot="3310531">
          <a:off x="3644698" y="4420422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43034" y="4409400"/>
        <a:ext cx="41930" cy="41930"/>
      </dsp:txXfrm>
    </dsp:sp>
    <dsp:sp modelId="{89981576-8F27-4656-81FA-316B738675BE}">
      <dsp:nvSpPr>
        <dsp:cNvPr id="0" name=""/>
        <dsp:cNvSpPr/>
      </dsp:nvSpPr>
      <dsp:spPr>
        <a:xfrm>
          <a:off x="4303447" y="4475261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End</a:t>
          </a:r>
          <a:endParaRPr lang="en-CA" sz="2000" kern="1200" dirty="0"/>
        </a:p>
      </dsp:txBody>
      <dsp:txXfrm>
        <a:off x="4320980" y="4492794"/>
        <a:ext cx="1162173" cy="563553"/>
      </dsp:txXfrm>
    </dsp:sp>
    <dsp:sp modelId="{7F1CA184-872B-4832-9020-5803DA1BCC6B}">
      <dsp:nvSpPr>
        <dsp:cNvPr id="0" name=""/>
        <dsp:cNvSpPr/>
      </dsp:nvSpPr>
      <dsp:spPr>
        <a:xfrm rot="19457599">
          <a:off x="5445254" y="4592526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4587724"/>
        <a:ext cx="29488" cy="29488"/>
      </dsp:txXfrm>
    </dsp:sp>
    <dsp:sp modelId="{D836A039-FA4A-4F19-BD07-B291D826C1A0}">
      <dsp:nvSpPr>
        <dsp:cNvPr id="0" name=""/>
        <dsp:cNvSpPr/>
      </dsp:nvSpPr>
      <dsp:spPr>
        <a:xfrm>
          <a:off x="5979583" y="4131055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7</a:t>
          </a:r>
          <a:endParaRPr lang="en-CA" sz="2000" kern="1200" dirty="0"/>
        </a:p>
      </dsp:txBody>
      <dsp:txXfrm>
        <a:off x="5997116" y="4148588"/>
        <a:ext cx="1162173" cy="563553"/>
      </dsp:txXfrm>
    </dsp:sp>
    <dsp:sp modelId="{B7A53319-B148-4DC0-A6C1-4DB4EC533909}">
      <dsp:nvSpPr>
        <dsp:cNvPr id="0" name=""/>
        <dsp:cNvSpPr/>
      </dsp:nvSpPr>
      <dsp:spPr>
        <a:xfrm rot="2142401">
          <a:off x="5445254" y="4936732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4931931"/>
        <a:ext cx="29488" cy="29488"/>
      </dsp:txXfrm>
    </dsp:sp>
    <dsp:sp modelId="{3FA24A7F-F9D8-4780-96C2-16E58C21FF68}">
      <dsp:nvSpPr>
        <dsp:cNvPr id="0" name=""/>
        <dsp:cNvSpPr/>
      </dsp:nvSpPr>
      <dsp:spPr>
        <a:xfrm>
          <a:off x="5979583" y="4819468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Out8</a:t>
          </a:r>
          <a:endParaRPr lang="en-CA" sz="2000" kern="1200" dirty="0"/>
        </a:p>
      </dsp:txBody>
      <dsp:txXfrm>
        <a:off x="5997116" y="4837001"/>
        <a:ext cx="1162173" cy="563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02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68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64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090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5366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41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843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879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283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2CBB-CA55-4820-B35C-D84DB051C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871B5-3175-4CFC-BE42-5E5062C4E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3E644-2F2A-49CC-874B-C101DEB5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E34C8-E020-4269-B942-DD448D0D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E43F2-53D0-419B-8160-A2A003E7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702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78FB-14BB-42F0-B8C7-9165D77E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90BE-9A36-457A-9DB4-9BF43E7C8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F4818-1CB7-4AE9-BC7C-CE4206C4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B292-7C2C-46A5-A9AC-E3D401BC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E11FE-5C5D-4411-9068-DF9A397C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060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5865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9534-5347-43BB-9D91-F9BFD221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58D3-067C-44A2-8712-E15812E78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0BCD9-19D2-4DEB-8E86-813B3578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515FB-2A59-4CD4-BCDC-6DCF0FE1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3110C-C537-4634-8671-DF72D1C7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58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1296-9123-435E-8272-F987D191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4C9BE-8AC6-4DC1-A094-F32734A93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3455-F531-4B05-9028-AF7B80F68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B220B-AECB-4801-B704-8A10BB01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F6FDC-F0A0-4DEC-B3C4-C3AC9814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CDD38-765B-4F52-85BE-38DEC775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9704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D87E-87E8-4754-B5BA-EB87773E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E458B-CD33-4416-92B4-656744594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A48C5-B364-49AE-965D-B1C2F4851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DAA88-9B7D-4684-908B-1A1F71D6A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BB0A9-2358-4480-BE80-DE0604F70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A2416-987C-4F1C-BF27-6E26AECA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7FEAA-67C4-4A7F-A26D-917F5E98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8E294-5292-40A7-B945-33555A3A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2319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4896-E239-4C6E-9A3A-7EDBF402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2CF85-1371-40CF-9CCA-C6D81043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C50A8-33DB-4F83-A67B-63095268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FCF60-891D-41F4-B3A3-6A019D56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369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DE321-049D-4CC5-9F83-3D05D351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7F43E-2C38-4B43-886E-3F2CAF1F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475DF-83BB-478C-893D-F07A2D33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6473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E9E9-FE78-4A2E-B777-F83D3DE2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8633-DB45-4B3A-AAC5-64E88A6E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7FED6-8CE9-405A-8CD4-BEB54D8F5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DF56A-A6EE-4304-B110-A058D8C6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093F5-604A-4738-8B96-CFBDECB5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02F98-4147-43C1-894A-7240E4AC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69503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7D5E-637F-4218-9015-BD86B103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3DE9C-D859-418D-BA54-ECAE3A7FE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555C8-B00E-4016-8987-0416A3A08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E3B16-5903-4C15-8F55-932B9612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86B73-BA90-4C22-8A7D-64D55573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3CD18-A8F9-4D2A-AAD3-5AB708DD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5783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6B82-9DB7-42DE-A49F-8FE02A71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A68F8-9027-4AB4-8E60-6C2B5C46A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0FBFA-9374-41DD-BAD2-553AAFF3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C4A68-2A62-4354-A2B2-2E2B97C6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A6633-28C4-48ED-99B5-D0B9B401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2950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77323-2C23-45FD-9738-0A8EE6DAE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E0C05-571E-40AD-B839-D4330111A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0C597-755E-490D-BE69-B75A8956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D466F-2A36-45CA-9A98-068CE446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D88C0-6D03-4004-8747-85997131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802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6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73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72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36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03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73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48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553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1B864-9C25-452D-9516-37723E7E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F0449-C792-4271-98FC-B0075B3C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4429A-AD95-41FA-9C77-BC898A923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887D7-87D1-4BCC-B871-530EBFCD7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94C11-A839-472A-B529-4E798C9FB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984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768B-BF7E-4D23-8222-96E9FE48E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/>
          <a:lstStyle/>
          <a:p>
            <a:r>
              <a:rPr lang="en-US" dirty="0"/>
              <a:t>Construction Management Software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03DF44-C071-422E-9984-9AADF3EA8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(everything open to discussion)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849676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5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Start Date: ????-??-??</a:t>
            </a:r>
          </a:p>
          <a:p>
            <a:pPr marL="36900" indent="0">
              <a:buNone/>
            </a:pPr>
            <a:r>
              <a:rPr lang="en-US" dirty="0"/>
              <a:t>End Date: ????-??-??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Number of Units completed in timeframe: ???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6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6, 7 and 8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0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6222-246A-474A-9EF9-E004D1B51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31BB2-31B7-40DF-A002-FA50F5316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7F5F46-FF08-4752-8E67-D652F6935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89" t="44414" r="58214" b="18130"/>
          <a:stretch/>
        </p:blipFill>
        <p:spPr>
          <a:xfrm>
            <a:off x="351692" y="381837"/>
            <a:ext cx="9502994" cy="4139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460FDB-F64F-4B61-99BC-E603F1230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4507757" y="4751998"/>
            <a:ext cx="4324743" cy="1195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8322D5-DF4F-4FC8-9B41-1E241462D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7" t="65009" r="76358" b="22263"/>
          <a:stretch/>
        </p:blipFill>
        <p:spPr>
          <a:xfrm>
            <a:off x="120580" y="4843305"/>
            <a:ext cx="4105354" cy="140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29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042D-DDC8-45A2-B2CD-803E953E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D66BD-A03A-428E-926A-C38416C3F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C4C8A-15FC-4380-89AE-FB4680463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89" t="44414" r="58214" b="18130"/>
          <a:stretch/>
        </p:blipFill>
        <p:spPr>
          <a:xfrm>
            <a:off x="0" y="0"/>
            <a:ext cx="9502994" cy="413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58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7491F2-EC7C-45BD-BF43-A90E7B04B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690278" y="3354511"/>
            <a:ext cx="4324743" cy="1195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F49936-F55C-4A27-AE50-CCCB7D06C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668383" y="2756634"/>
            <a:ext cx="4324743" cy="1195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4337C7-08FB-484C-8B43-E1EFEB848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707804" y="2233246"/>
            <a:ext cx="4324743" cy="11957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A8567B-521C-430B-8ECD-24670017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8A83-9635-43E7-A3E2-57821E775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C62D3-DB4A-4F96-9AD6-35E387316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707804" y="1560880"/>
            <a:ext cx="4324743" cy="1195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C392E7-258C-4F73-A84C-9D0047EF6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707804" y="895534"/>
            <a:ext cx="4324743" cy="1195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8D37C6-858D-4316-A7D8-0C90D27EC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707805" y="230188"/>
            <a:ext cx="4324743" cy="11957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DB91A7-F077-4273-A60C-BD34576AC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7" t="65009" r="76358" b="22263"/>
          <a:stretch/>
        </p:blipFill>
        <p:spPr>
          <a:xfrm>
            <a:off x="778077" y="4579695"/>
            <a:ext cx="4105354" cy="140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0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7B669D-746F-4483-9580-17202D300E3E}"/>
              </a:ext>
            </a:extLst>
          </p:cNvPr>
          <p:cNvSpPr/>
          <p:nvPr/>
        </p:nvSpPr>
        <p:spPr>
          <a:xfrm>
            <a:off x="2371412" y="874207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5ECB05-6DAF-4CA5-94FA-200AD3BB9F04}"/>
              </a:ext>
            </a:extLst>
          </p:cNvPr>
          <p:cNvSpPr/>
          <p:nvPr/>
        </p:nvSpPr>
        <p:spPr>
          <a:xfrm>
            <a:off x="2371412" y="1428541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A557B8-E22A-4A2B-A878-8844898967D9}"/>
              </a:ext>
            </a:extLst>
          </p:cNvPr>
          <p:cNvSpPr/>
          <p:nvPr/>
        </p:nvSpPr>
        <p:spPr>
          <a:xfrm>
            <a:off x="2361363" y="1942682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8880B0-7B3B-4569-A9E1-61F4C94C5332}"/>
              </a:ext>
            </a:extLst>
          </p:cNvPr>
          <p:cNvSpPr/>
          <p:nvPr/>
        </p:nvSpPr>
        <p:spPr>
          <a:xfrm>
            <a:off x="2361363" y="2386483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E9818C-63E8-4722-A81A-B8CEEB12EF64}"/>
              </a:ext>
            </a:extLst>
          </p:cNvPr>
          <p:cNvSpPr/>
          <p:nvPr/>
        </p:nvSpPr>
        <p:spPr>
          <a:xfrm>
            <a:off x="2361363" y="2940817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9EE7F-1F79-4170-9027-A3868FA30394}"/>
              </a:ext>
            </a:extLst>
          </p:cNvPr>
          <p:cNvSpPr/>
          <p:nvPr/>
        </p:nvSpPr>
        <p:spPr>
          <a:xfrm>
            <a:off x="2351314" y="3454958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9427CC-492D-4728-AE66-DA0FD2412B05}"/>
              </a:ext>
            </a:extLst>
          </p:cNvPr>
          <p:cNvSpPr/>
          <p:nvPr/>
        </p:nvSpPr>
        <p:spPr>
          <a:xfrm>
            <a:off x="1446971" y="874207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68458F-4059-4425-A5FD-E7BBCC1824C4}"/>
              </a:ext>
            </a:extLst>
          </p:cNvPr>
          <p:cNvSpPr/>
          <p:nvPr/>
        </p:nvSpPr>
        <p:spPr>
          <a:xfrm>
            <a:off x="1446970" y="1378299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2D8B41-DE0A-405F-ADFF-E4EC8C45F775}"/>
              </a:ext>
            </a:extLst>
          </p:cNvPr>
          <p:cNvSpPr/>
          <p:nvPr/>
        </p:nvSpPr>
        <p:spPr>
          <a:xfrm>
            <a:off x="1446969" y="1882391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339E4E-8ED6-4BBB-B244-246DD0029E41}"/>
              </a:ext>
            </a:extLst>
          </p:cNvPr>
          <p:cNvSpPr/>
          <p:nvPr/>
        </p:nvSpPr>
        <p:spPr>
          <a:xfrm>
            <a:off x="1426869" y="2386483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101F92-BDB7-434E-804A-5B2CB06EFC62}"/>
              </a:ext>
            </a:extLst>
          </p:cNvPr>
          <p:cNvSpPr/>
          <p:nvPr/>
        </p:nvSpPr>
        <p:spPr>
          <a:xfrm>
            <a:off x="1426868" y="2890575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27295B-4AC9-49FF-AE3C-71799422E53C}"/>
              </a:ext>
            </a:extLst>
          </p:cNvPr>
          <p:cNvSpPr/>
          <p:nvPr/>
        </p:nvSpPr>
        <p:spPr>
          <a:xfrm>
            <a:off x="1426867" y="3414764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25EAA1-3C8C-4318-AD96-87B9E44C133B}"/>
              </a:ext>
            </a:extLst>
          </p:cNvPr>
          <p:cNvSpPr/>
          <p:nvPr/>
        </p:nvSpPr>
        <p:spPr>
          <a:xfrm>
            <a:off x="5097866" y="874207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936F08-BF47-489D-9E14-6CB17213C808}"/>
              </a:ext>
            </a:extLst>
          </p:cNvPr>
          <p:cNvSpPr/>
          <p:nvPr/>
        </p:nvSpPr>
        <p:spPr>
          <a:xfrm>
            <a:off x="5097866" y="1428541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63581E-9ABA-4140-9644-A24916A15420}"/>
              </a:ext>
            </a:extLst>
          </p:cNvPr>
          <p:cNvSpPr/>
          <p:nvPr/>
        </p:nvSpPr>
        <p:spPr>
          <a:xfrm>
            <a:off x="5087817" y="1942682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192988-AB87-4537-A80A-7FB19C5B5DBD}"/>
              </a:ext>
            </a:extLst>
          </p:cNvPr>
          <p:cNvSpPr/>
          <p:nvPr/>
        </p:nvSpPr>
        <p:spPr>
          <a:xfrm>
            <a:off x="5087817" y="2386483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750E79-E323-4892-AF43-60243E2A9200}"/>
              </a:ext>
            </a:extLst>
          </p:cNvPr>
          <p:cNvSpPr/>
          <p:nvPr/>
        </p:nvSpPr>
        <p:spPr>
          <a:xfrm>
            <a:off x="5087817" y="2940817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FF42EB-E8D5-4B2F-B135-0AAF9CC64FDD}"/>
              </a:ext>
            </a:extLst>
          </p:cNvPr>
          <p:cNvSpPr/>
          <p:nvPr/>
        </p:nvSpPr>
        <p:spPr>
          <a:xfrm>
            <a:off x="5077768" y="3454958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C95B70-3C2E-457B-AA9A-A09FD8D97556}"/>
              </a:ext>
            </a:extLst>
          </p:cNvPr>
          <p:cNvSpPr txBox="1"/>
          <p:nvPr/>
        </p:nvSpPr>
        <p:spPr>
          <a:xfrm>
            <a:off x="2730997" y="468869"/>
            <a:ext cx="161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Transformation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26FA56-9981-407A-A164-C5CCEB2992C1}"/>
              </a:ext>
            </a:extLst>
          </p:cNvPr>
          <p:cNvSpPr txBox="1"/>
          <p:nvPr/>
        </p:nvSpPr>
        <p:spPr>
          <a:xfrm>
            <a:off x="1386297" y="45000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Units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F74864-0FD6-42BF-8C7B-C26820858DA0}"/>
              </a:ext>
            </a:extLst>
          </p:cNvPr>
          <p:cNvSpPr txBox="1"/>
          <p:nvPr/>
        </p:nvSpPr>
        <p:spPr>
          <a:xfrm>
            <a:off x="5467174" y="468869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Description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B95720-B1B7-482D-950B-6AD8F12094C8}"/>
              </a:ext>
            </a:extLst>
          </p:cNvPr>
          <p:cNvSpPr txBox="1"/>
          <p:nvPr/>
        </p:nvSpPr>
        <p:spPr>
          <a:xfrm>
            <a:off x="2769875" y="809230"/>
            <a:ext cx="12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Drop-down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D3D62E-CE14-4FAE-9FC0-DD7B06F7390E}"/>
              </a:ext>
            </a:extLst>
          </p:cNvPr>
          <p:cNvSpPr txBox="1"/>
          <p:nvPr/>
        </p:nvSpPr>
        <p:spPr>
          <a:xfrm>
            <a:off x="1406018" y="894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199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15C80F-AE3B-4FBE-8C63-13237D0341F4}"/>
              </a:ext>
            </a:extLst>
          </p:cNvPr>
          <p:cNvSpPr txBox="1"/>
          <p:nvPr/>
        </p:nvSpPr>
        <p:spPr>
          <a:xfrm>
            <a:off x="5212462" y="89991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Flooring 1.5mm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0005F9-DA7B-45DE-A3C7-AC42B6C67280}"/>
              </a:ext>
            </a:extLst>
          </p:cNvPr>
          <p:cNvSpPr/>
          <p:nvPr/>
        </p:nvSpPr>
        <p:spPr>
          <a:xfrm>
            <a:off x="7732209" y="887410"/>
            <a:ext cx="4275571" cy="55837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683B18-3B4E-4722-A73C-47D8A6777B21}"/>
              </a:ext>
            </a:extLst>
          </p:cNvPr>
          <p:cNvSpPr txBox="1"/>
          <p:nvPr/>
        </p:nvSpPr>
        <p:spPr>
          <a:xfrm>
            <a:off x="8995821" y="51526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8DD07D-C02A-47FF-A096-5C6B8F952D9E}"/>
              </a:ext>
            </a:extLst>
          </p:cNvPr>
          <p:cNvSpPr txBox="1"/>
          <p:nvPr/>
        </p:nvSpPr>
        <p:spPr>
          <a:xfrm>
            <a:off x="1130162" y="-25299"/>
            <a:ext cx="268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= Blue, Output = Red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1097C2D-E419-434C-8083-FA62C7A112D2}"/>
              </a:ext>
            </a:extLst>
          </p:cNvPr>
          <p:cNvSpPr/>
          <p:nvPr/>
        </p:nvSpPr>
        <p:spPr>
          <a:xfrm>
            <a:off x="2059879" y="5239501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F9CC21-0B2A-4143-8BD9-72B8F15DE554}"/>
              </a:ext>
            </a:extLst>
          </p:cNvPr>
          <p:cNvSpPr/>
          <p:nvPr/>
        </p:nvSpPr>
        <p:spPr>
          <a:xfrm>
            <a:off x="4613868" y="5239500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B3B693-DC93-43B4-B0D6-F913FDCB0CC7}"/>
              </a:ext>
            </a:extLst>
          </p:cNvPr>
          <p:cNvSpPr txBox="1"/>
          <p:nvPr/>
        </p:nvSpPr>
        <p:spPr>
          <a:xfrm>
            <a:off x="2360884" y="4758249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 Date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552EE5-98C8-430B-8B5E-251E87835448}"/>
              </a:ext>
            </a:extLst>
          </p:cNvPr>
          <p:cNvSpPr txBox="1"/>
          <p:nvPr/>
        </p:nvSpPr>
        <p:spPr>
          <a:xfrm>
            <a:off x="4722725" y="4702679"/>
            <a:ext cx="103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Date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662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1089-8912-4124-8A26-8211D21C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Management – Back-End Code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CBAEEE-5D1D-4920-B8B0-2FF33CC5C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after Feature Engineering</a:t>
            </a:r>
            <a:endParaRPr lang="en-CA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41F4013-B897-4203-9979-6E17E48FF1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6475" y="2712885"/>
            <a:ext cx="4875213" cy="2745092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7D915B-2981-4D17-B859-A4178B076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734B33-8087-42A0-A446-39496FB429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With a user input of a transformation type and a description:</a:t>
            </a:r>
          </a:p>
          <a:p>
            <a:pPr lvl="1"/>
            <a:r>
              <a:rPr lang="en-US" sz="1800" dirty="0"/>
              <a:t>Predict rate at which tasks can be completed.</a:t>
            </a:r>
          </a:p>
          <a:p>
            <a:pPr lvl="1"/>
            <a:r>
              <a:rPr lang="en-US" sz="1800" dirty="0"/>
              <a:t>Predict type of units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74674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7313-14F0-4419-A08A-616CA7BB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code do it?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846F20-0837-43F3-8500-8A6E4EAAD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287" y="1732449"/>
            <a:ext cx="6300269" cy="4058751"/>
          </a:xfrm>
        </p:spPr>
        <p:txBody>
          <a:bodyPr/>
          <a:lstStyle/>
          <a:p>
            <a:r>
              <a:rPr lang="en-US" dirty="0"/>
              <a:t>Read in data</a:t>
            </a:r>
          </a:p>
          <a:p>
            <a:r>
              <a:rPr lang="en-US" dirty="0"/>
              <a:t>Data Wrangling – remove unwanted columns, zero values, calculate new features</a:t>
            </a:r>
          </a:p>
          <a:p>
            <a:r>
              <a:rPr lang="en-US" dirty="0"/>
              <a:t>Text Vectorization – convert each word to unique columns in dataset</a:t>
            </a:r>
          </a:p>
          <a:p>
            <a:r>
              <a:rPr lang="en-US" dirty="0"/>
              <a:t>Split data</a:t>
            </a:r>
          </a:p>
          <a:p>
            <a:r>
              <a:rPr lang="en-US" dirty="0"/>
              <a:t>Build machine learning model for predicting completion rate and unit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pic>
        <p:nvPicPr>
          <p:cNvPr id="8" name="Content Placeholder 11">
            <a:extLst>
              <a:ext uri="{FF2B5EF4-FFF2-40B4-BE49-F238E27FC236}">
                <a16:creationId xmlns:a16="http://schemas.microsoft.com/office/drawing/2014/main" id="{2756CFCF-7465-4A7D-BE83-5EF903A6E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4" y="1930925"/>
            <a:ext cx="4875213" cy="274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77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1720-672B-4E60-99AE-89A351BD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 features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E4236-DF77-431D-AC41-39E7D860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</a:p>
          <a:p>
            <a:pPr lvl="1"/>
            <a:r>
              <a:rPr lang="en-US" sz="2000" dirty="0"/>
              <a:t>Uses English dictionary and construction dataset to identify misspelled words and find a replacement</a:t>
            </a:r>
          </a:p>
          <a:p>
            <a:r>
              <a:rPr lang="en-CA" dirty="0"/>
              <a:t>Direct search of text string to see matches</a:t>
            </a:r>
          </a:p>
          <a:p>
            <a:pPr lvl="1"/>
            <a:r>
              <a:rPr lang="en-CA" sz="2000" dirty="0"/>
              <a:t>Returns min/max completion rate values to be able to compare with machine learning model prediction.</a:t>
            </a:r>
          </a:p>
        </p:txBody>
      </p:sp>
    </p:spTree>
    <p:extLst>
      <p:ext uri="{BB962C8B-B14F-4D97-AF65-F5344CB8AC3E}">
        <p14:creationId xmlns:p14="http://schemas.microsoft.com/office/powerpoint/2010/main" val="135918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C052D6-1EFA-4F58-B3C6-B4378B31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84729"/>
          </a:xfrm>
        </p:spPr>
        <p:txBody>
          <a:bodyPr>
            <a:normAutofit/>
          </a:bodyPr>
          <a:lstStyle/>
          <a:p>
            <a:r>
              <a:rPr lang="en-US" dirty="0"/>
              <a:t>Major Tasks to Complete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F0D580-70DE-46C1-937B-458366B1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0165"/>
            <a:ext cx="9905998" cy="3801035"/>
          </a:xfrm>
        </p:spPr>
        <p:txBody>
          <a:bodyPr/>
          <a:lstStyle/>
          <a:p>
            <a:r>
              <a:rPr lang="en-US" dirty="0"/>
              <a:t>Front-end – website [</a:t>
            </a:r>
            <a:r>
              <a:rPr lang="en-US" dirty="0" err="1"/>
              <a:t>Jeepal</a:t>
            </a:r>
            <a:r>
              <a:rPr lang="en-US" dirty="0"/>
              <a:t>, </a:t>
            </a:r>
            <a:r>
              <a:rPr lang="en-US" dirty="0" err="1"/>
              <a:t>Dipali</a:t>
            </a:r>
            <a:r>
              <a:rPr lang="en-US" dirty="0"/>
              <a:t>]</a:t>
            </a:r>
          </a:p>
          <a:p>
            <a:r>
              <a:rPr lang="en-US" dirty="0"/>
              <a:t>Back-end – machine learning algorithm, python code [Danylo]</a:t>
            </a:r>
          </a:p>
          <a:p>
            <a:r>
              <a:rPr lang="en-US" dirty="0"/>
              <a:t>API software – connectivity program/software/code</a:t>
            </a:r>
          </a:p>
          <a:p>
            <a:r>
              <a:rPr lang="en-US" dirty="0"/>
              <a:t>Hosting platform – Google Cloud Platform?</a:t>
            </a:r>
          </a:p>
          <a:p>
            <a:r>
              <a:rPr lang="en-US" dirty="0"/>
              <a:t>Database – GCS? SQL database?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137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5FB0A4-0108-4AC6-90AA-05694DD6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(Website) Characteristics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F61DD8-1938-4C67-ACD7-15019F1C7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D0BBE9-2443-4010-A47F-B909768E89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Mandatory: 1 of 2 (or both)</a:t>
            </a:r>
          </a:p>
          <a:p>
            <a:pPr lvl="1"/>
            <a:r>
              <a:rPr lang="en-US" dirty="0"/>
              <a:t>Transformation Type – dropdown menu of transformations</a:t>
            </a:r>
          </a:p>
          <a:p>
            <a:pPr lvl="1"/>
            <a:r>
              <a:rPr lang="en-US" dirty="0"/>
              <a:t>Additional info – text (transformation and activity description)</a:t>
            </a:r>
          </a:p>
          <a:p>
            <a:r>
              <a:rPr lang="en-US" dirty="0"/>
              <a:t>Optional: (0, 1, or both)</a:t>
            </a:r>
          </a:p>
          <a:p>
            <a:pPr lvl="1"/>
            <a:r>
              <a:rPr lang="en-US" dirty="0"/>
              <a:t>a) Start Date </a:t>
            </a:r>
          </a:p>
          <a:p>
            <a:pPr lvl="1"/>
            <a:r>
              <a:rPr lang="en-US" dirty="0"/>
              <a:t>b) # of units required</a:t>
            </a:r>
          </a:p>
          <a:p>
            <a:endParaRPr lang="en-C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09A087-5F6A-4BD1-BA42-F21BFA635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Outputs</a:t>
            </a:r>
            <a:endParaRPr lang="en-CA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096D0F6-4988-4E0E-AF7D-D569C7B1C0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Completion rate: units per day (and error)</a:t>
            </a:r>
          </a:p>
          <a:p>
            <a:r>
              <a:rPr lang="en-US" dirty="0"/>
              <a:t>Completion time: days per unit (and error)</a:t>
            </a:r>
          </a:p>
          <a:p>
            <a:r>
              <a:rPr lang="en-CA" dirty="0"/>
              <a:t>Optional:</a:t>
            </a:r>
          </a:p>
          <a:p>
            <a:pPr lvl="1"/>
            <a:r>
              <a:rPr lang="en-CA" dirty="0"/>
              <a:t>If optional input none: empty</a:t>
            </a:r>
          </a:p>
          <a:p>
            <a:pPr lvl="1"/>
            <a:r>
              <a:rPr lang="en-CA" dirty="0"/>
              <a:t>If optional input a: empty</a:t>
            </a:r>
          </a:p>
          <a:p>
            <a:pPr lvl="1"/>
            <a:r>
              <a:rPr lang="en-CA" dirty="0"/>
              <a:t>If optional input b: days required to complete </a:t>
            </a:r>
          </a:p>
          <a:p>
            <a:pPr lvl="1"/>
            <a:r>
              <a:rPr lang="en-CA" dirty="0"/>
              <a:t>If optional input </a:t>
            </a:r>
            <a:r>
              <a:rPr lang="en-CA" dirty="0" err="1"/>
              <a:t>a+b</a:t>
            </a:r>
            <a:r>
              <a:rPr lang="en-CA" dirty="0"/>
              <a:t>: predicted end date. </a:t>
            </a:r>
          </a:p>
        </p:txBody>
      </p:sp>
    </p:spTree>
    <p:extLst>
      <p:ext uri="{BB962C8B-B14F-4D97-AF65-F5344CB8AC3E}">
        <p14:creationId xmlns:p14="http://schemas.microsoft.com/office/powerpoint/2010/main" val="78309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414907-3B3B-4926-A8A2-0B83ECF3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Output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EB6C2C-FD2D-4775-A785-523294AEC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Quantity – yes or no</a:t>
            </a:r>
          </a:p>
          <a:p>
            <a:r>
              <a:rPr lang="en-US" dirty="0"/>
              <a:t>Time start – yes or no</a:t>
            </a:r>
          </a:p>
          <a:p>
            <a:r>
              <a:rPr lang="en-US" dirty="0"/>
              <a:t>Time end – yes  or no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1. Prediction</a:t>
            </a:r>
          </a:p>
          <a:p>
            <a:pPr marL="36900" indent="0">
              <a:buNone/>
            </a:pPr>
            <a:r>
              <a:rPr lang="en-US" dirty="0"/>
              <a:t>2. Error, minimum search</a:t>
            </a:r>
          </a:p>
          <a:p>
            <a:pPr marL="36900" indent="0">
              <a:buNone/>
            </a:pPr>
            <a:r>
              <a:rPr lang="en-US" dirty="0"/>
              <a:t>3. Error, maximum search</a:t>
            </a:r>
          </a:p>
        </p:txBody>
      </p:sp>
    </p:spTree>
    <p:extLst>
      <p:ext uri="{BB962C8B-B14F-4D97-AF65-F5344CB8AC3E}">
        <p14:creationId xmlns:p14="http://schemas.microsoft.com/office/powerpoint/2010/main" val="3830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A507C7-8F98-4AE8-9C10-1ADA3D41C5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4799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8BFC13-7742-4B65-B477-B87567887938}"/>
              </a:ext>
            </a:extLst>
          </p:cNvPr>
          <p:cNvSpPr txBox="1"/>
          <p:nvPr/>
        </p:nvSpPr>
        <p:spPr>
          <a:xfrm>
            <a:off x="3955312" y="2474406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F8C443-954F-4C10-A5D3-502C02F3253C}"/>
              </a:ext>
            </a:extLst>
          </p:cNvPr>
          <p:cNvSpPr txBox="1"/>
          <p:nvPr/>
        </p:nvSpPr>
        <p:spPr>
          <a:xfrm>
            <a:off x="3955312" y="4014263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F4E77-D1E3-4AFA-9F2F-1A34A31C0B54}"/>
              </a:ext>
            </a:extLst>
          </p:cNvPr>
          <p:cNvSpPr txBox="1"/>
          <p:nvPr/>
        </p:nvSpPr>
        <p:spPr>
          <a:xfrm>
            <a:off x="5878624" y="1510755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EB1C0-FAB6-41E7-A8C4-99EAE56EDD86}"/>
              </a:ext>
            </a:extLst>
          </p:cNvPr>
          <p:cNvSpPr txBox="1"/>
          <p:nvPr/>
        </p:nvSpPr>
        <p:spPr>
          <a:xfrm>
            <a:off x="5878623" y="2188351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EFEB6-60AA-4615-B4CD-061845DBBFC9}"/>
              </a:ext>
            </a:extLst>
          </p:cNvPr>
          <p:cNvSpPr txBox="1"/>
          <p:nvPr/>
        </p:nvSpPr>
        <p:spPr>
          <a:xfrm>
            <a:off x="5878624" y="4300317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F1CA39-A01F-48B1-BDFC-B09E404B9A2C}"/>
              </a:ext>
            </a:extLst>
          </p:cNvPr>
          <p:cNvSpPr txBox="1"/>
          <p:nvPr/>
        </p:nvSpPr>
        <p:spPr>
          <a:xfrm>
            <a:off x="5878623" y="4977913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6FE9C-F7CC-4FAC-91C6-0CB5C9E4751B}"/>
              </a:ext>
            </a:extLst>
          </p:cNvPr>
          <p:cNvSpPr txBox="1"/>
          <p:nvPr/>
        </p:nvSpPr>
        <p:spPr>
          <a:xfrm>
            <a:off x="7487684" y="5162579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2FF24-47DA-4C0C-BF51-42FCC3A6FA94}"/>
              </a:ext>
            </a:extLst>
          </p:cNvPr>
          <p:cNvSpPr txBox="1"/>
          <p:nvPr/>
        </p:nvSpPr>
        <p:spPr>
          <a:xfrm>
            <a:off x="7487683" y="5501377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315B6E-D167-45C4-884B-F39A4417F211}"/>
              </a:ext>
            </a:extLst>
          </p:cNvPr>
          <p:cNvSpPr txBox="1"/>
          <p:nvPr/>
        </p:nvSpPr>
        <p:spPr>
          <a:xfrm>
            <a:off x="7487684" y="3776853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A5AA4-E3B1-42AE-B1C9-5393A9372ABB}"/>
              </a:ext>
            </a:extLst>
          </p:cNvPr>
          <p:cNvSpPr txBox="1"/>
          <p:nvPr/>
        </p:nvSpPr>
        <p:spPr>
          <a:xfrm>
            <a:off x="7487683" y="4115651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A1E535-4345-4CEB-BC7B-C7D0177B9EFA}"/>
              </a:ext>
            </a:extLst>
          </p:cNvPr>
          <p:cNvSpPr txBox="1"/>
          <p:nvPr/>
        </p:nvSpPr>
        <p:spPr>
          <a:xfrm>
            <a:off x="7487684" y="2373017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518330-64D5-45AE-A8AB-E2FDAE19C8E7}"/>
              </a:ext>
            </a:extLst>
          </p:cNvPr>
          <p:cNvSpPr txBox="1"/>
          <p:nvPr/>
        </p:nvSpPr>
        <p:spPr>
          <a:xfrm>
            <a:off x="7487683" y="2711815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D191B8-2194-40DD-8E4A-F063931B2F04}"/>
              </a:ext>
            </a:extLst>
          </p:cNvPr>
          <p:cNvSpPr txBox="1"/>
          <p:nvPr/>
        </p:nvSpPr>
        <p:spPr>
          <a:xfrm>
            <a:off x="7517218" y="987291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2C1E91-5273-4918-BA39-5A3EAF3A55FF}"/>
              </a:ext>
            </a:extLst>
          </p:cNvPr>
          <p:cNvSpPr txBox="1"/>
          <p:nvPr/>
        </p:nvSpPr>
        <p:spPr>
          <a:xfrm>
            <a:off x="7517217" y="1326089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446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Quantity: ???</a:t>
            </a:r>
          </a:p>
          <a:p>
            <a:pPr marL="36900" indent="0">
              <a:buNone/>
            </a:pPr>
            <a:r>
              <a:rPr lang="en-US" dirty="0"/>
              <a:t>Start Date: ????-??-??</a:t>
            </a:r>
          </a:p>
          <a:p>
            <a:pPr marL="36900" indent="0">
              <a:buNone/>
            </a:pPr>
            <a:r>
              <a:rPr lang="en-US" dirty="0"/>
              <a:t>End Date: ????-??-??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Sufficient Time Allocated to Project OR Insufficient Time Allocated to Project </a:t>
            </a:r>
          </a:p>
          <a:p>
            <a:pPr marL="36900" indent="0">
              <a:buNone/>
            </a:pPr>
            <a:r>
              <a:rPr lang="en-US" dirty="0"/>
              <a:t>Predicted Activity End Date: 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1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Quantity: ???</a:t>
            </a:r>
          </a:p>
          <a:p>
            <a:pPr marL="36900" indent="0">
              <a:buNone/>
            </a:pPr>
            <a:r>
              <a:rPr lang="en-US" dirty="0"/>
              <a:t>Start Date: ????-??-??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End Date Predicted to be: </a:t>
            </a:r>
            <a:r>
              <a:rPr lang="en-US" dirty="0"/>
              <a:t>????-??-??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6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3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Quantity: ???</a:t>
            </a:r>
          </a:p>
          <a:p>
            <a:pPr marL="36900" indent="0">
              <a:buNone/>
            </a:pPr>
            <a:r>
              <a:rPr lang="en-US" dirty="0"/>
              <a:t>End Date: ????-??-??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To Complete on Time, Start By: </a:t>
            </a:r>
            <a:r>
              <a:rPr lang="en-US" dirty="0"/>
              <a:t>????-??-??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3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4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Quantity: ???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Total Predicted Completion Time: </a:t>
            </a:r>
            <a:r>
              <a:rPr lang="en-US" dirty="0"/>
              <a:t>??? days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20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728</Words>
  <Application>Microsoft Office PowerPoint</Application>
  <PresentationFormat>Widescreen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Calisto MT</vt:lpstr>
      <vt:lpstr>Wingdings 2</vt:lpstr>
      <vt:lpstr>Slate</vt:lpstr>
      <vt:lpstr>Office Theme</vt:lpstr>
      <vt:lpstr>Construction Management Software</vt:lpstr>
      <vt:lpstr>Major Tasks to Complete</vt:lpstr>
      <vt:lpstr>Solution (Website) Characteristics</vt:lpstr>
      <vt:lpstr>Types of Output</vt:lpstr>
      <vt:lpstr>PowerPoint Presentation</vt:lpstr>
      <vt:lpstr>Sample Output 1</vt:lpstr>
      <vt:lpstr>Sample Output 2</vt:lpstr>
      <vt:lpstr>Sample Output 3</vt:lpstr>
      <vt:lpstr>Sample Output 4</vt:lpstr>
      <vt:lpstr>Sample Output 5</vt:lpstr>
      <vt:lpstr>Sample Output 6, 7 and 8</vt:lpstr>
      <vt:lpstr>PowerPoint Presentation</vt:lpstr>
      <vt:lpstr>PowerPoint Presentation</vt:lpstr>
      <vt:lpstr>PowerPoint Presentation</vt:lpstr>
      <vt:lpstr>PowerPoint Presentation</vt:lpstr>
      <vt:lpstr>Construction Management – Back-End Code</vt:lpstr>
      <vt:lpstr>How does the code do it?</vt:lpstr>
      <vt:lpstr>Extra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Management Software</dc:title>
  <dc:creator>Danylo Kolos</dc:creator>
  <cp:lastModifiedBy>Danylo Kolos</cp:lastModifiedBy>
  <cp:revision>8</cp:revision>
  <dcterms:created xsi:type="dcterms:W3CDTF">2021-11-20T03:24:28Z</dcterms:created>
  <dcterms:modified xsi:type="dcterms:W3CDTF">2021-12-08T17:43:04Z</dcterms:modified>
</cp:coreProperties>
</file>