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</a:t>
            </a:r>
          </a:p>
          <a:p>
            <a:r>
              <a:rPr lang="en-US" dirty="0"/>
              <a:t>Back-end – machine learning algorithm, python code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menu?</a:t>
            </a:r>
          </a:p>
          <a:p>
            <a:pPr lvl="1"/>
            <a:r>
              <a:rPr lang="en-US" dirty="0"/>
              <a:t>Additional info – text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0: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147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Construction Management Software</vt:lpstr>
      <vt:lpstr>Major Tasks to Complete</vt:lpstr>
      <vt:lpstr>Solution (Website)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2</cp:revision>
  <dcterms:created xsi:type="dcterms:W3CDTF">2021-11-20T03:24:28Z</dcterms:created>
  <dcterms:modified xsi:type="dcterms:W3CDTF">2021-11-20T04:02:28Z</dcterms:modified>
</cp:coreProperties>
</file>