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5C065A-BF47-4C99-BDD0-972B8AED4D64}">
          <p14:sldIdLst>
            <p14:sldId id="256"/>
            <p14:sldId id="25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02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68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647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9090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5366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41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843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879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28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58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6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73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72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36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03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73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48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0D8905-EC0B-41E3-AC8C-C6823787CC1C}" type="datetimeFigureOut">
              <a:rPr lang="en-CA" smtClean="0"/>
              <a:t>2021-11-22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553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768B-BF7E-4D23-8222-96E9FE48E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/>
          <a:lstStyle/>
          <a:p>
            <a:r>
              <a:rPr lang="en-US" dirty="0"/>
              <a:t>Construction Management Software</a:t>
            </a: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03DF44-C071-422E-9984-9AADF3EA8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(everything open to discussion)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84967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C052D6-1EFA-4F58-B3C6-B4378B31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84729"/>
          </a:xfrm>
        </p:spPr>
        <p:txBody>
          <a:bodyPr>
            <a:normAutofit/>
          </a:bodyPr>
          <a:lstStyle/>
          <a:p>
            <a:r>
              <a:rPr lang="en-US" dirty="0"/>
              <a:t>Major Tasks to Complete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F0D580-70DE-46C1-937B-458366B1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0165"/>
            <a:ext cx="9905998" cy="3801035"/>
          </a:xfrm>
        </p:spPr>
        <p:txBody>
          <a:bodyPr/>
          <a:lstStyle/>
          <a:p>
            <a:r>
              <a:rPr lang="en-US" dirty="0"/>
              <a:t>Front-end – website [</a:t>
            </a:r>
            <a:r>
              <a:rPr lang="en-US" dirty="0" err="1"/>
              <a:t>Jeepal</a:t>
            </a:r>
            <a:r>
              <a:rPr lang="en-US" dirty="0"/>
              <a:t>, </a:t>
            </a:r>
            <a:r>
              <a:rPr lang="en-US" dirty="0" err="1"/>
              <a:t>Dipali</a:t>
            </a:r>
            <a:r>
              <a:rPr lang="en-US" dirty="0"/>
              <a:t>]</a:t>
            </a:r>
          </a:p>
          <a:p>
            <a:r>
              <a:rPr lang="en-US" dirty="0"/>
              <a:t>Back-end – machine learning algorithm, python code [Danylo]</a:t>
            </a:r>
          </a:p>
          <a:p>
            <a:r>
              <a:rPr lang="en-US" dirty="0"/>
              <a:t>API software – connectivity program/software/code</a:t>
            </a:r>
          </a:p>
          <a:p>
            <a:r>
              <a:rPr lang="en-US" dirty="0"/>
              <a:t>Hosting platform – Google Cloud Platform?</a:t>
            </a:r>
          </a:p>
          <a:p>
            <a:r>
              <a:rPr lang="en-US" dirty="0"/>
              <a:t>Database – GCS? SQL database?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137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5FB0A4-0108-4AC6-90AA-05694DD6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(Website) Characteristics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F61DD8-1938-4C67-ACD7-15019F1C7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D0BBE9-2443-4010-A47F-B909768E89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Mandatory: 1 of 2 (or both)</a:t>
            </a:r>
          </a:p>
          <a:p>
            <a:pPr lvl="1"/>
            <a:r>
              <a:rPr lang="en-US" dirty="0"/>
              <a:t>Transformation Type – dropdown menu of transformations</a:t>
            </a:r>
          </a:p>
          <a:p>
            <a:pPr lvl="1"/>
            <a:r>
              <a:rPr lang="en-US" dirty="0"/>
              <a:t>Additional info – text (transformation and activity description)</a:t>
            </a:r>
          </a:p>
          <a:p>
            <a:r>
              <a:rPr lang="en-US" dirty="0"/>
              <a:t>Optional: (0, 1, or both)</a:t>
            </a:r>
          </a:p>
          <a:p>
            <a:pPr lvl="1"/>
            <a:r>
              <a:rPr lang="en-US" dirty="0"/>
              <a:t>a) Start Date </a:t>
            </a:r>
          </a:p>
          <a:p>
            <a:pPr lvl="1"/>
            <a:r>
              <a:rPr lang="en-US" dirty="0"/>
              <a:t>b) # of units required</a:t>
            </a:r>
          </a:p>
          <a:p>
            <a:endParaRPr lang="en-C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09A087-5F6A-4BD1-BA42-F21BFA635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Outputs</a:t>
            </a:r>
            <a:endParaRPr lang="en-CA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096D0F6-4988-4E0E-AF7D-D569C7B1C0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Completion rate: units per day (and error)</a:t>
            </a:r>
          </a:p>
          <a:p>
            <a:r>
              <a:rPr lang="en-US" dirty="0"/>
              <a:t>Completion time: days per unit (and error)</a:t>
            </a:r>
          </a:p>
          <a:p>
            <a:r>
              <a:rPr lang="en-CA" dirty="0"/>
              <a:t>Optional:</a:t>
            </a:r>
          </a:p>
          <a:p>
            <a:pPr lvl="1"/>
            <a:r>
              <a:rPr lang="en-CA" dirty="0"/>
              <a:t>If optional input none: empty</a:t>
            </a:r>
          </a:p>
          <a:p>
            <a:pPr lvl="1"/>
            <a:r>
              <a:rPr lang="en-CA" dirty="0"/>
              <a:t>If optional input a: empty</a:t>
            </a:r>
          </a:p>
          <a:p>
            <a:pPr lvl="1"/>
            <a:r>
              <a:rPr lang="en-CA" dirty="0"/>
              <a:t>If optional input b: days required to complete </a:t>
            </a:r>
          </a:p>
          <a:p>
            <a:pPr lvl="1"/>
            <a:r>
              <a:rPr lang="en-CA" dirty="0"/>
              <a:t>If optional input </a:t>
            </a:r>
            <a:r>
              <a:rPr lang="en-CA" dirty="0" err="1"/>
              <a:t>a+b</a:t>
            </a:r>
            <a:r>
              <a:rPr lang="en-CA" dirty="0"/>
              <a:t>: predicted end date. </a:t>
            </a:r>
          </a:p>
        </p:txBody>
      </p:sp>
    </p:spTree>
    <p:extLst>
      <p:ext uri="{BB962C8B-B14F-4D97-AF65-F5344CB8AC3E}">
        <p14:creationId xmlns:p14="http://schemas.microsoft.com/office/powerpoint/2010/main" val="783096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162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Calisto MT</vt:lpstr>
      <vt:lpstr>Wingdings 2</vt:lpstr>
      <vt:lpstr>Slate</vt:lpstr>
      <vt:lpstr>Construction Management Software</vt:lpstr>
      <vt:lpstr>Major Tasks to Complete</vt:lpstr>
      <vt:lpstr>Solution (Website) Characteristics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Construction Management Software</dc:title>
  <dc:creator>Danylo Kolos</dc:creator>
  <cp:lastModifiedBy>Danylo Kolos</cp:lastModifiedBy>
  <cp:revision>3</cp:revision>
  <dcterms:created xsi:type="dcterms:W3CDTF">2021-11-20T03:24:28Z</dcterms:created>
  <dcterms:modified xsi:type="dcterms:W3CDTF">2021-11-22T20:42:46Z</dcterms:modified>
</cp:coreProperties>
</file>