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165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B0BCA7-7E24-4F4A-AA8B-3774BA4E555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96838C73-4741-4D06-B13C-4565483FBC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Subscriptions</a:t>
          </a:r>
        </a:p>
      </dgm:t>
    </dgm:pt>
    <dgm:pt modelId="{377627CE-BA68-4283-8BBE-A9F0D41D2539}" type="parTrans" cxnId="{C9CB26FE-5BA2-4965-89A2-D9291F70168D}">
      <dgm:prSet/>
      <dgm:spPr/>
      <dgm:t>
        <a:bodyPr/>
        <a:lstStyle/>
        <a:p>
          <a:endParaRPr lang="en-US"/>
        </a:p>
      </dgm:t>
    </dgm:pt>
    <dgm:pt modelId="{49B1A3E4-670B-475E-820D-4D2EBED6AB8E}" type="sibTrans" cxnId="{C9CB26FE-5BA2-4965-89A2-D9291F70168D}">
      <dgm:prSet/>
      <dgm:spPr/>
      <dgm:t>
        <a:bodyPr/>
        <a:lstStyle/>
        <a:p>
          <a:endParaRPr lang="en-US"/>
        </a:p>
      </dgm:t>
    </dgm:pt>
    <dgm:pt modelId="{0DA76727-3527-4BD8-88A1-A346313597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Enterprise product sale</a:t>
          </a:r>
        </a:p>
      </dgm:t>
    </dgm:pt>
    <dgm:pt modelId="{AE63E9A8-35B9-4D26-94AA-5410DCF4E13E}" type="parTrans" cxnId="{29D0C92D-84FF-4F47-A469-637A30337D94}">
      <dgm:prSet/>
      <dgm:spPr/>
      <dgm:t>
        <a:bodyPr/>
        <a:lstStyle/>
        <a:p>
          <a:endParaRPr lang="en-US"/>
        </a:p>
      </dgm:t>
    </dgm:pt>
    <dgm:pt modelId="{19FEF5E0-DAA3-44F6-9747-FA4DA2919919}" type="sibTrans" cxnId="{29D0C92D-84FF-4F47-A469-637A30337D94}">
      <dgm:prSet/>
      <dgm:spPr/>
      <dgm:t>
        <a:bodyPr/>
        <a:lstStyle/>
        <a:p>
          <a:endParaRPr lang="en-US"/>
        </a:p>
      </dgm:t>
    </dgm:pt>
    <dgm:pt modelId="{7179DB8C-E539-40F0-AF5F-0A6E748B53C5}" type="pres">
      <dgm:prSet presAssocID="{E8B0BCA7-7E24-4F4A-AA8B-3774BA4E5557}" presName="root" presStyleCnt="0">
        <dgm:presLayoutVars>
          <dgm:dir/>
          <dgm:resizeHandles val="exact"/>
        </dgm:presLayoutVars>
      </dgm:prSet>
      <dgm:spPr/>
    </dgm:pt>
    <dgm:pt modelId="{BAFEB5E6-C655-4714-8BA3-529F0AD41312}" type="pres">
      <dgm:prSet presAssocID="{96838C73-4741-4D06-B13C-4565483FBC48}" presName="compNode" presStyleCnt="0"/>
      <dgm:spPr/>
    </dgm:pt>
    <dgm:pt modelId="{A51EA6F1-3DDF-4DD6-9ADE-E3D815D4F839}" type="pres">
      <dgm:prSet presAssocID="{96838C73-4741-4D06-B13C-4565483FBC48}" presName="bgRect" presStyleLbl="bgShp" presStyleIdx="0" presStyleCnt="2"/>
      <dgm:spPr/>
    </dgm:pt>
    <dgm:pt modelId="{276E0DBA-5F70-4CB2-B5A4-3FC4C922DC22}" type="pres">
      <dgm:prSet presAssocID="{96838C73-4741-4D06-B13C-4565483FBC4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Позначка"/>
        </a:ext>
      </dgm:extLst>
    </dgm:pt>
    <dgm:pt modelId="{0BF3F78F-08C2-4334-99CB-2337FA9A02D1}" type="pres">
      <dgm:prSet presAssocID="{96838C73-4741-4D06-B13C-4565483FBC48}" presName="spaceRect" presStyleCnt="0"/>
      <dgm:spPr/>
    </dgm:pt>
    <dgm:pt modelId="{A66077F1-16A4-41B3-B400-C2ECDCCCDF31}" type="pres">
      <dgm:prSet presAssocID="{96838C73-4741-4D06-B13C-4565483FBC48}" presName="parTx" presStyleLbl="revTx" presStyleIdx="0" presStyleCnt="2">
        <dgm:presLayoutVars>
          <dgm:chMax val="0"/>
          <dgm:chPref val="0"/>
        </dgm:presLayoutVars>
      </dgm:prSet>
      <dgm:spPr/>
    </dgm:pt>
    <dgm:pt modelId="{3AC7937F-93C3-4333-8F8B-62E579392A3A}" type="pres">
      <dgm:prSet presAssocID="{49B1A3E4-670B-475E-820D-4D2EBED6AB8E}" presName="sibTrans" presStyleCnt="0"/>
      <dgm:spPr/>
    </dgm:pt>
    <dgm:pt modelId="{9FDCFD0C-C889-453B-A9EB-119F99611AD0}" type="pres">
      <dgm:prSet presAssocID="{0DA76727-3527-4BD8-88A1-A346313597A6}" presName="compNode" presStyleCnt="0"/>
      <dgm:spPr/>
    </dgm:pt>
    <dgm:pt modelId="{87C91941-FA92-4644-881C-0E4861E4F012}" type="pres">
      <dgm:prSet presAssocID="{0DA76727-3527-4BD8-88A1-A346313597A6}" presName="bgRect" presStyleLbl="bgShp" presStyleIdx="1" presStyleCnt="2"/>
      <dgm:spPr/>
    </dgm:pt>
    <dgm:pt modelId="{F2820994-7CF9-4BD3-A2EC-ED8DEBDFEE40}" type="pres">
      <dgm:prSet presAssocID="{0DA76727-3527-4BD8-88A1-A346313597A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Рукостискання"/>
        </a:ext>
      </dgm:extLst>
    </dgm:pt>
    <dgm:pt modelId="{A6D0D87B-0234-46EE-A002-0CD01883DBE8}" type="pres">
      <dgm:prSet presAssocID="{0DA76727-3527-4BD8-88A1-A346313597A6}" presName="spaceRect" presStyleCnt="0"/>
      <dgm:spPr/>
    </dgm:pt>
    <dgm:pt modelId="{FD0386CC-E946-4C50-82A2-314A64263601}" type="pres">
      <dgm:prSet presAssocID="{0DA76727-3527-4BD8-88A1-A346313597A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3976500-BF31-44EA-909B-F736071F335A}" type="presOf" srcId="{0DA76727-3527-4BD8-88A1-A346313597A6}" destId="{FD0386CC-E946-4C50-82A2-314A64263601}" srcOrd="0" destOrd="0" presId="urn:microsoft.com/office/officeart/2018/2/layout/IconVerticalSolidList"/>
    <dgm:cxn modelId="{29D0C92D-84FF-4F47-A469-637A30337D94}" srcId="{E8B0BCA7-7E24-4F4A-AA8B-3774BA4E5557}" destId="{0DA76727-3527-4BD8-88A1-A346313597A6}" srcOrd="1" destOrd="0" parTransId="{AE63E9A8-35B9-4D26-94AA-5410DCF4E13E}" sibTransId="{19FEF5E0-DAA3-44F6-9747-FA4DA2919919}"/>
    <dgm:cxn modelId="{670D4459-70AC-479E-8010-232E193FC6D5}" type="presOf" srcId="{96838C73-4741-4D06-B13C-4565483FBC48}" destId="{A66077F1-16A4-41B3-B400-C2ECDCCCDF31}" srcOrd="0" destOrd="0" presId="urn:microsoft.com/office/officeart/2018/2/layout/IconVerticalSolidList"/>
    <dgm:cxn modelId="{14A04B9D-0ADE-4326-B02A-F2CEC28C0636}" type="presOf" srcId="{E8B0BCA7-7E24-4F4A-AA8B-3774BA4E5557}" destId="{7179DB8C-E539-40F0-AF5F-0A6E748B53C5}" srcOrd="0" destOrd="0" presId="urn:microsoft.com/office/officeart/2018/2/layout/IconVerticalSolidList"/>
    <dgm:cxn modelId="{C9CB26FE-5BA2-4965-89A2-D9291F70168D}" srcId="{E8B0BCA7-7E24-4F4A-AA8B-3774BA4E5557}" destId="{96838C73-4741-4D06-B13C-4565483FBC48}" srcOrd="0" destOrd="0" parTransId="{377627CE-BA68-4283-8BBE-A9F0D41D2539}" sibTransId="{49B1A3E4-670B-475E-820D-4D2EBED6AB8E}"/>
    <dgm:cxn modelId="{24465F5F-5C05-445A-80A8-FA30FDBE09D5}" type="presParOf" srcId="{7179DB8C-E539-40F0-AF5F-0A6E748B53C5}" destId="{BAFEB5E6-C655-4714-8BA3-529F0AD41312}" srcOrd="0" destOrd="0" presId="urn:microsoft.com/office/officeart/2018/2/layout/IconVerticalSolidList"/>
    <dgm:cxn modelId="{5F2A0857-9431-4AD2-9142-338C742B3FED}" type="presParOf" srcId="{BAFEB5E6-C655-4714-8BA3-529F0AD41312}" destId="{A51EA6F1-3DDF-4DD6-9ADE-E3D815D4F839}" srcOrd="0" destOrd="0" presId="urn:microsoft.com/office/officeart/2018/2/layout/IconVerticalSolidList"/>
    <dgm:cxn modelId="{DC294359-95A7-42B2-9B35-81FA08F14529}" type="presParOf" srcId="{BAFEB5E6-C655-4714-8BA3-529F0AD41312}" destId="{276E0DBA-5F70-4CB2-B5A4-3FC4C922DC22}" srcOrd="1" destOrd="0" presId="urn:microsoft.com/office/officeart/2018/2/layout/IconVerticalSolidList"/>
    <dgm:cxn modelId="{029F2FAE-4486-49A2-9374-055FBC54FBBD}" type="presParOf" srcId="{BAFEB5E6-C655-4714-8BA3-529F0AD41312}" destId="{0BF3F78F-08C2-4334-99CB-2337FA9A02D1}" srcOrd="2" destOrd="0" presId="urn:microsoft.com/office/officeart/2018/2/layout/IconVerticalSolidList"/>
    <dgm:cxn modelId="{00A171D5-12C8-448F-82C7-29C20F2E9BFA}" type="presParOf" srcId="{BAFEB5E6-C655-4714-8BA3-529F0AD41312}" destId="{A66077F1-16A4-41B3-B400-C2ECDCCCDF31}" srcOrd="3" destOrd="0" presId="urn:microsoft.com/office/officeart/2018/2/layout/IconVerticalSolidList"/>
    <dgm:cxn modelId="{24946E6A-49A1-4150-8BAA-F985F8BE271E}" type="presParOf" srcId="{7179DB8C-E539-40F0-AF5F-0A6E748B53C5}" destId="{3AC7937F-93C3-4333-8F8B-62E579392A3A}" srcOrd="1" destOrd="0" presId="urn:microsoft.com/office/officeart/2018/2/layout/IconVerticalSolidList"/>
    <dgm:cxn modelId="{DFCFB786-6010-4E3B-9CE8-4A7979B2D2AF}" type="presParOf" srcId="{7179DB8C-E539-40F0-AF5F-0A6E748B53C5}" destId="{9FDCFD0C-C889-453B-A9EB-119F99611AD0}" srcOrd="2" destOrd="0" presId="urn:microsoft.com/office/officeart/2018/2/layout/IconVerticalSolidList"/>
    <dgm:cxn modelId="{E7017ECA-6B30-4A2E-8884-56808647D692}" type="presParOf" srcId="{9FDCFD0C-C889-453B-A9EB-119F99611AD0}" destId="{87C91941-FA92-4644-881C-0E4861E4F012}" srcOrd="0" destOrd="0" presId="urn:microsoft.com/office/officeart/2018/2/layout/IconVerticalSolidList"/>
    <dgm:cxn modelId="{F747E091-1D27-4FA5-835B-A444526DDA9B}" type="presParOf" srcId="{9FDCFD0C-C889-453B-A9EB-119F99611AD0}" destId="{F2820994-7CF9-4BD3-A2EC-ED8DEBDFEE40}" srcOrd="1" destOrd="0" presId="urn:microsoft.com/office/officeart/2018/2/layout/IconVerticalSolidList"/>
    <dgm:cxn modelId="{301DD864-CF31-4319-93DE-1FE744D7E297}" type="presParOf" srcId="{9FDCFD0C-C889-453B-A9EB-119F99611AD0}" destId="{A6D0D87B-0234-46EE-A002-0CD01883DBE8}" srcOrd="2" destOrd="0" presId="urn:microsoft.com/office/officeart/2018/2/layout/IconVerticalSolidList"/>
    <dgm:cxn modelId="{17A71B60-EF64-48DE-903C-13A0BD27E597}" type="presParOf" srcId="{9FDCFD0C-C889-453B-A9EB-119F99611AD0}" destId="{FD0386CC-E946-4C50-82A2-314A642636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1EA6F1-3DDF-4DD6-9ADE-E3D815D4F839}">
      <dsp:nvSpPr>
        <dsp:cNvPr id="0" name=""/>
        <dsp:cNvSpPr/>
      </dsp:nvSpPr>
      <dsp:spPr>
        <a:xfrm>
          <a:off x="0" y="579225"/>
          <a:ext cx="3415074" cy="10693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6E0DBA-5F70-4CB2-B5A4-3FC4C922DC22}">
      <dsp:nvSpPr>
        <dsp:cNvPr id="0" name=""/>
        <dsp:cNvSpPr/>
      </dsp:nvSpPr>
      <dsp:spPr>
        <a:xfrm>
          <a:off x="323475" y="819827"/>
          <a:ext cx="588137" cy="5881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077F1-16A4-41B3-B400-C2ECDCCCDF31}">
      <dsp:nvSpPr>
        <dsp:cNvPr id="0" name=""/>
        <dsp:cNvSpPr/>
      </dsp:nvSpPr>
      <dsp:spPr>
        <a:xfrm>
          <a:off x="1235087" y="579225"/>
          <a:ext cx="2179986" cy="1069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172" tIns="113172" rIns="113172" bIns="11317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Subscriptions</a:t>
          </a:r>
        </a:p>
      </dsp:txBody>
      <dsp:txXfrm>
        <a:off x="1235087" y="579225"/>
        <a:ext cx="2179986" cy="1069340"/>
      </dsp:txXfrm>
    </dsp:sp>
    <dsp:sp modelId="{87C91941-FA92-4644-881C-0E4861E4F012}">
      <dsp:nvSpPr>
        <dsp:cNvPr id="0" name=""/>
        <dsp:cNvSpPr/>
      </dsp:nvSpPr>
      <dsp:spPr>
        <a:xfrm>
          <a:off x="0" y="1915901"/>
          <a:ext cx="3415074" cy="10693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20994-7CF9-4BD3-A2EC-ED8DEBDFEE40}">
      <dsp:nvSpPr>
        <dsp:cNvPr id="0" name=""/>
        <dsp:cNvSpPr/>
      </dsp:nvSpPr>
      <dsp:spPr>
        <a:xfrm>
          <a:off x="323475" y="2156502"/>
          <a:ext cx="588137" cy="5881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386CC-E946-4C50-82A2-314A64263601}">
      <dsp:nvSpPr>
        <dsp:cNvPr id="0" name=""/>
        <dsp:cNvSpPr/>
      </dsp:nvSpPr>
      <dsp:spPr>
        <a:xfrm>
          <a:off x="1235087" y="1915901"/>
          <a:ext cx="2179986" cy="1069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172" tIns="113172" rIns="113172" bIns="11317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Enterprise product sale</a:t>
          </a:r>
        </a:p>
      </dsp:txBody>
      <dsp:txXfrm>
        <a:off x="1235087" y="1915901"/>
        <a:ext cx="2179986" cy="1069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A6DBE2E-64AF-45D8-92CE-78D921E0FD99}" type="datetimeFigureOut">
              <a:rPr lang="uk-UA" smtClean="0"/>
              <a:t>07.12.2023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7C6F50-96DC-43BF-93E9-91B4C6EB84F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941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BE2E-64AF-45D8-92CE-78D921E0FD99}" type="datetimeFigureOut">
              <a:rPr lang="uk-UA" smtClean="0"/>
              <a:t>07.12.2023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6F50-96DC-43BF-93E9-91B4C6EB84F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358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A6DBE2E-64AF-45D8-92CE-78D921E0FD99}" type="datetimeFigureOut">
              <a:rPr lang="uk-UA" smtClean="0"/>
              <a:t>07.12.2023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7C6F50-96DC-43BF-93E9-91B4C6EB84F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633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BE2E-64AF-45D8-92CE-78D921E0FD99}" type="datetimeFigureOut">
              <a:rPr lang="uk-UA" smtClean="0"/>
              <a:t>07.12.2023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E7C6F50-96DC-43BF-93E9-91B4C6EB84F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247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A6DBE2E-64AF-45D8-92CE-78D921E0FD99}" type="datetimeFigureOut">
              <a:rPr lang="uk-UA" smtClean="0"/>
              <a:t>07.12.2023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7C6F50-96DC-43BF-93E9-91B4C6EB84F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898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BE2E-64AF-45D8-92CE-78D921E0FD99}" type="datetimeFigureOut">
              <a:rPr lang="uk-UA" smtClean="0"/>
              <a:t>07.12.2023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6F50-96DC-43BF-93E9-91B4C6EB84F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4869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BE2E-64AF-45D8-92CE-78D921E0FD99}" type="datetimeFigureOut">
              <a:rPr lang="uk-UA" smtClean="0"/>
              <a:t>07.12.2023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6F50-96DC-43BF-93E9-91B4C6EB84F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500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BE2E-64AF-45D8-92CE-78D921E0FD99}" type="datetimeFigureOut">
              <a:rPr lang="uk-UA" smtClean="0"/>
              <a:t>07.12.2023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6F50-96DC-43BF-93E9-91B4C6EB84F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6511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BE2E-64AF-45D8-92CE-78D921E0FD99}" type="datetimeFigureOut">
              <a:rPr lang="uk-UA" smtClean="0"/>
              <a:t>07.12.2023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6F50-96DC-43BF-93E9-91B4C6EB84F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270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A6DBE2E-64AF-45D8-92CE-78D921E0FD99}" type="datetimeFigureOut">
              <a:rPr lang="uk-UA" smtClean="0"/>
              <a:t>07.12.2023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7C6F50-96DC-43BF-93E9-91B4C6EB84F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0980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BE2E-64AF-45D8-92CE-78D921E0FD99}" type="datetimeFigureOut">
              <a:rPr lang="uk-UA" smtClean="0"/>
              <a:t>07.12.2023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6F50-96DC-43BF-93E9-91B4C6EB84F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1258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A6DBE2E-64AF-45D8-92CE-78D921E0FD99}" type="datetimeFigureOut">
              <a:rPr lang="uk-UA" smtClean="0"/>
              <a:t>07.12.2023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E7C6F50-96DC-43BF-93E9-91B4C6EB84FA}" type="slidenum">
              <a:rPr lang="uk-UA" smtClean="0"/>
              <a:t>‹№›</a:t>
            </a:fld>
            <a:endParaRPr lang="uk-UA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319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E5659-0C57-13D1-DA2B-C35B0C331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9960" y="1507414"/>
            <a:ext cx="7295507" cy="3703320"/>
          </a:xfrm>
        </p:spPr>
        <p:txBody>
          <a:bodyPr anchor="ctr">
            <a:normAutofit/>
          </a:bodyPr>
          <a:lstStyle/>
          <a:p>
            <a:r>
              <a:rPr lang="en-US" sz="4800"/>
              <a:t>SmartStickers</a:t>
            </a:r>
            <a:endParaRPr lang="uk-UA" sz="480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D17EFC26-1A4A-8DE6-55DA-923FDCFBA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342" y="1507414"/>
            <a:ext cx="3330781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pPr algn="r"/>
            <a:r>
              <a:rPr lang="en-US" sz="2000"/>
              <a:t>Zemlianyi Danylo</a:t>
            </a:r>
          </a:p>
          <a:p>
            <a:pPr algn="r"/>
            <a:r>
              <a:rPr lang="en-US" sz="2000"/>
              <a:t>Klobudskyi Dmytro</a:t>
            </a:r>
          </a:p>
          <a:p>
            <a:pPr algn="r"/>
            <a:r>
              <a:rPr lang="en-US" sz="2000"/>
              <a:t>Kryhina Olena</a:t>
            </a:r>
            <a:endParaRPr lang="uk-UA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89835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10092-A860-4EFB-963F-A14DA3648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E15E636-2C9E-42CB-B482-436AA81B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Місце для вмісту 6" descr="Зображення, що містить одежа, Дитяча творчість, малюнок, мультфільм&#10;&#10;Автоматично згенерований опис">
            <a:extLst>
              <a:ext uri="{FF2B5EF4-FFF2-40B4-BE49-F238E27FC236}">
                <a16:creationId xmlns:a16="http://schemas.microsoft.com/office/drawing/2014/main" id="{CBAB2035-B389-EBD8-3A6B-AAAC6FDDEC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8" r="9091" b="49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01D4AEDF-0CF9-4271-ABB7-3D3489BB4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5CA534D-375A-405E-B686-06B63E663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uk-UA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A2342F7-EF54-4210-9029-E977C9D5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uk-UA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88DCF-8F8F-5AA7-E825-9D344CB36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Revenue Streams</a:t>
            </a:r>
            <a:endParaRPr lang="en-US"/>
          </a:p>
        </p:txBody>
      </p:sp>
      <p:graphicFrame>
        <p:nvGraphicFramePr>
          <p:cNvPr id="6" name="Місце для вмісту 2">
            <a:extLst>
              <a:ext uri="{FF2B5EF4-FFF2-40B4-BE49-F238E27FC236}">
                <a16:creationId xmlns:a16="http://schemas.microsoft.com/office/drawing/2014/main" id="{5116E0AD-62F0-8524-C878-78D981F57E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57580090"/>
              </p:ext>
            </p:extLst>
          </p:nvPr>
        </p:nvGraphicFramePr>
        <p:xfrm>
          <a:off x="581193" y="2438399"/>
          <a:ext cx="3415074" cy="3564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698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10092-A860-4EFB-963F-A14DA3648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E15E636-2C9E-42CB-B482-436AA81B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Місце для вмісту 5" descr="Зображення, що містить особа, текст, годинник, у приміщенні&#10;&#10;Автоматично згенерований опис">
            <a:extLst>
              <a:ext uri="{FF2B5EF4-FFF2-40B4-BE49-F238E27FC236}">
                <a16:creationId xmlns:a16="http://schemas.microsoft.com/office/drawing/2014/main" id="{CE3AB088-E1A6-0BB8-9B7F-E83A168A13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79" r="9091" b="28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1D4AEDF-0CF9-4271-ABB7-3D3489BB4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5CA534D-375A-405E-B686-06B63E663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uk-UA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A2342F7-EF54-4210-9029-E977C9D5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uk-UA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38C2C-97FE-7F96-47DE-4084BB55B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Key Partners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4EDD9FA-157C-51D4-A473-6A85BA57F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438399"/>
            <a:ext cx="3415074" cy="35644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NFC tag manufacturers</a:t>
            </a:r>
          </a:p>
          <a:p>
            <a:r>
              <a:rPr lang="en-US" sz="3200" dirty="0">
                <a:solidFill>
                  <a:schemeClr val="bg1"/>
                </a:solidFill>
              </a:rPr>
              <a:t>Customer support services</a:t>
            </a:r>
          </a:p>
          <a:p>
            <a:r>
              <a:rPr lang="en-US" sz="3200" dirty="0">
                <a:solidFill>
                  <a:schemeClr val="bg1"/>
                </a:solidFill>
              </a:rPr>
              <a:t>Technical support</a:t>
            </a:r>
          </a:p>
        </p:txBody>
      </p:sp>
    </p:spTree>
    <p:extLst>
      <p:ext uri="{BB962C8B-B14F-4D97-AF65-F5344CB8AC3E}">
        <p14:creationId xmlns:p14="http://schemas.microsoft.com/office/powerpoint/2010/main" val="3907005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6BEBD5-A373-4C8C-8C06-CD8007E22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719D01B-E306-486F-A44A-E1BEE6B8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3043B-4856-51EE-F9A6-37D61515B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724" y="702156"/>
            <a:ext cx="7225075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Key Activities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ECE2A1-BE02-45E8-80D2-40668675E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5B00F21-D7A1-4DBD-B786-86D98FF33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uk-UA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5971E3D-EBA2-4F5A-BA90-F41CC7B48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uk-UA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1CED36D-BAED-48CA-A871-F98A33054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uk-UA"/>
            </a:p>
          </p:txBody>
        </p:sp>
      </p:grpSp>
      <p:pic>
        <p:nvPicPr>
          <p:cNvPr id="6" name="Місце для вмісту 5" descr="Зображення, що містить гаджет, Електронний пристрій, мультимедіа, електроніка&#10;&#10;Автоматично згенерований опис">
            <a:extLst>
              <a:ext uri="{FF2B5EF4-FFF2-40B4-BE49-F238E27FC236}">
                <a16:creationId xmlns:a16="http://schemas.microsoft.com/office/drawing/2014/main" id="{3CC2450C-D537-CCB5-7B6E-8F01FF9C98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2" r="45611" b="2"/>
          <a:stretch/>
        </p:blipFill>
        <p:spPr>
          <a:xfrm>
            <a:off x="448732" y="600075"/>
            <a:ext cx="3683001" cy="5775325"/>
          </a:xfrm>
          <a:prstGeom prst="rect">
            <a:avLst/>
          </a:prstGeom>
        </p:spPr>
      </p:pic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5091256-3478-6F8C-4753-F5E7D9287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2726" y="1896533"/>
            <a:ext cx="7225074" cy="39622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Equipment management</a:t>
            </a:r>
          </a:p>
          <a:p>
            <a:r>
              <a:rPr lang="en-US" sz="3200" dirty="0"/>
              <a:t>Access control</a:t>
            </a:r>
          </a:p>
          <a:p>
            <a:r>
              <a:rPr lang="en-US" sz="3200" dirty="0"/>
              <a:t>Activities statistics</a:t>
            </a:r>
          </a:p>
        </p:txBody>
      </p:sp>
    </p:spTree>
    <p:extLst>
      <p:ext uri="{BB962C8B-B14F-4D97-AF65-F5344CB8AC3E}">
        <p14:creationId xmlns:p14="http://schemas.microsoft.com/office/powerpoint/2010/main" val="98055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D58F7CE-BE5C-4A5F-8774-1394E7354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21DC772-4806-4243-98CE-AE752720B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60B780-B270-4D48-8D26-52BD6BA47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EC0C32C-D86F-40B4-8062-0211366BA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DEE6803-A810-4BC2-A51F-465932EA6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109558-5E67-E9F3-9D63-EB53F64B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1107672"/>
            <a:ext cx="3427985" cy="9555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Key Resources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5707AB-00B0-4A8D-819E-BFD9AEB46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EB54811-94B6-4A94-9204-0CD0CCFBE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uk-UA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1FF1D5B-764F-4593-B3BD-1827B681E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uk-UA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51F2358-1952-4FEC-B284-650383B59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uk-UA"/>
            </a:p>
          </p:txBody>
        </p:sp>
      </p:grp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3984E11-F1FC-F9A4-6328-F305D0D70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4201" y="2150533"/>
            <a:ext cx="3427985" cy="37082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Trained specialists</a:t>
            </a:r>
          </a:p>
          <a:p>
            <a:r>
              <a:rPr lang="en-US" sz="3200" dirty="0"/>
              <a:t>NFC equipment</a:t>
            </a:r>
          </a:p>
          <a:p>
            <a:r>
              <a:rPr lang="en-US" sz="3200" dirty="0"/>
              <a:t>Reliable server</a:t>
            </a:r>
          </a:p>
        </p:txBody>
      </p:sp>
      <p:pic>
        <p:nvPicPr>
          <p:cNvPr id="8" name="Рисунок 7" descr="Зображення, що містить текст, ноутбук, комп’ютер, периферійний прилад&#10;&#10;Автоматично згенерований опис">
            <a:extLst>
              <a:ext uri="{FF2B5EF4-FFF2-40B4-BE49-F238E27FC236}">
                <a16:creationId xmlns:a16="http://schemas.microsoft.com/office/drawing/2014/main" id="{7DC58A38-EDC4-6673-8D5C-6B15D23972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" r="30785" b="2"/>
          <a:stretch/>
        </p:blipFill>
        <p:spPr>
          <a:xfrm>
            <a:off x="4241830" y="651338"/>
            <a:ext cx="3702877" cy="5749462"/>
          </a:xfrm>
          <a:prstGeom prst="rect">
            <a:avLst/>
          </a:prstGeom>
        </p:spPr>
      </p:pic>
      <p:pic>
        <p:nvPicPr>
          <p:cNvPr id="6" name="Місце для вмісту 5" descr="Зображення, що містить коло, годинник&#10;&#10;Автоматично згенерований опис">
            <a:extLst>
              <a:ext uri="{FF2B5EF4-FFF2-40B4-BE49-F238E27FC236}">
                <a16:creationId xmlns:a16="http://schemas.microsoft.com/office/drawing/2014/main" id="{564AE50E-D240-3D7A-5413-AF0072F5D2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29" r="1677" b="1"/>
          <a:stretch/>
        </p:blipFill>
        <p:spPr>
          <a:xfrm>
            <a:off x="8038012" y="641103"/>
            <a:ext cx="3702877" cy="574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48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10092-A860-4EFB-963F-A14DA3648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8012F4-AA85-CD8C-39AF-332E0C51C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Value Propositions</a:t>
            </a:r>
            <a:endParaRPr lang="en-US"/>
          </a:p>
        </p:txBody>
      </p:sp>
      <p:pic>
        <p:nvPicPr>
          <p:cNvPr id="6" name="Місце для вмісту 5" descr="Зображення, що містить особа, полиця, пластик, рука&#10;&#10;Автоматично згенерований опис">
            <a:extLst>
              <a:ext uri="{FF2B5EF4-FFF2-40B4-BE49-F238E27FC236}">
                <a16:creationId xmlns:a16="http://schemas.microsoft.com/office/drawing/2014/main" id="{D2A8AF75-477F-C158-1542-B5A34D1782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5" r="30331"/>
          <a:stretch/>
        </p:blipFill>
        <p:spPr>
          <a:xfrm>
            <a:off x="448732" y="1871133"/>
            <a:ext cx="3683001" cy="4504267"/>
          </a:xfrm>
          <a:prstGeom prst="rect">
            <a:avLst/>
          </a:prstGeom>
        </p:spPr>
      </p:pic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357B93E-AE4B-96AA-49D1-A913871C6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75858" y="2180496"/>
            <a:ext cx="7140407" cy="36783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Security</a:t>
            </a:r>
          </a:p>
          <a:p>
            <a:r>
              <a:rPr lang="en-US" sz="3200" dirty="0"/>
              <a:t>Comfortable access to equipment</a:t>
            </a:r>
          </a:p>
          <a:p>
            <a:r>
              <a:rPr lang="en-US" sz="3200" dirty="0"/>
              <a:t>Easy management</a:t>
            </a:r>
          </a:p>
        </p:txBody>
      </p:sp>
    </p:spTree>
    <p:extLst>
      <p:ext uri="{BB962C8B-B14F-4D97-AF65-F5344CB8AC3E}">
        <p14:creationId xmlns:p14="http://schemas.microsoft.com/office/powerpoint/2010/main" val="24117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10092-A860-4EFB-963F-A14DA3648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E15E636-2C9E-42CB-B482-436AA81B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Місце для вмісту 5" descr="Зображення, що містить особа, одежа, стіл, у приміщенні&#10;&#10;Автоматично згенерований опис">
            <a:extLst>
              <a:ext uri="{FF2B5EF4-FFF2-40B4-BE49-F238E27FC236}">
                <a16:creationId xmlns:a16="http://schemas.microsoft.com/office/drawing/2014/main" id="{E46E8BB8-9B70-B2A9-4DF2-EBA0B018B3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2" r="14563" b="88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1D4AEDF-0CF9-4271-ABB7-3D3489BB4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5CA534D-375A-405E-B686-06B63E663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uk-UA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A2342F7-EF54-4210-9029-E977C9D5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uk-UA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E20BF4-F208-2BA0-AAD5-1A053D441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Customer Relationships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C2DE7C8-0DB3-0FDE-1558-CA0D1B257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5128" y="2603499"/>
            <a:ext cx="3415074" cy="35644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Automation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(if possible)</a:t>
            </a:r>
          </a:p>
          <a:p>
            <a:r>
              <a:rPr lang="en-US" sz="3200" dirty="0">
                <a:solidFill>
                  <a:schemeClr val="bg1"/>
                </a:solidFill>
              </a:rPr>
              <a:t>24/7 access to application</a:t>
            </a:r>
          </a:p>
          <a:p>
            <a:r>
              <a:rPr lang="en-US" sz="3200" dirty="0">
                <a:solidFill>
                  <a:schemeClr val="bg1"/>
                </a:solidFill>
              </a:rPr>
              <a:t>Technical support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213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Місце для вмісту 5" descr="Зображення, що містить гаджет, Портативний пристрій зв’язку, Пристрій зв’язку, Мобільний телефон&#10;&#10;Автоматично згенерований опис">
            <a:extLst>
              <a:ext uri="{FF2B5EF4-FFF2-40B4-BE49-F238E27FC236}">
                <a16:creationId xmlns:a16="http://schemas.microsoft.com/office/drawing/2014/main" id="{84A10C4C-9D3D-9AF8-3538-DC41A1D9A8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1" t="23488" r="42245"/>
          <a:stretch/>
        </p:blipFill>
        <p:spPr>
          <a:xfrm>
            <a:off x="482105" y="1865914"/>
            <a:ext cx="5359785" cy="501537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D10092-A860-4EFB-963F-A14DA3648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145B63-C4D5-EB78-6A3D-9517326E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Channels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0314CDB-45DA-1F3A-8DE4-3F136F290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8887" y="1891454"/>
            <a:ext cx="5677378" cy="43521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Application</a:t>
            </a:r>
          </a:p>
          <a:p>
            <a:r>
              <a:rPr lang="en-US" sz="3200" dirty="0"/>
              <a:t>Technical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2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3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/>
          </a:p>
        </p:txBody>
      </p:sp>
      <p:sp>
        <p:nvSpPr>
          <p:cNvPr id="48" name="Rectangle 35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/>
          </a:p>
        </p:txBody>
      </p:sp>
      <p:sp>
        <p:nvSpPr>
          <p:cNvPr id="49" name="Rectangle 37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/>
          </a:p>
        </p:txBody>
      </p:sp>
      <p:sp>
        <p:nvSpPr>
          <p:cNvPr id="50" name="Rectangle 39">
            <a:extLst>
              <a:ext uri="{FF2B5EF4-FFF2-40B4-BE49-F238E27FC236}">
                <a16:creationId xmlns:a16="http://schemas.microsoft.com/office/drawing/2014/main" id="{A8D10092-A860-4EFB-963F-A14DA3648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/>
          </a:p>
        </p:txBody>
      </p:sp>
      <p:sp useBgFill="1">
        <p:nvSpPr>
          <p:cNvPr id="51" name="Rectangle 41">
            <a:extLst>
              <a:ext uri="{FF2B5EF4-FFF2-40B4-BE49-F238E27FC236}">
                <a16:creationId xmlns:a16="http://schemas.microsoft.com/office/drawing/2014/main" id="{EE15E636-2C9E-42CB-B482-436AA81B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Місце для вмісту 5" descr="Зображення, що містить малюнок, особа, Дитяча творчість, ілюстрація&#10;&#10;Автоматично згенерований опис">
            <a:extLst>
              <a:ext uri="{FF2B5EF4-FFF2-40B4-BE49-F238E27FC236}">
                <a16:creationId xmlns:a16="http://schemas.microsoft.com/office/drawing/2014/main" id="{832F97FB-9889-0E45-7A5D-01DE68CD9E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84" r="9091" b="7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01D4AEDF-0CF9-4271-ABB7-3D3489BB4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5CA534D-375A-405E-B686-06B63E663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uk-UA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A2342F7-EF54-4210-9029-E977C9D5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uk-UA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B62E0-A902-CBEC-E77D-6A31ECB1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Customer Segments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0C1F10A-CB82-8752-835E-73DFB6B55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438399"/>
            <a:ext cx="3415074" cy="35644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Manufacturers</a:t>
            </a:r>
          </a:p>
          <a:p>
            <a:r>
              <a:rPr lang="en-US" sz="3200" dirty="0">
                <a:solidFill>
                  <a:schemeClr val="bg1"/>
                </a:solidFill>
              </a:rPr>
              <a:t>Hotel owners</a:t>
            </a:r>
          </a:p>
          <a:p>
            <a:r>
              <a:rPr lang="en-US" sz="3200" dirty="0">
                <a:solidFill>
                  <a:schemeClr val="bg1"/>
                </a:solidFill>
              </a:rPr>
              <a:t>Enterprises</a:t>
            </a:r>
          </a:p>
          <a:p>
            <a:r>
              <a:rPr lang="en-US" sz="3200" dirty="0">
                <a:solidFill>
                  <a:schemeClr val="bg1"/>
                </a:solidFill>
              </a:rPr>
              <a:t>Smart-Home enthusiasts</a:t>
            </a:r>
          </a:p>
        </p:txBody>
      </p:sp>
    </p:spTree>
    <p:extLst>
      <p:ext uri="{BB962C8B-B14F-4D97-AF65-F5344CB8AC3E}">
        <p14:creationId xmlns:p14="http://schemas.microsoft.com/office/powerpoint/2010/main" val="4104369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4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/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/>
          </a:p>
        </p:txBody>
      </p:sp>
      <p:sp>
        <p:nvSpPr>
          <p:cNvPr id="34" name="Rectangle 20">
            <a:extLst>
              <a:ext uri="{FF2B5EF4-FFF2-40B4-BE49-F238E27FC236}">
                <a16:creationId xmlns:a16="http://schemas.microsoft.com/office/drawing/2014/main" id="{A8D10092-A860-4EFB-963F-A14DA3648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/>
          </a:p>
        </p:txBody>
      </p:sp>
      <p:sp useBgFill="1">
        <p:nvSpPr>
          <p:cNvPr id="35" name="Rectangle 22">
            <a:extLst>
              <a:ext uri="{FF2B5EF4-FFF2-40B4-BE49-F238E27FC236}">
                <a16:creationId xmlns:a16="http://schemas.microsoft.com/office/drawing/2014/main" id="{BABD8CBF-1782-456F-AF12-36CD021CC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Місце для вмісту 9" descr="Зображення, що містить особа, канцелярські товари й офісне обладнання, Канцелярські товари, стіл&#10;&#10;Автоматично згенерований опис">
            <a:extLst>
              <a:ext uri="{FF2B5EF4-FFF2-40B4-BE49-F238E27FC236}">
                <a16:creationId xmlns:a16="http://schemas.microsoft.com/office/drawing/2014/main" id="{7595BE3E-3317-3E9A-2D2B-428905275C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9" b="138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6" name="Rectangle 24">
            <a:extLst>
              <a:ext uri="{FF2B5EF4-FFF2-40B4-BE49-F238E27FC236}">
                <a16:creationId xmlns:a16="http://schemas.microsoft.com/office/drawing/2014/main" id="{18A186C0-DD3C-4FF4-B165-943244CBD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04CA06-779A-2991-CE26-5B22B1C24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Cost Structure</a:t>
            </a:r>
          </a:p>
        </p:txBody>
      </p:sp>
      <p:grpSp>
        <p:nvGrpSpPr>
          <p:cNvPr id="37" name="Group 26">
            <a:extLst>
              <a:ext uri="{FF2B5EF4-FFF2-40B4-BE49-F238E27FC236}">
                <a16:creationId xmlns:a16="http://schemas.microsoft.com/office/drawing/2014/main" id="{7E6B15A5-F4B5-4786-934F-E57C7FA30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8" name="Rectangle 27">
              <a:extLst>
                <a:ext uri="{FF2B5EF4-FFF2-40B4-BE49-F238E27FC236}">
                  <a16:creationId xmlns:a16="http://schemas.microsoft.com/office/drawing/2014/main" id="{64C8356C-9FE6-4DFB-8DBF-FDC1EE310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uk-U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DDAF1C0-5210-43EC-A140-4032C6EBE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uk-UA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1A89CEF-B8CB-4CA8-BD58-AE4392F2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uk-UA"/>
            </a:p>
          </p:txBody>
        </p:sp>
      </p:grp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A80B146-30EC-A8E1-BB41-ED730F1AD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80496"/>
            <a:ext cx="11029615" cy="36783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NFC tags</a:t>
            </a:r>
          </a:p>
          <a:p>
            <a:r>
              <a:rPr lang="en-US" sz="3200" dirty="0"/>
              <a:t>Product development</a:t>
            </a:r>
          </a:p>
          <a:p>
            <a:r>
              <a:rPr lang="en-US" sz="3200" dirty="0"/>
              <a:t>Salaries</a:t>
            </a:r>
          </a:p>
          <a:p>
            <a:r>
              <a:rPr lang="en-US" sz="3200" dirty="0"/>
              <a:t>Equipment cost</a:t>
            </a:r>
          </a:p>
          <a:p>
            <a:r>
              <a:rPr lang="en-US" sz="3200" dirty="0"/>
              <a:t>Rent</a:t>
            </a:r>
          </a:p>
        </p:txBody>
      </p:sp>
    </p:spTree>
    <p:extLst>
      <p:ext uri="{BB962C8B-B14F-4D97-AF65-F5344CB8AC3E}">
        <p14:creationId xmlns:p14="http://schemas.microsoft.com/office/powerpoint/2010/main" val="3497028382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іденд">
  <a:themeElements>
    <a:clrScheme name="Дивіденд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Диві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і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TM03457464[[fn=Дивіденд]]</Template>
  <TotalTime>105</TotalTime>
  <Words>84</Words>
  <Application>Microsoft Office PowerPoint</Application>
  <PresentationFormat>Широкий екран</PresentationFormat>
  <Paragraphs>41</Paragraphs>
  <Slides>10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4" baseType="lpstr">
      <vt:lpstr>Corbel</vt:lpstr>
      <vt:lpstr>Gill Sans MT</vt:lpstr>
      <vt:lpstr>Wingdings 2</vt:lpstr>
      <vt:lpstr>Дивіденд</vt:lpstr>
      <vt:lpstr>SmartStickers</vt:lpstr>
      <vt:lpstr>Key Partners</vt:lpstr>
      <vt:lpstr>Key Activities</vt:lpstr>
      <vt:lpstr>Key Resources</vt:lpstr>
      <vt:lpstr>Value Propositions</vt:lpstr>
      <vt:lpstr>Customer Relationships</vt:lpstr>
      <vt:lpstr>Channels</vt:lpstr>
      <vt:lpstr>Customer Segments</vt:lpstr>
      <vt:lpstr>Cost Structure</vt:lpstr>
      <vt:lpstr>Revenue Streams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SmartStickers</dc:title>
  <dc:creator>Олена Кригіна</dc:creator>
  <cp:lastModifiedBy>Олена Кригіна</cp:lastModifiedBy>
  <cp:revision>4</cp:revision>
  <dcterms:created xsi:type="dcterms:W3CDTF">2023-12-07T08:17:15Z</dcterms:created>
  <dcterms:modified xsi:type="dcterms:W3CDTF">2023-12-07T18:46:13Z</dcterms:modified>
</cp:coreProperties>
</file>