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149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8395-6EE2-ABAE-59DB-1B18B3CF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B149-0682-AA22-E976-5B56367C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5D6E-1E7E-1CD3-4A7B-81B12879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07D0-DE8D-FF5A-3D69-6F41BD29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06B0-B4AC-6414-AA1A-D2B8F6D7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2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50E6-933F-188B-DE73-BA612718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44B15-3286-5D19-BB12-857D8CA7A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C04C-6659-C394-B1EE-2D5EE4FA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8F6B-3170-44B2-8497-884899F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B270-26CB-9716-4D56-06D17B25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7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1B11E-4294-EBFA-C90D-A6C73B585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CD81-BFC4-E85E-41A8-0A2334FA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23C9-D976-D3FD-C912-05DD82A3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980E-5F1D-723B-B715-31EF7D2C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74C3-EFD0-4CC9-8281-AFC70FE3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291-DAD4-0709-DA9D-C48CCD59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E723-E1B1-FD65-B00E-12AA6E3D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B88ED-FA9C-4B0E-A4B4-5C518656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E6DF-3A49-F49E-9E7A-FD4F77C9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EF2E-6CC3-81B4-A6EB-BD621081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501C-DE01-EC7E-1E69-1736568D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5DC58-614B-315B-B41B-0563F9CE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4E6F-584F-8B07-A57F-9E8F5BDC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63FB-D472-6A79-AD2B-7F707499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1B91-36CB-A848-FD40-2A589AD0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18B1-7C6C-2069-7E72-CA144643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051E-4D47-6577-87C3-289C8435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5D87F-669A-3DAE-655C-3D3B66A5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8C4DC-607F-C842-9D35-79D53CAC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C3FF-AD6A-D850-3EFC-97A59670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0BDF8-4B0D-23D0-81D6-59D90AB2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390C-EF97-67E7-509F-925A9DBF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4A019-8561-7790-4B24-EA501B0AF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7A4A4-0D36-B9BD-1A1C-3FAFE2DF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5C3C3-49F5-D269-79E3-7F257893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FD8C5-6568-A52F-F15D-D79FD7C13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B436C-A278-42D8-7E96-AA2CC8E7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B09D3-A086-276D-2B4C-0461EB56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1B4E3-86AA-4227-6FC0-4B2BB043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24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AE3F-48DD-199C-C181-5F1DBB82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D4C63-A250-4CA3-2835-F89C2897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DD9EC-A068-3602-8987-2F024E32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5A34-C96A-F8D3-702F-F29BDEED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6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47D5C-CA14-AE4D-0A1A-28B81417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3614D-A892-7378-7144-AF765A0F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4B266-1C41-E9DD-C754-30442F10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1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8895-DC87-25FC-995A-8BA64C5B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347C-6AFC-1A39-453B-09A227AA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39E3C-D3D3-EEB0-5C09-A1B09B3D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2449F-3FB7-71BD-695E-1FC49B52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92CD-4080-8DEE-238E-817C916F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99D42-66B8-CF29-0843-EF378699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72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EC87-2A08-2257-9F90-93BA6CE4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1123B-E55A-D876-2AF6-33ED193EF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D25BE-7998-74F7-9518-82F33983A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323E6-FE85-700A-C9F3-6ED060D1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D9400-C64F-7CA8-87DF-E0673E81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66475-8FD9-D581-4E0B-8F854221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7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8FC2B-AA6E-B304-3A67-888CA676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0A374-9F21-6159-B329-78D64883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E11D-4EB6-F686-9826-D31638238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4E7D-F5E2-42A8-AA6E-3A9AB2B539D5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06C0-0954-3E71-4E68-A1DF13233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289C-67CD-CF12-A3E6-2DC847BD3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8A9E-20F1-43C4-AC5E-B0AF9098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4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sp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80D0E-AFD4-574A-579F-E035D8C543E7}"/>
              </a:ext>
            </a:extLst>
          </p:cNvPr>
          <p:cNvSpPr txBox="1"/>
          <p:nvPr/>
        </p:nvSpPr>
        <p:spPr>
          <a:xfrm>
            <a:off x="1155556" y="4549143"/>
            <a:ext cx="4284417" cy="1663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ASP.NET Core Web App (Model – View – Controller)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77008B5-1AD3-F705-ADC0-3CF817ECE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"/>
          <a:stretch/>
        </p:blipFill>
        <p:spPr>
          <a:xfrm>
            <a:off x="3738411" y="746104"/>
            <a:ext cx="7105650" cy="25716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77008B5-1AD3-F705-ADC0-3CF817EC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51" y="337151"/>
            <a:ext cx="2648900" cy="95871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445324-BA58-19A3-EBE3-3524B939E7D8}"/>
              </a:ext>
            </a:extLst>
          </p:cNvPr>
          <p:cNvSpPr/>
          <p:nvPr/>
        </p:nvSpPr>
        <p:spPr>
          <a:xfrm>
            <a:off x="634482" y="1670177"/>
            <a:ext cx="10869170" cy="4598743"/>
          </a:xfrm>
          <a:prstGeom prst="roundRect">
            <a:avLst/>
          </a:prstGeom>
          <a:solidFill>
            <a:schemeClr val="bg2">
              <a:lumMod val="75000"/>
              <a:alpha val="27000"/>
            </a:schemeClr>
          </a:solidFill>
          <a:ln>
            <a:solidFill>
              <a:srgbClr val="C8406A">
                <a:alpha val="27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80D0E-AFD4-574A-579F-E035D8C543E7}"/>
              </a:ext>
            </a:extLst>
          </p:cNvPr>
          <p:cNvSpPr txBox="1"/>
          <p:nvPr/>
        </p:nvSpPr>
        <p:spPr>
          <a:xfrm>
            <a:off x="786437" y="462566"/>
            <a:ext cx="667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6292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CC14CB-2DDE-B0EB-FCBA-4C232D5A9959}"/>
              </a:ext>
            </a:extLst>
          </p:cNvPr>
          <p:cNvSpPr/>
          <p:nvPr/>
        </p:nvSpPr>
        <p:spPr>
          <a:xfrm>
            <a:off x="6241962" y="1832672"/>
            <a:ext cx="5327998" cy="434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18CBC-22C3-A6AA-518F-BD6005244431}"/>
              </a:ext>
            </a:extLst>
          </p:cNvPr>
          <p:cNvSpPr txBox="1"/>
          <p:nvPr/>
        </p:nvSpPr>
        <p:spPr>
          <a:xfrm>
            <a:off x="9470572" y="3844074"/>
            <a:ext cx="1390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of Trello board goes here</a:t>
            </a:r>
          </a:p>
        </p:txBody>
      </p:sp>
      <p:pic>
        <p:nvPicPr>
          <p:cNvPr id="13" name="Picture 12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BA3F097-179A-8699-DC82-C1BBC4DD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51" y="337151"/>
            <a:ext cx="2648900" cy="958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89AE4D-D5B9-CC29-37CC-F6761F9BF824}"/>
              </a:ext>
            </a:extLst>
          </p:cNvPr>
          <p:cNvSpPr txBox="1"/>
          <p:nvPr/>
        </p:nvSpPr>
        <p:spPr>
          <a:xfrm>
            <a:off x="786437" y="462566"/>
            <a:ext cx="667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Project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0D09C-8328-4F97-B5A4-00137F79D728}"/>
              </a:ext>
            </a:extLst>
          </p:cNvPr>
          <p:cNvSpPr txBox="1"/>
          <p:nvPr/>
        </p:nvSpPr>
        <p:spPr>
          <a:xfrm>
            <a:off x="517850" y="1832672"/>
            <a:ext cx="5144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Agile/Scrum methodology and Trello to manage tasks and workflow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Git and </a:t>
            </a:r>
            <a:r>
              <a:rPr lang="en-GB" dirty="0" err="1"/>
              <a:t>Github</a:t>
            </a:r>
            <a:r>
              <a:rPr lang="en-GB" dirty="0"/>
              <a:t> for source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a combination of mob programming and pair programming to complete user stories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</a:t>
            </a:r>
            <a:r>
              <a:rPr lang="en-GB" dirty="0" err="1"/>
              <a:t>MetroRetro</a:t>
            </a:r>
            <a:r>
              <a:rPr lang="en-GB" dirty="0"/>
              <a:t> for conducting retrospective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90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77008B5-1AD3-F705-ADC0-3CF817EC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51" y="337151"/>
            <a:ext cx="2648900" cy="958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0EB000-5D01-4648-C27B-C9942F8E8D79}"/>
              </a:ext>
            </a:extLst>
          </p:cNvPr>
          <p:cNvSpPr txBox="1"/>
          <p:nvPr/>
        </p:nvSpPr>
        <p:spPr>
          <a:xfrm>
            <a:off x="870232" y="1808191"/>
            <a:ext cx="9353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Set up the </a:t>
            </a:r>
            <a:r>
              <a:rPr lang="en-GB" dirty="0">
                <a:hlinkClick r:id="rId3"/>
              </a:rPr>
              <a:t>ASP.NET</a:t>
            </a:r>
            <a:r>
              <a:rPr lang="en-GB" dirty="0"/>
              <a:t> Core MVC project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Configure the project's dependencies and packages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Set up a </a:t>
            </a:r>
            <a:r>
              <a:rPr lang="en-GB" dirty="0" err="1"/>
              <a:t>DbContext</a:t>
            </a:r>
            <a:r>
              <a:rPr lang="en-GB" dirty="0"/>
              <a:t> class to handle interactions with the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database migrations to create the necessary database schema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Scaffold controllers to handle the application's actions and routes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 CRUD (Create, Read, Update, Delete)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views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 Service Layer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 validation logic for the data entered by trainees and trainers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Set up unit tests to verify the functionality of the application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18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f21893-f120-4da0-a801-84cd1e93f9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6F5DA26136264D864D9283A942FF12" ma:contentTypeVersion="13" ma:contentTypeDescription="Create a new document." ma:contentTypeScope="" ma:versionID="32e2b71408cd26e8c452b957aeaa6378">
  <xsd:schema xmlns:xsd="http://www.w3.org/2001/XMLSchema" xmlns:xs="http://www.w3.org/2001/XMLSchema" xmlns:p="http://schemas.microsoft.com/office/2006/metadata/properties" xmlns:ns3="07f21893-f120-4da0-a801-84cd1e93f9a2" xmlns:ns4="0e2bc308-e766-4d61-b4a6-6a2564b5dac1" targetNamespace="http://schemas.microsoft.com/office/2006/metadata/properties" ma:root="true" ma:fieldsID="ff5e42947fad6b4695cd79f6386a673a" ns3:_="" ns4:_="">
    <xsd:import namespace="07f21893-f120-4da0-a801-84cd1e93f9a2"/>
    <xsd:import namespace="0e2bc308-e766-4d61-b4a6-6a2564b5dac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21893-f120-4da0-a801-84cd1e93f9a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bc308-e766-4d61-b4a6-6a2564b5dac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78D20D-43D8-4F5C-B6CC-37D264A32086}">
  <ds:schemaRefs>
    <ds:schemaRef ds:uri="http://www.w3.org/XML/1998/namespace"/>
    <ds:schemaRef ds:uri="0e2bc308-e766-4d61-b4a6-6a2564b5dac1"/>
    <ds:schemaRef ds:uri="07f21893-f120-4da0-a801-84cd1e93f9a2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116B473-F4DA-4DE4-9884-4855238665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FA66C8-B227-46C0-9C66-B77DE8691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f21893-f120-4da0-a801-84cd1e93f9a2"/>
    <ds:schemaRef ds:uri="0e2bc308-e766-4d61-b4a6-6a2564b5d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Massey</dc:creator>
  <cp:lastModifiedBy>Philip Luke Thomas</cp:lastModifiedBy>
  <cp:revision>5</cp:revision>
  <dcterms:created xsi:type="dcterms:W3CDTF">2023-05-16T16:02:41Z</dcterms:created>
  <dcterms:modified xsi:type="dcterms:W3CDTF">2023-05-17T15:05:09Z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0x010100D36F5DA26136264D864D9283A942FF12</vt:lpwstr>
  </property>
</Properties>
</file>