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7C6F-ECD9-4521-AA21-C8AAA08D6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0C3F2-F907-4E5A-A43C-0F2214D61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7A08-7F4E-401C-B26D-0FC8D53F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49A1-8979-4248-9545-4AF704E1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C85C9-C074-4DA5-9094-A0E34DF1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4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0F91-3644-4496-AA29-D15455EC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E9FFB-0FE4-46E8-B46D-86E41AAC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1E15-020A-4C12-AFE6-455A6704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FC54-F848-4F36-AEC1-E386D3F1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6C29-AFA8-428B-95F4-4B33D2BC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97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CB78F-E1F8-43FD-961D-7251F0625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D23A6-2F7C-44EE-9E3F-E244AF0D4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DEA2-2737-45AA-A651-4A0839F9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C22C-0A44-4E3F-8C45-61E30734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88B5C-A28C-4CB3-8144-D79D6684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95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2CD8-8C8E-46DE-9E14-F24D8FD4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F6FF5-E39B-4FA1-94CC-E6BF72B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7DBD-0FBE-4B7F-905A-0D149FBF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59F3-E30B-4E68-9321-0E6B6E75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AD95-5E1E-4977-BC62-2E8CFCEE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31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7B0D-A9B6-4987-91EB-07DB6A65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85FEA-E517-4534-9598-0E0FAE6B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D125A-956E-41F8-A3F3-BBC57740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B9A57-DAF7-4799-BBF1-A37F5754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3128C-17FE-4CBE-89D6-C4C3D839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79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B16E-8DC5-4B33-93C3-2D3A1F96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AF5B-2E03-498E-A5DA-CA6108F78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F1ADD-0572-47F8-9ECC-D17F16FF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C55AE-6992-42C7-835E-58C238E5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8EF2F-E511-4D6B-BCDE-6A049859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986A9-70C6-47B4-93EA-1429D999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3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91E3-9C35-4D7F-9D79-6CFDB6DA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785B-0785-49EF-9FB9-4D928D5F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091EC-214E-44DA-B80F-2BDF9BBB2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67851-C231-4930-AA99-F6CDFA2C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38F5B-25EE-4A80-9845-605B90600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3AD5A-7D8A-4420-B308-DD3C36AA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C6B9F-A369-443A-AE4C-2CBC8BDD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F81CD-06BD-4587-ADDB-0120502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60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C1FF-C037-46CC-9E31-24E4CB46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F1645-E24D-49AC-9164-2FA9F7AE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37790-3505-49A8-B212-B4F04BFD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2E15D-7DE1-47BE-80DC-CACCF2F0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A2A76-7641-4649-873F-169B0923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69ED0-1AC4-4CE4-BCE2-0CDEF81D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3D3A0-7205-46FA-893D-D27E4AF3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7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EA32-A1F1-40A1-A5B1-0FC82179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CD35-D536-4E77-AD9F-305F82607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6E1BD-B6A5-4644-A47B-99E0AD8DE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FE6EE-3D80-4D09-A072-0C4EFEC4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103A0-E4EA-4A78-B634-807B0B33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BABF9-2A64-45F8-9035-6A111DC2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1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934D-FB8E-43B1-AD8D-9202642C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5CB7B-2BF9-43AC-B003-3B4669A8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39ED3-CB44-4DB8-ADA1-3118198BE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08AD0-EA78-4918-90CA-A7864904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7FC-4B84-421D-BC82-00DB51C54F8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030F6-C4E0-4B80-9757-D98111EB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1463-6B16-4AF3-8EE0-D0E56FB7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2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30C14-7E53-429A-906F-18EF349C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38FC4-3935-44E6-8ADE-99C177961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4734-DCD7-4F2A-86D3-1FA82A1C9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57FC-4B84-421D-BC82-00DB51C54F8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EA56-42EA-40A4-B1E9-8492CFAAA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5674-FC27-49EE-91D8-3C2042493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AB06-7194-4B9B-92B9-F74484B6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42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A2E03A0-DE36-478F-B6AE-AC9B770F4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15" y="761603"/>
            <a:ext cx="7411916" cy="565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C44BF-B8F7-4B53-BCEF-E65D7ED8581D}"/>
              </a:ext>
            </a:extLst>
          </p:cNvPr>
          <p:cNvSpPr txBox="1"/>
          <p:nvPr/>
        </p:nvSpPr>
        <p:spPr>
          <a:xfrm>
            <a:off x="8563709" y="1081452"/>
            <a:ext cx="3332282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Locaiton</a:t>
            </a:r>
            <a:r>
              <a:rPr lang="en-US" sz="2800" dirty="0"/>
              <a:t> based Taxi Aggregator and Selector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61CB6-71C9-4173-83B4-2BC5E54DC9CC}"/>
              </a:ext>
            </a:extLst>
          </p:cNvPr>
          <p:cNvSpPr txBox="1"/>
          <p:nvPr/>
        </p:nvSpPr>
        <p:spPr>
          <a:xfrm>
            <a:off x="8563709" y="3587260"/>
            <a:ext cx="3270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Developed By,</a:t>
            </a:r>
          </a:p>
        </p:txBody>
      </p:sp>
    </p:spTree>
    <p:extLst>
      <p:ext uri="{BB962C8B-B14F-4D97-AF65-F5344CB8AC3E}">
        <p14:creationId xmlns:p14="http://schemas.microsoft.com/office/powerpoint/2010/main" val="251222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379820E-F4E0-41BC-81C4-238BEB870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3792"/>
            <a:ext cx="10515600" cy="3738966"/>
          </a:xfrm>
        </p:spPr>
      </p:pic>
    </p:spTree>
    <p:extLst>
      <p:ext uri="{BB962C8B-B14F-4D97-AF65-F5344CB8AC3E}">
        <p14:creationId xmlns:p14="http://schemas.microsoft.com/office/powerpoint/2010/main" val="365751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5F3534-6206-445C-9623-30CE85C9C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1" y="2536724"/>
            <a:ext cx="12192000" cy="4321276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2A951F6-2E83-42A9-9B42-869C19B18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322530"/>
              </p:ext>
            </p:extLst>
          </p:nvPr>
        </p:nvGraphicFramePr>
        <p:xfrm>
          <a:off x="8257137" y="1048740"/>
          <a:ext cx="18176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817280" imgH="643680" progId="Package">
                  <p:embed/>
                </p:oleObj>
              </mc:Choice>
              <mc:Fallback>
                <p:oleObj name="Packager Shell Object" showAsIcon="1" r:id="rId3" imgW="1817280" imgH="643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7137" y="1048740"/>
                        <a:ext cx="1817687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6FA22B9-1B22-4FB5-96EB-D50A1BD4C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161292"/>
              </p:ext>
            </p:extLst>
          </p:nvPr>
        </p:nvGraphicFramePr>
        <p:xfrm>
          <a:off x="4485176" y="943831"/>
          <a:ext cx="29432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943360" imgH="643680" progId="Package">
                  <p:embed/>
                </p:oleObj>
              </mc:Choice>
              <mc:Fallback>
                <p:oleObj name="Packager Shell Object" showAsIcon="1" r:id="rId5" imgW="2943360" imgH="643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5176" y="943831"/>
                        <a:ext cx="2943225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0BEFC9-69CE-4EE1-BC28-DEA7CADCCA0A}"/>
              </a:ext>
            </a:extLst>
          </p:cNvPr>
          <p:cNvSpPr txBox="1"/>
          <p:nvPr/>
        </p:nvSpPr>
        <p:spPr>
          <a:xfrm>
            <a:off x="571500" y="482783"/>
            <a:ext cx="161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52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46AF-7D79-4BD2-AE9E-CDC41675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9B8D-1E0D-41B1-8B29-34F50ADA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 - Dart </a:t>
            </a:r>
          </a:p>
          <a:p>
            <a:r>
              <a:rPr lang="en-US" dirty="0"/>
              <a:t>AWS Lambda &amp; API gateway</a:t>
            </a:r>
          </a:p>
          <a:p>
            <a:r>
              <a:rPr lang="en-US" dirty="0" err="1"/>
              <a:t>Mongodb</a:t>
            </a:r>
            <a:r>
              <a:rPr lang="en-US" dirty="0"/>
              <a:t> &amp; Aggregation framework</a:t>
            </a:r>
          </a:p>
          <a:p>
            <a:r>
              <a:rPr lang="en-US" dirty="0"/>
              <a:t>NodeJS, Python</a:t>
            </a:r>
          </a:p>
          <a:p>
            <a:r>
              <a:rPr lang="en-US" dirty="0"/>
              <a:t>Serverless framework, google API</a:t>
            </a:r>
          </a:p>
          <a:p>
            <a:r>
              <a:rPr lang="en-US" dirty="0"/>
              <a:t>Matplotlib, Seaborn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78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7E21-E6C2-4EC8-999F-D127A55C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7B80-9CD5-42DE-ACC2-B6F91DB8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: Flutter Web application that use google maps to display the transaction regarding booking a cab, it also integrated with Payment system, free movement of taxis on the map.</a:t>
            </a:r>
          </a:p>
          <a:p>
            <a:r>
              <a:rPr lang="en-US" dirty="0"/>
              <a:t>Purpose</a:t>
            </a:r>
          </a:p>
          <a:p>
            <a:r>
              <a:rPr lang="en-US" dirty="0"/>
              <a:t>Steps to execute</a:t>
            </a:r>
          </a:p>
          <a:p>
            <a:r>
              <a:rPr lang="en-US" dirty="0"/>
              <a:t>Scenarios supported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30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5914-BDBF-48F7-A254-93AF3B5D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Simulators Highlights (Taxi, User)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517E-CC00-429E-BCF5-8AF241B6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Steps to execute</a:t>
            </a:r>
          </a:p>
          <a:p>
            <a:r>
              <a:rPr lang="en-US" dirty="0"/>
              <a:t>Scenarios supported</a:t>
            </a:r>
          </a:p>
        </p:txBody>
      </p:sp>
    </p:spTree>
    <p:extLst>
      <p:ext uri="{BB962C8B-B14F-4D97-AF65-F5344CB8AC3E}">
        <p14:creationId xmlns:p14="http://schemas.microsoft.com/office/powerpoint/2010/main" val="220624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7E21-E6C2-4EC8-999F-D127A55C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7B80-9CD5-42DE-ACC2-B6F91DB8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Steps to execute</a:t>
            </a:r>
          </a:p>
          <a:p>
            <a:r>
              <a:rPr lang="en-US" dirty="0"/>
              <a:t>Scenarios supported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26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7E21-E6C2-4EC8-999F-D127A55C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7B80-9CD5-42DE-ACC2-B6F91DB8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42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Package</vt:lpstr>
      <vt:lpstr>PowerPoint Presentation</vt:lpstr>
      <vt:lpstr>PowerPoint Presentation</vt:lpstr>
      <vt:lpstr>PowerPoint Presentation</vt:lpstr>
      <vt:lpstr>Technology Highlights</vt:lpstr>
      <vt:lpstr>Frontend Highlights</vt:lpstr>
      <vt:lpstr>Simulators Highlights (Taxi, User)</vt:lpstr>
      <vt:lpstr>Insights Highlights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Kumar</dc:creator>
  <cp:lastModifiedBy>Vignesh Kumar</cp:lastModifiedBy>
  <cp:revision>4</cp:revision>
  <dcterms:created xsi:type="dcterms:W3CDTF">2021-09-08T04:10:48Z</dcterms:created>
  <dcterms:modified xsi:type="dcterms:W3CDTF">2021-09-09T17:08:06Z</dcterms:modified>
</cp:coreProperties>
</file>