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Simulators Highlights (Taxi)</a:t>
            </a:r>
            <a:endParaRPr/>
          </a:p>
        </p:txBody>
      </p:sp>
      <p:sp>
        <p:nvSpPr>
          <p:cNvPr id="85" name="Google Shape;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168275" lvl="0" marL="228600" rtl="0" algn="l">
              <a:lnSpc>
                <a:spcPct val="90000"/>
              </a:lnSpc>
              <a:spcBef>
                <a:spcPts val="0"/>
              </a:spcBef>
              <a:spcAft>
                <a:spcPts val="0"/>
              </a:spcAft>
              <a:buClr>
                <a:schemeClr val="dk1"/>
              </a:buClr>
              <a:buSzPct val="100000"/>
              <a:buChar char="●"/>
            </a:pPr>
            <a:r>
              <a:rPr lang="en-US" sz="2000"/>
              <a:t>Purpose - Generate initial random coordinates and then move taxi free in given boundary.</a:t>
            </a:r>
            <a:endParaRPr sz="2000"/>
          </a:p>
          <a:p>
            <a:pPr indent="-168275" lvl="0" marL="228600" rtl="0" algn="l">
              <a:lnSpc>
                <a:spcPct val="90000"/>
              </a:lnSpc>
              <a:spcBef>
                <a:spcPts val="1000"/>
              </a:spcBef>
              <a:spcAft>
                <a:spcPts val="0"/>
              </a:spcAft>
              <a:buClr>
                <a:schemeClr val="dk1"/>
              </a:buClr>
              <a:buSzPct val="100000"/>
              <a:buChar char="●"/>
            </a:pPr>
            <a:r>
              <a:rPr lang="en-US" sz="2000"/>
              <a:t>Description - First we </a:t>
            </a:r>
            <a:r>
              <a:rPr lang="en-US" sz="2000"/>
              <a:t>need to fetch all taxi list from the database and then generate initial  coordinates for all taxi and after that start free movement of taxi at every 1 minute at 500 m distance. Simulator will also assign new coordinates to each taxi by calculating distance given above from previous coordinates. Simulator also keep an eye that taxi will not able to go outside define boundary. All data will push to kinesis and from there it will trigger lambda function which insert data in database.</a:t>
            </a:r>
            <a:endParaRPr sz="2000"/>
          </a:p>
          <a:p>
            <a:pPr indent="-168275" lvl="0" marL="228600" rtl="0" algn="l">
              <a:lnSpc>
                <a:spcPct val="90000"/>
              </a:lnSpc>
              <a:spcBef>
                <a:spcPts val="1000"/>
              </a:spcBef>
              <a:spcAft>
                <a:spcPts val="0"/>
              </a:spcAft>
              <a:buClr>
                <a:schemeClr val="dk1"/>
              </a:buClr>
              <a:buSzPct val="100000"/>
              <a:buChar char="●"/>
            </a:pPr>
            <a:r>
              <a:rPr lang="en-US" sz="2000"/>
              <a:t>Steps to execute - All code reside in EC2 instance and you just need to run main.py file to start execution of taxi simulator. Give </a:t>
            </a:r>
            <a:r>
              <a:rPr lang="en-US" sz="2000"/>
              <a:t>appropriate</a:t>
            </a:r>
            <a:r>
              <a:rPr lang="en-US" sz="2000"/>
              <a:t> rights to EC2 (i.e- Kinesis role) and install external libraries used in simulator.</a:t>
            </a:r>
            <a:endParaRPr sz="2000"/>
          </a:p>
          <a:p>
            <a:pPr indent="-168275" lvl="0" marL="228600" rtl="0" algn="l">
              <a:lnSpc>
                <a:spcPct val="90000"/>
              </a:lnSpc>
              <a:spcBef>
                <a:spcPts val="1000"/>
              </a:spcBef>
              <a:spcAft>
                <a:spcPts val="0"/>
              </a:spcAft>
              <a:buClr>
                <a:schemeClr val="dk1"/>
              </a:buClr>
              <a:buSzPct val="100000"/>
              <a:buChar char="●"/>
            </a:pPr>
            <a:r>
              <a:rPr lang="en-US" sz="2000"/>
              <a:t>Scenarios supported - </a:t>
            </a:r>
            <a:endParaRPr sz="2000"/>
          </a:p>
          <a:p>
            <a:pPr indent="-231775" lvl="1" marL="685800" rtl="0" algn="l">
              <a:lnSpc>
                <a:spcPct val="90000"/>
              </a:lnSpc>
              <a:spcBef>
                <a:spcPts val="1000"/>
              </a:spcBef>
              <a:spcAft>
                <a:spcPts val="0"/>
              </a:spcAft>
              <a:buSzPct val="100000"/>
              <a:buChar char="○"/>
            </a:pPr>
            <a:r>
              <a:rPr lang="en-US" sz="2000"/>
              <a:t>Taxi initial random location generation within boundary</a:t>
            </a:r>
            <a:endParaRPr sz="2000"/>
          </a:p>
          <a:p>
            <a:pPr indent="-231775" lvl="1" marL="685800" rtl="0" algn="l">
              <a:lnSpc>
                <a:spcPct val="90000"/>
              </a:lnSpc>
              <a:spcBef>
                <a:spcPts val="1000"/>
              </a:spcBef>
              <a:spcAft>
                <a:spcPts val="0"/>
              </a:spcAft>
              <a:buSzPct val="100000"/>
              <a:buChar char="○"/>
            </a:pPr>
            <a:r>
              <a:rPr lang="en-US" sz="2000"/>
              <a:t>Move taxi at every 1 min </a:t>
            </a:r>
            <a:endParaRPr sz="2000"/>
          </a:p>
          <a:p>
            <a:pPr indent="-231775" lvl="1" marL="685800" rtl="0" algn="l">
              <a:lnSpc>
                <a:spcPct val="90000"/>
              </a:lnSpc>
              <a:spcBef>
                <a:spcPts val="1000"/>
              </a:spcBef>
              <a:spcAft>
                <a:spcPts val="0"/>
              </a:spcAft>
              <a:buSzPct val="100000"/>
              <a:buChar char="○"/>
            </a:pPr>
            <a:r>
              <a:rPr lang="en-US" sz="2000"/>
              <a:t>G</a:t>
            </a:r>
            <a:r>
              <a:rPr lang="en-US" sz="2000"/>
              <a:t>enerate new coordinates from old coordinates</a:t>
            </a:r>
            <a:endParaRPr sz="2000"/>
          </a:p>
          <a:p>
            <a:pPr indent="-231775" lvl="1" marL="685800" rtl="0" algn="l">
              <a:lnSpc>
                <a:spcPct val="90000"/>
              </a:lnSpc>
              <a:spcBef>
                <a:spcPts val="1000"/>
              </a:spcBef>
              <a:spcAft>
                <a:spcPts val="0"/>
              </a:spcAft>
              <a:buSzPct val="100000"/>
              <a:buChar char="○"/>
            </a:pPr>
            <a:r>
              <a:rPr lang="en-US" sz="2000"/>
              <a:t>Validate coordinates within boundary or not</a:t>
            </a:r>
            <a:endParaRPr sz="2000"/>
          </a:p>
          <a:p>
            <a:pPr indent="-231775" lvl="1" marL="685800" rtl="0" algn="l">
              <a:lnSpc>
                <a:spcPct val="90000"/>
              </a:lnSpc>
              <a:spcBef>
                <a:spcPts val="1000"/>
              </a:spcBef>
              <a:spcAft>
                <a:spcPts val="0"/>
              </a:spcAft>
              <a:buSzPct val="100000"/>
              <a:buChar char="○"/>
            </a:pPr>
            <a:r>
              <a:rPr lang="en-US" sz="2000"/>
              <a:t>Push data to kinesis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2021-09-08T04:10:48Z</dcterms:created>
  <dc:creator>Vignesh Kumar</dc:creator>
</cp:coreProperties>
</file>