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1B25-064D-6A23-C3E4-5EADCECA5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FC562-5E9E-4D83-F140-FB6AE168D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80EA7-1942-0870-D8C5-C8A02286E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AD55-3BB4-4E9B-BF6B-F7792640FCB0}" type="datetimeFigureOut">
              <a:rPr lang="en-GB" smtClean="0"/>
              <a:t>06/08/2025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BBD0A-288D-7B99-D674-B7D21A612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8D5A5-3670-EBB0-59C9-5FC8443B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98A6-18BE-4933-93CE-86C525C3E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39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5BDF5-753C-256B-02F8-7F4BE75F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DE915-E3A9-417E-E596-1250947BA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044F8-F573-2E93-BE9F-1C1A995D8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AD55-3BB4-4E9B-BF6B-F7792640FCB0}" type="datetimeFigureOut">
              <a:rPr lang="en-GB" smtClean="0"/>
              <a:t>06/08/2025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E5878-EEF1-73A4-1055-C032557E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56CBB-DEA8-3B10-38D8-CF3D50A0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98A6-18BE-4933-93CE-86C525C3E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86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861862-1F3D-3943-8C90-D5A356AEC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16DA1-E804-36CC-E90F-835A8D0B5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3DCC6-5050-0A72-7329-A5930DFF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AD55-3BB4-4E9B-BF6B-F7792640FCB0}" type="datetimeFigureOut">
              <a:rPr lang="en-GB" smtClean="0"/>
              <a:t>06/08/2025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ACAC6-C4F9-F86C-35AE-7165354B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115F5-75D9-A6D2-B88B-D4FCD04F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98A6-18BE-4933-93CE-86C525C3E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78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094C0-7668-F797-326B-BC3319454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99953-694C-D9D3-1DF6-5FFE53B12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4A9B9-F8A6-AACA-B355-6CD3D0F5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AD55-3BB4-4E9B-BF6B-F7792640FCB0}" type="datetimeFigureOut">
              <a:rPr lang="en-GB" smtClean="0"/>
              <a:t>06/08/2025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4065A-152E-668D-5285-7734AF18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2FD00-6788-A9DC-C78E-288EF8573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98A6-18BE-4933-93CE-86C525C3E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264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22DB-68AD-93AA-983F-9305978DA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9A75F-D041-AF5A-E51F-0092FF616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F384D-833C-DBD3-8D9A-D19046F06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AD55-3BB4-4E9B-BF6B-F7792640FCB0}" type="datetimeFigureOut">
              <a:rPr lang="en-GB" smtClean="0"/>
              <a:t>06/08/2025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B8B9B-C0B3-44AD-853E-B53B0F09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FEFDC-2293-B3ED-FC1F-0782F8FD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98A6-18BE-4933-93CE-86C525C3E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03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38F2-034D-998A-C46D-B3E406C8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60342-AA37-AAC8-B013-FC7547B0A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8A9DB-1A64-9C5C-40E8-CFFCC97D1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050CE-9804-819A-79D5-C46A53B4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AD55-3BB4-4E9B-BF6B-F7792640FCB0}" type="datetimeFigureOut">
              <a:rPr lang="en-GB" smtClean="0"/>
              <a:t>06/08/2025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DFDE2-12EC-D1A1-F9CF-009039C1F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1CD37-1DA9-3BFB-1A1A-FA800A39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98A6-18BE-4933-93CE-86C525C3E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15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5F05-0670-F488-96F8-60665BDC8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AF306-E4CD-B10F-0025-41F9E17DF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048E3-F2FC-24F1-7F61-BCF1D4A7B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3E551-8B84-E2CB-1CCC-B9C82ED2C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1BC96-B3D2-0D09-7635-E2F31C8F0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A2F75-7D0D-9C13-16F0-E9702CAD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AD55-3BB4-4E9B-BF6B-F7792640FCB0}" type="datetimeFigureOut">
              <a:rPr lang="en-GB" smtClean="0"/>
              <a:t>06/08/2025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4230DA-83E6-CC3F-1E90-F1F2B74A5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9ADF62-5DCF-513F-2240-19FBCF77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98A6-18BE-4933-93CE-86C525C3E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91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783E-DCCA-65DC-914A-F3B3AC39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69A25E-F972-7ED5-7EFC-25EA6626F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AD55-3BB4-4E9B-BF6B-F7792640FCB0}" type="datetimeFigureOut">
              <a:rPr lang="en-GB" smtClean="0"/>
              <a:t>06/08/2025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495FF-51C1-1461-39F0-F0D692F0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728A0-06ED-0898-18BF-F9CFC448B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98A6-18BE-4933-93CE-86C525C3E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55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16D66C-74F6-0C91-A9DF-A5B8526D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AD55-3BB4-4E9B-BF6B-F7792640FCB0}" type="datetimeFigureOut">
              <a:rPr lang="en-GB" smtClean="0"/>
              <a:t>06/08/2025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CC84A-8647-A383-F489-C9383855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04F02-B6E8-DCB6-9E9B-684307F1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98A6-18BE-4933-93CE-86C525C3E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2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75A8-7575-F44C-3630-658F05E9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5B23D-54CB-C7CF-E72E-430CC8140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8AA43-4E59-2102-C252-6F90829C5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C1A05-EF59-C252-4488-82AF940C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AD55-3BB4-4E9B-BF6B-F7792640FCB0}" type="datetimeFigureOut">
              <a:rPr lang="en-GB" smtClean="0"/>
              <a:t>06/08/2025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ABAAD-38F7-3FEB-EF1F-EB51B6CB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3CB43-C5CC-F1C3-274C-A0CE5053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98A6-18BE-4933-93CE-86C525C3E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40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AF13-30EE-8D04-5218-44E472A0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D062F-E5C8-EA0F-0D2D-E63466EA31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E7B60-0B63-A671-ACEE-F4F024AC1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58A44-9BE9-9863-18E5-9F5A5943E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AD55-3BB4-4E9B-BF6B-F7792640FCB0}" type="datetimeFigureOut">
              <a:rPr lang="en-GB" smtClean="0"/>
              <a:t>06/08/2025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29C83-1913-99FF-B63D-CA93E0555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9BB84-CF3E-394F-1A43-177C02B2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98A6-18BE-4933-93CE-86C525C3E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70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3AEC7C-4279-5479-8543-E17C536C2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E9CFB-76F3-5CC2-B828-BAB2B5B38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F6D97-E3E2-1441-2597-5C456DF22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5EAD55-3BB4-4E9B-BF6B-F7792640FCB0}" type="datetimeFigureOut">
              <a:rPr lang="en-GB" smtClean="0"/>
              <a:t>06/08/2025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F7FC8-3CDD-75DF-D91A-CCF68BA0C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24A42-AB3C-7A36-42CB-31DF98245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6898A6-18BE-4933-93CE-86C525C3E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03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523D4C8-EF0E-AA81-56F6-F543787C4760}"/>
              </a:ext>
            </a:extLst>
          </p:cNvPr>
          <p:cNvSpPr txBox="1"/>
          <p:nvPr/>
        </p:nvSpPr>
        <p:spPr>
          <a:xfrm>
            <a:off x="1673352" y="420624"/>
            <a:ext cx="717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Manhattan plot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11661C-1F8D-04DA-1FAE-A60F46D77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1142995"/>
            <a:ext cx="914401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3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155F2-716C-21AD-ECC8-549762E748D7}"/>
              </a:ext>
            </a:extLst>
          </p:cNvPr>
          <p:cNvGrpSpPr/>
          <p:nvPr/>
        </p:nvGrpSpPr>
        <p:grpSpPr>
          <a:xfrm>
            <a:off x="300411" y="1448373"/>
            <a:ext cx="11591177" cy="3961254"/>
            <a:chOff x="184052" y="908880"/>
            <a:chExt cx="11591177" cy="396125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A752564-A8DE-CED8-C1C5-98AB9E564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8866" y="1193295"/>
              <a:ext cx="6106363" cy="339242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F66D337-5D88-AED5-404E-71C205E4A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052" y="908880"/>
              <a:ext cx="5484814" cy="39612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2798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Dany MUKESHA</dc:creator>
  <cp:lastModifiedBy>Dany MUKESHA</cp:lastModifiedBy>
  <cp:revision>10</cp:revision>
  <dcterms:created xsi:type="dcterms:W3CDTF">2025-08-06T13:19:17Z</dcterms:created>
  <dcterms:modified xsi:type="dcterms:W3CDTF">2025-08-06T14:56:55Z</dcterms:modified>
</cp:coreProperties>
</file>