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FD06-3901-5C23-D08E-1AF76A65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B4F2C-F0A3-D079-5B01-43119E49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2A23-FC91-E4B4-66BD-0BBD32C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2B2-0810-CDDB-8C71-C2C2896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C2CA-CEB2-3984-6107-752BE7D7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3187-5F56-3985-5AE4-97E8927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34CF5-D399-66C4-3768-F891C443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16B9-0205-DEE6-6FA3-D6DAFB72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380D-5793-4C06-A382-FFF6C131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3698-BC0F-7050-FA27-B467F9E5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92941-7D65-52D5-918D-ADD777BC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B513-C6C5-9BC7-FE24-9F9CB938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5C0C-F9E1-4401-7B1A-52EC365E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BD0A-374D-73A9-983A-6AE7DB6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E237-0564-A6B4-5379-D837B164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62C1-87F2-6586-F4AF-C1B6C0F1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2919-6B0B-7E93-4726-03811058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5496-EA8D-FC04-6643-AF8EF9E9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4A5E-16A7-2C9E-D0E2-72747407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DCE4-FC31-DD06-4297-3953A4D6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E01D-FE1E-1134-ABA8-B77C35C3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58BF-C638-F1AB-BFB1-1170DCBB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B214-C727-F589-D668-5219A68A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01D3-83CB-9042-C924-FFDE9155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9E78-4D62-D9B5-10F8-8C1F33AC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3043-F39C-90E2-85E2-A7D30756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536-3089-11B0-EA86-084F71FA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2DDAB-9621-0EED-DE98-87B32A67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8FE6-C4D3-1ED9-3A81-508A9A5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6B67-B2B1-E807-FB77-58F24E5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1032-610D-4EA9-E095-59D4F03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500-2A48-81D9-6ADC-C89DA0EF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1BA4-1AA0-E333-15D1-90EE9AE3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6A28-1A2F-8339-04A6-C9E84CEC9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824E-DA88-2691-3884-0B8928A6A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B7913-62E3-2159-A66A-1E44F474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6F24B-7ABE-AE07-9141-56B314A7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4EB45-A867-885C-6A30-6B40113D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092FD-1EA9-FFD8-E89D-84AE4124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3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3295-6B24-78BE-4B70-CAEC62B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2DE3A-1D0B-35C9-B99C-48DE0468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F6F85-711E-B084-A3D3-A607ED0F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98B8-12C8-F48E-F043-E1C1B5E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B009-9011-D8EA-9FFF-D9A451EF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EE54-3EB8-5858-FB87-81660D3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7A2A-9060-F6BB-0FBC-7F2297FE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A21-FCC7-36D1-29F2-F703CB18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26E0-F14C-99C2-6EF3-7A8D1575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EBEF-510A-7CE8-DDA8-4BA8FBE4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C436-AA1E-BDF2-D9BF-E58418D1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6BD2B-7594-E09D-E027-39FD45B4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1714-F720-9532-298D-CFDA0284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8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86E1-1F5F-9718-5D5A-3D8E3F8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631E-8712-BCCC-F717-146FF83BA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978C-7F24-7F73-4AC8-6450F83A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DBC78-3E90-6269-4C1A-87115436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32D-9804-EDDC-E86E-B878E01B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EADF-B2D9-68CF-554F-422EF408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396BD-3D0D-0901-EC37-DE91FC09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13D0-74B5-17DC-829D-368A4B57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DD9-FDB9-464F-48E9-BD2D116F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DB045-1D2A-470B-8706-D901553708B3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8680-D8D0-4DFD-C4F2-D403D264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4A43-F093-1773-0D25-6008DD00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2176D80C-5790-3B51-7F37-71207D16EA32}"/>
              </a:ext>
            </a:extLst>
          </p:cNvPr>
          <p:cNvGrpSpPr/>
          <p:nvPr/>
        </p:nvGrpSpPr>
        <p:grpSpPr>
          <a:xfrm>
            <a:off x="151068" y="444871"/>
            <a:ext cx="5807772" cy="2517785"/>
            <a:chOff x="114492" y="426583"/>
            <a:chExt cx="5596702" cy="251953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28736F9-EA36-E832-A6D9-93F543EAE7BF}"/>
                </a:ext>
              </a:extLst>
            </p:cNvPr>
            <p:cNvGrpSpPr/>
            <p:nvPr/>
          </p:nvGrpSpPr>
          <p:grpSpPr>
            <a:xfrm>
              <a:off x="114492" y="870528"/>
              <a:ext cx="5596702" cy="2075590"/>
              <a:chOff x="-333564" y="687648"/>
              <a:chExt cx="5596702" cy="207559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6EA4EE1-E877-0191-B6AD-5B1676F7D475}"/>
                  </a:ext>
                </a:extLst>
              </p:cNvPr>
              <p:cNvSpPr/>
              <p:nvPr/>
            </p:nvSpPr>
            <p:spPr>
              <a:xfrm>
                <a:off x="2175413" y="687648"/>
                <a:ext cx="1120723" cy="204052"/>
              </a:xfrm>
              <a:prstGeom prst="roundRect">
                <a:avLst>
                  <a:gd name="adj" fmla="val 32667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mwbenchr</a:t>
                </a: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client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F0C1B9F-45EF-5A8C-B6E6-6B5CB4C46B32}"/>
                  </a:ext>
                </a:extLst>
              </p:cNvPr>
              <p:cNvSpPr/>
              <p:nvPr/>
            </p:nvSpPr>
            <p:spPr>
              <a:xfrm>
                <a:off x="4377809" y="1596180"/>
                <a:ext cx="742200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MetStat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5270B8-B5DF-282D-8C6E-1F459BA0CBE0}"/>
                  </a:ext>
                </a:extLst>
              </p:cNvPr>
              <p:cNvSpPr/>
              <p:nvPr/>
            </p:nvSpPr>
            <p:spPr>
              <a:xfrm>
                <a:off x="3437160" y="1570137"/>
                <a:ext cx="618500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RefMet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351D09E-321F-7731-F79E-9C9DAF4139EE}"/>
                  </a:ext>
                </a:extLst>
              </p:cNvPr>
              <p:cNvSpPr/>
              <p:nvPr/>
            </p:nvSpPr>
            <p:spPr>
              <a:xfrm>
                <a:off x="1402476" y="1544094"/>
                <a:ext cx="618500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Study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610B000-B4CC-55DD-2B12-0510BEC58742}"/>
                  </a:ext>
                </a:extLst>
              </p:cNvPr>
              <p:cNvSpPr/>
              <p:nvPr/>
            </p:nvSpPr>
            <p:spPr>
              <a:xfrm>
                <a:off x="187214" y="1544094"/>
                <a:ext cx="893114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Compound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F47D091-D748-44B2-1EFA-19B8CBBA11B0}"/>
                  </a:ext>
                </a:extLst>
              </p:cNvPr>
              <p:cNvSpPr/>
              <p:nvPr/>
            </p:nvSpPr>
            <p:spPr>
              <a:xfrm>
                <a:off x="-333564" y="2509037"/>
                <a:ext cx="1934669" cy="232079"/>
              </a:xfrm>
              <a:prstGeom prst="roundRect">
                <a:avLst>
                  <a:gd name="adj" fmla="val 32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get_compound_by_pubchem_id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7D6270-F8D2-6341-9F95-5A9CA5497D46}"/>
                  </a:ext>
                </a:extLst>
              </p:cNvPr>
              <p:cNvSpPr/>
              <p:nvPr/>
            </p:nvSpPr>
            <p:spPr>
              <a:xfrm>
                <a:off x="1072804" y="2184368"/>
                <a:ext cx="1295140" cy="232079"/>
              </a:xfrm>
              <a:prstGeom prst="roundRect">
                <a:avLst>
                  <a:gd name="adj" fmla="val 32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get_study_summary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B71294D-E5B7-FCD3-148E-A9E0B15BF716}"/>
                  </a:ext>
                </a:extLst>
              </p:cNvPr>
              <p:cNvSpPr/>
              <p:nvPr/>
            </p:nvSpPr>
            <p:spPr>
              <a:xfrm>
                <a:off x="2189573" y="2521348"/>
                <a:ext cx="1105818" cy="204052"/>
              </a:xfrm>
              <a:prstGeom prst="roundRect">
                <a:avLst>
                  <a:gd name="adj" fmla="val 32667"/>
                </a:avLst>
              </a:prstGeom>
              <a:solidFill>
                <a:srgbClr val="FFFFCC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search_by_mass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8B1831A-6C18-A3B6-5F30-D0C3C4825512}"/>
                  </a:ext>
                </a:extLst>
              </p:cNvPr>
              <p:cNvSpPr/>
              <p:nvPr/>
            </p:nvSpPr>
            <p:spPr>
              <a:xfrm>
                <a:off x="3103606" y="2173085"/>
                <a:ext cx="1321187" cy="222087"/>
              </a:xfrm>
              <a:prstGeom prst="roundRect">
                <a:avLst>
                  <a:gd name="adj" fmla="val 32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get_refmet_by_name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649BF27-5AB4-53D8-EC48-ED67B773619E}"/>
                  </a:ext>
                </a:extLst>
              </p:cNvPr>
              <p:cNvSpPr/>
              <p:nvPr/>
            </p:nvSpPr>
            <p:spPr>
              <a:xfrm>
                <a:off x="4234679" y="2546563"/>
                <a:ext cx="1028459" cy="216675"/>
              </a:xfrm>
              <a:prstGeom prst="roundRect">
                <a:avLst>
                  <a:gd name="adj" fmla="val 3266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search_metstat</a:t>
                </a:r>
                <a:endParaRPr lang="en-US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1A3046-145B-AC03-7B66-D0F2E921ECA8}"/>
                  </a:ext>
                </a:extLst>
              </p:cNvPr>
              <p:cNvCxnSpPr>
                <a:stCxn id="2" idx="2"/>
                <a:endCxn id="6" idx="0"/>
              </p:cNvCxnSpPr>
              <p:nvPr/>
            </p:nvCxnSpPr>
            <p:spPr>
              <a:xfrm flipH="1">
                <a:off x="633771" y="891700"/>
                <a:ext cx="2102004" cy="6523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CE27013-66B8-635D-25C0-4FF57C1C025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633771" y="1748146"/>
                <a:ext cx="0" cy="760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5E705D-B1E0-9C67-1078-76C857BBF19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1711726" y="1748146"/>
                <a:ext cx="8648" cy="436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D66D948-6AF8-D311-ECBA-F4FB4DEBED7B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>
              <a:xfrm>
                <a:off x="2735775" y="891700"/>
                <a:ext cx="1010635" cy="678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5E515F-D749-70A4-8631-F73A911B9D0C}"/>
                  </a:ext>
                </a:extLst>
              </p:cNvPr>
              <p:cNvCxnSpPr>
                <a:stCxn id="2" idx="2"/>
                <a:endCxn id="5" idx="0"/>
              </p:cNvCxnSpPr>
              <p:nvPr/>
            </p:nvCxnSpPr>
            <p:spPr>
              <a:xfrm flipH="1">
                <a:off x="1711726" y="891700"/>
                <a:ext cx="1024049" cy="6523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D27E8EB-EF40-7085-9557-FEE72134E90C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>
                <a:off x="2735775" y="891700"/>
                <a:ext cx="2013134" cy="70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1BE7B3B-D0D7-5287-36FC-8815B6C66695}"/>
                  </a:ext>
                </a:extLst>
              </p:cNvPr>
              <p:cNvCxnSpPr>
                <a:cxnSpLocks/>
                <a:stCxn id="4" idx="2"/>
                <a:endCxn id="10" idx="0"/>
              </p:cNvCxnSpPr>
              <p:nvPr/>
            </p:nvCxnSpPr>
            <p:spPr>
              <a:xfrm>
                <a:off x="3746410" y="1774189"/>
                <a:ext cx="17790" cy="398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7A9CE1E-D837-F55A-C1D1-7285D5569853}"/>
                  </a:ext>
                </a:extLst>
              </p:cNvPr>
              <p:cNvCxnSpPr>
                <a:cxnSpLocks/>
                <a:stCxn id="3" idx="2"/>
                <a:endCxn id="11" idx="0"/>
              </p:cNvCxnSpPr>
              <p:nvPr/>
            </p:nvCxnSpPr>
            <p:spPr>
              <a:xfrm>
                <a:off x="4748909" y="1800232"/>
                <a:ext cx="0" cy="746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AAFD26F-07A2-C207-4E98-10384FC73516}"/>
                  </a:ext>
                </a:extLst>
              </p:cNvPr>
              <p:cNvSpPr/>
              <p:nvPr/>
            </p:nvSpPr>
            <p:spPr>
              <a:xfrm>
                <a:off x="2343124" y="1553485"/>
                <a:ext cx="771888" cy="204052"/>
              </a:xfrm>
              <a:prstGeom prst="roundRect">
                <a:avLst>
                  <a:gd name="adj" fmla="val 32667"/>
                </a:avLst>
              </a:prstGeom>
              <a:solidFill>
                <a:srgbClr val="FFFFCC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MassSpec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9E04C35-CE7D-EA4C-708D-C15E03130E31}"/>
                  </a:ext>
                </a:extLst>
              </p:cNvPr>
              <p:cNvCxnSpPr>
                <a:stCxn id="2" idx="2"/>
                <a:endCxn id="28" idx="0"/>
              </p:cNvCxnSpPr>
              <p:nvPr/>
            </p:nvCxnSpPr>
            <p:spPr>
              <a:xfrm flipH="1">
                <a:off x="2729068" y="891700"/>
                <a:ext cx="6707" cy="661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45B6CC3-3CA1-5876-8FC6-92F4E5F114EC}"/>
                  </a:ext>
                </a:extLst>
              </p:cNvPr>
              <p:cNvCxnSpPr>
                <a:cxnSpLocks/>
                <a:stCxn id="28" idx="2"/>
                <a:endCxn id="9" idx="0"/>
              </p:cNvCxnSpPr>
              <p:nvPr/>
            </p:nvCxnSpPr>
            <p:spPr>
              <a:xfrm>
                <a:off x="2729068" y="1757537"/>
                <a:ext cx="13414" cy="7638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9A113C-C855-651E-7C7C-DB15DB4F368F}"/>
                </a:ext>
              </a:extLst>
            </p:cNvPr>
            <p:cNvSpPr txBox="1"/>
            <p:nvPr/>
          </p:nvSpPr>
          <p:spPr>
            <a:xfrm>
              <a:off x="1607887" y="426583"/>
              <a:ext cx="3264962" cy="27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mwbenchr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REST API structure - Overview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2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5</cp:revision>
  <dcterms:created xsi:type="dcterms:W3CDTF">2025-07-25T15:48:43Z</dcterms:created>
  <dcterms:modified xsi:type="dcterms:W3CDTF">2025-07-25T17:41:59Z</dcterms:modified>
</cp:coreProperties>
</file>