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2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FD06-3901-5C23-D08E-1AF76A65E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B4F2C-F0A3-D079-5B01-43119E493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2A23-FC91-E4B4-66BD-0BBD32C3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B2B2-0810-CDDB-8C71-C2C28962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3C2CA-CEB2-3984-6107-752BE7D7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39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3187-5F56-3985-5AE4-97E8927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934CF5-D399-66C4-3768-F891C443F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16B9-0205-DEE6-6FA3-D6DAFB72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E380D-5793-4C06-A382-FFF6C131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43698-BC0F-7050-FA27-B467F9E51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69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92941-7D65-52D5-918D-ADD777BCD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EB513-C6C5-9BC7-FE24-9F9CB9388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B5C0C-F9E1-4401-7B1A-52EC365E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9BD0A-374D-73A9-983A-6AE7DB68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7E237-0564-A6B4-5379-D837B164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55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962C1-87F2-6586-F4AF-C1B6C0F1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2919-6B0B-7E93-4726-038110586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B5496-EA8D-FC04-6643-AF8EF9E9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4A5E-16A7-2C9E-D0E2-72747407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DCE4-FC31-DD06-4297-3953A4D6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81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CE01D-FE1E-1134-ABA8-B77C35C3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58BF-C638-F1AB-BFB1-1170DCBBC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6B214-C727-F589-D668-5219A68A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801D3-83CB-9042-C924-FFDE9155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39E78-4D62-D9B5-10F8-8C1F33AC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44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3043-F39C-90E2-85E2-A7D307563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E536-3089-11B0-EA86-084F71FA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2DDAB-9621-0EED-DE98-87B32A67C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88FE6-C4D3-1ED9-3A81-508A9A55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B6B67-B2B1-E807-FB77-58F24E59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1032-610D-4EA9-E095-59D4F03B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56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4500-2A48-81D9-6ADC-C89DA0EF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C1BA4-1AA0-E333-15D1-90EE9AE38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26A28-1A2F-8339-04A6-C9E84CEC9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824E-DA88-2691-3884-0B8928A6A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B7913-62E3-2159-A66A-1E44F474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6F24B-7ABE-AE07-9141-56B314A7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4EB45-A867-885C-6A30-6B40113D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3092FD-1EA9-FFD8-E89D-84AE4124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43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3295-6B24-78BE-4B70-CAEC62BD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2DE3A-1D0B-35C9-B99C-48DE0468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F6F85-711E-B084-A3D3-A607ED0F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798B8-12C8-F48E-F043-E1C1B5EF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0B009-9011-D8EA-9FFF-D9A451EF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8EE54-3EB8-5858-FB87-81660D3E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A7A2A-9060-F6BB-0FBC-7F2297FE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686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BA21-FCC7-36D1-29F2-F703CB189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26E0-F14C-99C2-6EF3-7A8D1575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1EBEF-510A-7CE8-DDA8-4BA8FBE4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DC436-AA1E-BDF2-D9BF-E58418D1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6BD2B-7594-E09D-E027-39FD45B4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B1714-F720-9532-298D-CFDA0284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78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86E1-1F5F-9718-5D5A-3D8E3F8D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631E-8712-BCCC-F717-146FF83BA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0978C-7F24-7F73-4AC8-6450F83A2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DBC78-3E90-6269-4C1A-871154363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B045-1D2A-470B-8706-D901553708B3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C32D-9804-EDDC-E86E-B878E01B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3EADF-B2D9-68CF-554F-422EF4086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418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396BD-3D0D-0901-EC37-DE91FC09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C13D0-74B5-17DC-829D-368A4B57E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D3DD9-FDB9-464F-48E9-BD2D116FF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DB045-1D2A-470B-8706-D901553708B3}" type="datetimeFigureOut">
              <a:rPr lang="en-GB" smtClean="0"/>
              <a:t>31/08/2025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48680-D8D0-4DFD-C4F2-D403D264D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4A43-F093-1773-0D25-6008DD003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77EC7-CF9D-45C5-A232-D3E22C13A1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50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2176D80C-5790-3B51-7F37-71207D16EA32}"/>
              </a:ext>
            </a:extLst>
          </p:cNvPr>
          <p:cNvGrpSpPr/>
          <p:nvPr/>
        </p:nvGrpSpPr>
        <p:grpSpPr>
          <a:xfrm>
            <a:off x="151068" y="444871"/>
            <a:ext cx="5807772" cy="2517785"/>
            <a:chOff x="114492" y="426583"/>
            <a:chExt cx="5596702" cy="2519535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28736F9-EA36-E832-A6D9-93F543EAE7BF}"/>
                </a:ext>
              </a:extLst>
            </p:cNvPr>
            <p:cNvGrpSpPr/>
            <p:nvPr/>
          </p:nvGrpSpPr>
          <p:grpSpPr>
            <a:xfrm>
              <a:off x="114492" y="870528"/>
              <a:ext cx="5596702" cy="2075590"/>
              <a:chOff x="-333564" y="687648"/>
              <a:chExt cx="5596702" cy="207559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6EA4EE1-E877-0191-B6AD-5B1676F7D475}"/>
                  </a:ext>
                </a:extLst>
              </p:cNvPr>
              <p:cNvSpPr/>
              <p:nvPr/>
            </p:nvSpPr>
            <p:spPr>
              <a:xfrm>
                <a:off x="2175413" y="687648"/>
                <a:ext cx="1120723" cy="204052"/>
              </a:xfrm>
              <a:prstGeom prst="roundRect">
                <a:avLst>
                  <a:gd name="adj" fmla="val 32667"/>
                </a:avLst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mwbenchr</a:t>
                </a:r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client</a:t>
                </a:r>
                <a:endParaRPr lang="en-GB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2F0C1B9F-45EF-5A8C-B6E6-6B5CB4C46B32}"/>
                  </a:ext>
                </a:extLst>
              </p:cNvPr>
              <p:cNvSpPr/>
              <p:nvPr/>
            </p:nvSpPr>
            <p:spPr>
              <a:xfrm>
                <a:off x="4377809" y="1596180"/>
                <a:ext cx="742200" cy="204052"/>
              </a:xfrm>
              <a:prstGeom prst="roundRect">
                <a:avLst>
                  <a:gd name="adj" fmla="val 32667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MetStat</a:t>
                </a:r>
                <a:endParaRPr lang="en-GB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F5270B8-B5DF-282D-8C6E-1F459BA0CBE0}"/>
                  </a:ext>
                </a:extLst>
              </p:cNvPr>
              <p:cNvSpPr/>
              <p:nvPr/>
            </p:nvSpPr>
            <p:spPr>
              <a:xfrm>
                <a:off x="3437160" y="1570137"/>
                <a:ext cx="618500" cy="204052"/>
              </a:xfrm>
              <a:prstGeom prst="roundRect">
                <a:avLst>
                  <a:gd name="adj" fmla="val 32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RefMet</a:t>
                </a:r>
                <a:endParaRPr lang="en-GB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F351D09E-321F-7731-F79E-9C9DAF4139EE}"/>
                  </a:ext>
                </a:extLst>
              </p:cNvPr>
              <p:cNvSpPr/>
              <p:nvPr/>
            </p:nvSpPr>
            <p:spPr>
              <a:xfrm>
                <a:off x="1402476" y="1544094"/>
                <a:ext cx="618500" cy="204052"/>
              </a:xfrm>
              <a:prstGeom prst="roundRect">
                <a:avLst>
                  <a:gd name="adj" fmla="val 32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Study</a:t>
                </a:r>
                <a:endParaRPr lang="en-GB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610B000-B4CC-55DD-2B12-0510BEC58742}"/>
                  </a:ext>
                </a:extLst>
              </p:cNvPr>
              <p:cNvSpPr/>
              <p:nvPr/>
            </p:nvSpPr>
            <p:spPr>
              <a:xfrm>
                <a:off x="187214" y="1544094"/>
                <a:ext cx="893114" cy="204052"/>
              </a:xfrm>
              <a:prstGeom prst="roundRect">
                <a:avLst>
                  <a:gd name="adj" fmla="val 32667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Compound</a:t>
                </a:r>
                <a:endParaRPr lang="en-GB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F47D091-D748-44B2-1EFA-19B8CBBA11B0}"/>
                  </a:ext>
                </a:extLst>
              </p:cNvPr>
              <p:cNvSpPr/>
              <p:nvPr/>
            </p:nvSpPr>
            <p:spPr>
              <a:xfrm>
                <a:off x="-333564" y="2509037"/>
                <a:ext cx="1934669" cy="232079"/>
              </a:xfrm>
              <a:prstGeom prst="roundRect">
                <a:avLst>
                  <a:gd name="adj" fmla="val 32667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get_compound_by_pubchem_id</a:t>
                </a:r>
                <a:endParaRPr lang="en-GB" sz="900" b="1" dirty="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F77D6270-F8D2-6341-9F95-5A9CA5497D46}"/>
                  </a:ext>
                </a:extLst>
              </p:cNvPr>
              <p:cNvSpPr/>
              <p:nvPr/>
            </p:nvSpPr>
            <p:spPr>
              <a:xfrm>
                <a:off x="1072804" y="2184368"/>
                <a:ext cx="1295140" cy="232079"/>
              </a:xfrm>
              <a:prstGeom prst="roundRect">
                <a:avLst>
                  <a:gd name="adj" fmla="val 32667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get_study_summary</a:t>
                </a:r>
                <a:endParaRPr lang="en-GB" sz="900" b="1" dirty="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B71294D-E5B7-FCD3-148E-A9E0B15BF716}"/>
                  </a:ext>
                </a:extLst>
              </p:cNvPr>
              <p:cNvSpPr/>
              <p:nvPr/>
            </p:nvSpPr>
            <p:spPr>
              <a:xfrm>
                <a:off x="2189573" y="2521348"/>
                <a:ext cx="1105818" cy="204052"/>
              </a:xfrm>
              <a:prstGeom prst="roundRect">
                <a:avLst>
                  <a:gd name="adj" fmla="val 32667"/>
                </a:avLst>
              </a:prstGeom>
              <a:solidFill>
                <a:srgbClr val="FFFFCC"/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search_by_mass</a:t>
                </a:r>
                <a:endParaRPr lang="en-GB" sz="900" b="1" dirty="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8B1831A-6C18-A3B6-5F30-D0C3C4825512}"/>
                  </a:ext>
                </a:extLst>
              </p:cNvPr>
              <p:cNvSpPr/>
              <p:nvPr/>
            </p:nvSpPr>
            <p:spPr>
              <a:xfrm>
                <a:off x="3103606" y="2173085"/>
                <a:ext cx="1321187" cy="222087"/>
              </a:xfrm>
              <a:prstGeom prst="roundRect">
                <a:avLst>
                  <a:gd name="adj" fmla="val 326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get_refmet_by_name</a:t>
                </a:r>
                <a:endParaRPr lang="en-GB" sz="900" b="1" dirty="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3649BF27-5AB4-53D8-EC48-ED67B773619E}"/>
                  </a:ext>
                </a:extLst>
              </p:cNvPr>
              <p:cNvSpPr/>
              <p:nvPr/>
            </p:nvSpPr>
            <p:spPr>
              <a:xfrm>
                <a:off x="4234679" y="2546563"/>
                <a:ext cx="1028459" cy="216675"/>
              </a:xfrm>
              <a:prstGeom prst="roundRect">
                <a:avLst>
                  <a:gd name="adj" fmla="val 32667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solidFill>
                      <a:srgbClr val="0000CC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search_metstat</a:t>
                </a:r>
                <a:endParaRPr lang="en-US" sz="900" b="1" dirty="0">
                  <a:solidFill>
                    <a:srgbClr val="0000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71A3046-145B-AC03-7B66-D0F2E921ECA8}"/>
                  </a:ext>
                </a:extLst>
              </p:cNvPr>
              <p:cNvCxnSpPr>
                <a:stCxn id="2" idx="2"/>
                <a:endCxn id="6" idx="0"/>
              </p:cNvCxnSpPr>
              <p:nvPr/>
            </p:nvCxnSpPr>
            <p:spPr>
              <a:xfrm flipH="1">
                <a:off x="633771" y="891700"/>
                <a:ext cx="2102004" cy="6523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CE27013-66B8-635D-25C0-4FF57C1C025B}"/>
                  </a:ext>
                </a:extLst>
              </p:cNvPr>
              <p:cNvCxnSpPr>
                <a:cxnSpLocks/>
                <a:stCxn id="6" idx="2"/>
                <a:endCxn id="7" idx="0"/>
              </p:cNvCxnSpPr>
              <p:nvPr/>
            </p:nvCxnSpPr>
            <p:spPr>
              <a:xfrm>
                <a:off x="633771" y="1748146"/>
                <a:ext cx="0" cy="7608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45E705D-B1E0-9C67-1078-76C857BBF194}"/>
                  </a:ext>
                </a:extLst>
              </p:cNvPr>
              <p:cNvCxnSpPr>
                <a:cxnSpLocks/>
                <a:stCxn id="5" idx="2"/>
                <a:endCxn id="8" idx="0"/>
              </p:cNvCxnSpPr>
              <p:nvPr/>
            </p:nvCxnSpPr>
            <p:spPr>
              <a:xfrm>
                <a:off x="1711726" y="1748146"/>
                <a:ext cx="8648" cy="436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7D66D948-6AF8-D311-ECBA-F4FB4DEBED7B}"/>
                  </a:ext>
                </a:extLst>
              </p:cNvPr>
              <p:cNvCxnSpPr>
                <a:stCxn id="2" idx="2"/>
                <a:endCxn id="4" idx="0"/>
              </p:cNvCxnSpPr>
              <p:nvPr/>
            </p:nvCxnSpPr>
            <p:spPr>
              <a:xfrm>
                <a:off x="2735775" y="891700"/>
                <a:ext cx="1010635" cy="678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115E515F-D749-70A4-8631-F73A911B9D0C}"/>
                  </a:ext>
                </a:extLst>
              </p:cNvPr>
              <p:cNvCxnSpPr>
                <a:stCxn id="2" idx="2"/>
                <a:endCxn id="5" idx="0"/>
              </p:cNvCxnSpPr>
              <p:nvPr/>
            </p:nvCxnSpPr>
            <p:spPr>
              <a:xfrm flipH="1">
                <a:off x="1711726" y="891700"/>
                <a:ext cx="1024049" cy="6523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D27E8EB-EF40-7085-9557-FEE72134E90C}"/>
                  </a:ext>
                </a:extLst>
              </p:cNvPr>
              <p:cNvCxnSpPr>
                <a:stCxn id="2" idx="2"/>
                <a:endCxn id="3" idx="0"/>
              </p:cNvCxnSpPr>
              <p:nvPr/>
            </p:nvCxnSpPr>
            <p:spPr>
              <a:xfrm>
                <a:off x="2735775" y="891700"/>
                <a:ext cx="2013134" cy="704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1BE7B3B-D0D7-5287-36FC-8815B6C66695}"/>
                  </a:ext>
                </a:extLst>
              </p:cNvPr>
              <p:cNvCxnSpPr>
                <a:cxnSpLocks/>
                <a:stCxn id="4" idx="2"/>
                <a:endCxn id="10" idx="0"/>
              </p:cNvCxnSpPr>
              <p:nvPr/>
            </p:nvCxnSpPr>
            <p:spPr>
              <a:xfrm>
                <a:off x="3746410" y="1774189"/>
                <a:ext cx="17790" cy="39889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D7A9CE1E-D837-F55A-C1D1-7285D5569853}"/>
                  </a:ext>
                </a:extLst>
              </p:cNvPr>
              <p:cNvCxnSpPr>
                <a:cxnSpLocks/>
                <a:stCxn id="3" idx="2"/>
                <a:endCxn id="11" idx="0"/>
              </p:cNvCxnSpPr>
              <p:nvPr/>
            </p:nvCxnSpPr>
            <p:spPr>
              <a:xfrm>
                <a:off x="4748909" y="1800232"/>
                <a:ext cx="0" cy="7463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AAFD26F-07A2-C207-4E98-10384FC73516}"/>
                  </a:ext>
                </a:extLst>
              </p:cNvPr>
              <p:cNvSpPr/>
              <p:nvPr/>
            </p:nvSpPr>
            <p:spPr>
              <a:xfrm>
                <a:off x="2343124" y="1553485"/>
                <a:ext cx="771888" cy="204052"/>
              </a:xfrm>
              <a:prstGeom prst="roundRect">
                <a:avLst>
                  <a:gd name="adj" fmla="val 32667"/>
                </a:avLst>
              </a:prstGeom>
              <a:solidFill>
                <a:srgbClr val="FFFFCC"/>
              </a:solidFill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MassSpec</a:t>
                </a:r>
                <a:endParaRPr lang="en-GB" sz="9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9E04C35-CE7D-EA4C-708D-C15E03130E31}"/>
                  </a:ext>
                </a:extLst>
              </p:cNvPr>
              <p:cNvCxnSpPr>
                <a:stCxn id="2" idx="2"/>
                <a:endCxn id="28" idx="0"/>
              </p:cNvCxnSpPr>
              <p:nvPr/>
            </p:nvCxnSpPr>
            <p:spPr>
              <a:xfrm flipH="1">
                <a:off x="2729068" y="891700"/>
                <a:ext cx="6707" cy="6617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45B6CC3-3CA1-5876-8FC6-92F4E5F114EC}"/>
                  </a:ext>
                </a:extLst>
              </p:cNvPr>
              <p:cNvCxnSpPr>
                <a:cxnSpLocks/>
                <a:stCxn id="28" idx="2"/>
                <a:endCxn id="9" idx="0"/>
              </p:cNvCxnSpPr>
              <p:nvPr/>
            </p:nvCxnSpPr>
            <p:spPr>
              <a:xfrm>
                <a:off x="2729068" y="1757537"/>
                <a:ext cx="13414" cy="7638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A9A113C-C855-651E-7C7C-DB15DB4F368F}"/>
                </a:ext>
              </a:extLst>
            </p:cNvPr>
            <p:cNvSpPr txBox="1"/>
            <p:nvPr/>
          </p:nvSpPr>
          <p:spPr>
            <a:xfrm>
              <a:off x="1607887" y="426583"/>
              <a:ext cx="3264962" cy="277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mwbenchr</a:t>
              </a: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REST API structure - Overview</a:t>
              </a:r>
              <a:endParaRPr lang="en-GB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2ADAA-5D0B-45A9-2618-006BD30BBE03}"/>
              </a:ext>
            </a:extLst>
          </p:cNvPr>
          <p:cNvSpPr/>
          <p:nvPr/>
        </p:nvSpPr>
        <p:spPr>
          <a:xfrm>
            <a:off x="6570154" y="938758"/>
            <a:ext cx="1082439" cy="276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mw_rest_client</a:t>
            </a: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7F398F-17E5-E044-325F-4BBB70EDB0C3}"/>
              </a:ext>
            </a:extLst>
          </p:cNvPr>
          <p:cNvSpPr txBox="1"/>
          <p:nvPr/>
        </p:nvSpPr>
        <p:spPr>
          <a:xfrm>
            <a:off x="6307906" y="1512644"/>
            <a:ext cx="1606934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GB" sz="1000" dirty="0"/>
              <a:t>API Request Functions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D0295A-C654-864F-7ADC-D7860EC238B5}"/>
              </a:ext>
            </a:extLst>
          </p:cNvPr>
          <p:cNvSpPr txBox="1"/>
          <p:nvPr/>
        </p:nvSpPr>
        <p:spPr>
          <a:xfrm>
            <a:off x="6265206" y="2117308"/>
            <a:ext cx="1692334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GB" sz="1000" dirty="0" err="1"/>
              <a:t>mw_request</a:t>
            </a:r>
            <a:r>
              <a:rPr lang="en-GB" sz="1000" dirty="0"/>
              <a:t> - Internal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16751D-4265-DA76-E80F-AE0C0DFD2716}"/>
              </a:ext>
            </a:extLst>
          </p:cNvPr>
          <p:cNvSpPr txBox="1"/>
          <p:nvPr/>
        </p:nvSpPr>
        <p:spPr>
          <a:xfrm>
            <a:off x="6555565" y="2721972"/>
            <a:ext cx="1111617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GB" sz="1000" dirty="0"/>
              <a:t>httr2::request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7F2F04-237D-D426-1680-D7EBE6955A93}"/>
              </a:ext>
            </a:extLst>
          </p:cNvPr>
          <p:cNvSpPr txBox="1"/>
          <p:nvPr/>
        </p:nvSpPr>
        <p:spPr>
          <a:xfrm>
            <a:off x="6398999" y="3326636"/>
            <a:ext cx="1424749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GB" sz="1000" dirty="0"/>
              <a:t>REST API Response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2001D6-40E8-2D5C-7DFE-5C9A2B5988F7}"/>
              </a:ext>
            </a:extLst>
          </p:cNvPr>
          <p:cNvSpPr txBox="1"/>
          <p:nvPr/>
        </p:nvSpPr>
        <p:spPr>
          <a:xfrm>
            <a:off x="6398999" y="3931300"/>
            <a:ext cx="1424749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GB" sz="1000" dirty="0"/>
              <a:t>Response Parsing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593BC3B-1DC1-3269-4702-07604A6DCD96}"/>
              </a:ext>
            </a:extLst>
          </p:cNvPr>
          <p:cNvSpPr txBox="1"/>
          <p:nvPr/>
        </p:nvSpPr>
        <p:spPr>
          <a:xfrm>
            <a:off x="6441699" y="4535965"/>
            <a:ext cx="1339348" cy="2462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/>
            <a:r>
              <a:rPr lang="en-GB" sz="1000" dirty="0" err="1"/>
              <a:t>response_to_df</a:t>
            </a:r>
            <a:endParaRPr lang="en-GB" sz="1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2BDA2B-D381-CA53-8D0B-16F53D308D52}"/>
              </a:ext>
            </a:extLst>
          </p:cNvPr>
          <p:cNvSpPr/>
          <p:nvPr/>
        </p:nvSpPr>
        <p:spPr>
          <a:xfrm>
            <a:off x="9339380" y="2213361"/>
            <a:ext cx="1117963" cy="4193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Raw Response</a:t>
            </a:r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4624CF8C-6C7C-BD6F-A8A9-E0E85535BBE6}"/>
              </a:ext>
            </a:extLst>
          </p:cNvPr>
          <p:cNvSpPr/>
          <p:nvPr/>
        </p:nvSpPr>
        <p:spPr>
          <a:xfrm>
            <a:off x="9114985" y="3359132"/>
            <a:ext cx="1558707" cy="504156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Response Type?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BF1738-86CC-252B-83E3-1A59967E77E0}"/>
              </a:ext>
            </a:extLst>
          </p:cNvPr>
          <p:cNvSpPr txBox="1"/>
          <p:nvPr/>
        </p:nvSpPr>
        <p:spPr>
          <a:xfrm>
            <a:off x="8184018" y="3784714"/>
            <a:ext cx="6671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/>
              <a:t>Flat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86D586A-CEE7-1DC4-3D4E-59983A6EDA31}"/>
              </a:ext>
            </a:extLst>
          </p:cNvPr>
          <p:cNvSpPr txBox="1"/>
          <p:nvPr/>
        </p:nvSpPr>
        <p:spPr>
          <a:xfrm>
            <a:off x="7940006" y="4567914"/>
            <a:ext cx="949617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000" b="1" dirty="0" err="1"/>
              <a:t>as_tibble</a:t>
            </a:r>
            <a:endParaRPr lang="en-GB" sz="1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D30810-1338-63E5-1B84-E98DFE3801CC}"/>
              </a:ext>
            </a:extLst>
          </p:cNvPr>
          <p:cNvSpPr txBox="1"/>
          <p:nvPr/>
        </p:nvSpPr>
        <p:spPr>
          <a:xfrm>
            <a:off x="8677187" y="4221894"/>
            <a:ext cx="90915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/>
              <a:t>Row Pattern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B46C2A-85C5-F36A-FA01-E3FA5CD45B19}"/>
              </a:ext>
            </a:extLst>
          </p:cNvPr>
          <p:cNvSpPr txBox="1"/>
          <p:nvPr/>
        </p:nvSpPr>
        <p:spPr>
          <a:xfrm>
            <a:off x="8511607" y="4928587"/>
            <a:ext cx="1492390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000" b="1" dirty="0" err="1"/>
              <a:t>list_rbind</a:t>
            </a:r>
            <a:r>
              <a:rPr lang="en-US" sz="1000" b="1" dirty="0"/>
              <a:t> with </a:t>
            </a:r>
            <a:r>
              <a:rPr lang="en-US" sz="1000" b="1" dirty="0" err="1"/>
              <a:t>row_id</a:t>
            </a:r>
            <a:endParaRPr lang="en-GB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8013F4-1ABC-BF96-C8EB-449127A271E6}"/>
              </a:ext>
            </a:extLst>
          </p:cNvPr>
          <p:cNvSpPr txBox="1"/>
          <p:nvPr/>
        </p:nvSpPr>
        <p:spPr>
          <a:xfrm>
            <a:off x="10247586" y="4220995"/>
            <a:ext cx="10785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/>
              <a:t>DATA Nested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B3FDC7E-B409-C260-0B96-80E60AFC1DF1}"/>
              </a:ext>
            </a:extLst>
          </p:cNvPr>
          <p:cNvSpPr txBox="1"/>
          <p:nvPr/>
        </p:nvSpPr>
        <p:spPr>
          <a:xfrm>
            <a:off x="10854802" y="3790788"/>
            <a:ext cx="82947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00" dirty="0"/>
              <a:t>List of Lists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1C32C3-12B6-8C81-5D6C-0C262A27EA0F}"/>
              </a:ext>
            </a:extLst>
          </p:cNvPr>
          <p:cNvSpPr txBox="1"/>
          <p:nvPr/>
        </p:nvSpPr>
        <p:spPr>
          <a:xfrm>
            <a:off x="10942878" y="4581547"/>
            <a:ext cx="1194110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000" b="1" dirty="0"/>
              <a:t>map + </a:t>
            </a:r>
            <a:r>
              <a:rPr lang="en-GB" sz="1000" b="1" dirty="0" err="1"/>
              <a:t>list_rbind</a:t>
            </a:r>
            <a:endParaRPr lang="en-GB" sz="1000" b="1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1B3D64C-FE1E-D672-1E5F-E43F316CBDCA}"/>
              </a:ext>
            </a:extLst>
          </p:cNvPr>
          <p:cNvSpPr/>
          <p:nvPr/>
        </p:nvSpPr>
        <p:spPr>
          <a:xfrm>
            <a:off x="9074448" y="5851667"/>
            <a:ext cx="1946858" cy="24622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Tibble Output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77B674-DCE8-92D4-C825-00E76021DE0F}"/>
              </a:ext>
            </a:extLst>
          </p:cNvPr>
          <p:cNvSpPr txBox="1"/>
          <p:nvPr/>
        </p:nvSpPr>
        <p:spPr>
          <a:xfrm>
            <a:off x="10110507" y="4930312"/>
            <a:ext cx="1332309" cy="24622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1000" b="1" dirty="0" err="1"/>
              <a:t>flatten_entry</a:t>
            </a:r>
            <a:endParaRPr lang="en-GB" sz="1000" b="1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03F2497-164F-31B2-2086-98E9EC02F5A4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 flipH="1">
            <a:off x="7111373" y="1215757"/>
            <a:ext cx="1" cy="296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F4A5E22-2D73-D2FD-21F5-DFDADDB44A5A}"/>
              </a:ext>
            </a:extLst>
          </p:cNvPr>
          <p:cNvCxnSpPr>
            <a:stCxn id="20" idx="2"/>
            <a:endCxn id="29" idx="0"/>
          </p:cNvCxnSpPr>
          <p:nvPr/>
        </p:nvCxnSpPr>
        <p:spPr>
          <a:xfrm>
            <a:off x="7111373" y="1758865"/>
            <a:ext cx="0" cy="358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5C59D6D-12EE-EB1F-B2CA-19917AE36168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>
            <a:off x="7111373" y="2363529"/>
            <a:ext cx="1" cy="358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82F4C9A-31DC-8B4F-156B-CA8DECDB053C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7111374" y="2968193"/>
            <a:ext cx="0" cy="358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1B1816-200E-E204-AC86-16DA52CD2400}"/>
              </a:ext>
            </a:extLst>
          </p:cNvPr>
          <p:cNvCxnSpPr>
            <a:stCxn id="39" idx="2"/>
            <a:endCxn id="43" idx="0"/>
          </p:cNvCxnSpPr>
          <p:nvPr/>
        </p:nvCxnSpPr>
        <p:spPr>
          <a:xfrm>
            <a:off x="7111374" y="3572857"/>
            <a:ext cx="0" cy="358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BA82C72-AC44-DFCC-1B33-BADDA4916A81}"/>
              </a:ext>
            </a:extLst>
          </p:cNvPr>
          <p:cNvCxnSpPr>
            <a:stCxn id="43" idx="2"/>
            <a:endCxn id="47" idx="0"/>
          </p:cNvCxnSpPr>
          <p:nvPr/>
        </p:nvCxnSpPr>
        <p:spPr>
          <a:xfrm flipH="1">
            <a:off x="7111373" y="4177521"/>
            <a:ext cx="1" cy="358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0A3CF53E-CCD4-CE95-0515-55D910BC9270}"/>
              </a:ext>
            </a:extLst>
          </p:cNvPr>
          <p:cNvCxnSpPr>
            <a:cxnSpLocks/>
            <a:stCxn id="47" idx="2"/>
            <a:endCxn id="87" idx="1"/>
          </p:cNvCxnSpPr>
          <p:nvPr/>
        </p:nvCxnSpPr>
        <p:spPr>
          <a:xfrm rot="16200000" flipH="1">
            <a:off x="7496614" y="4396944"/>
            <a:ext cx="1192592" cy="196307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F11C5192-C219-63F8-5DE4-86C2F765D330}"/>
              </a:ext>
            </a:extLst>
          </p:cNvPr>
          <p:cNvCxnSpPr>
            <a:cxnSpLocks/>
            <a:stCxn id="55" idx="1"/>
            <a:endCxn id="59" idx="3"/>
          </p:cNvCxnSpPr>
          <p:nvPr/>
        </p:nvCxnSpPr>
        <p:spPr>
          <a:xfrm rot="10800000" flipV="1">
            <a:off x="8851191" y="3611209"/>
            <a:ext cx="263794" cy="2966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99DE1E7A-8EB4-C4D6-373F-7969B4CBF489}"/>
              </a:ext>
            </a:extLst>
          </p:cNvPr>
          <p:cNvCxnSpPr>
            <a:cxnSpLocks/>
            <a:stCxn id="59" idx="1"/>
            <a:endCxn id="63" idx="0"/>
          </p:cNvCxnSpPr>
          <p:nvPr/>
        </p:nvCxnSpPr>
        <p:spPr>
          <a:xfrm rot="10800000" flipH="1" flipV="1">
            <a:off x="8184017" y="3907824"/>
            <a:ext cx="230797" cy="660089"/>
          </a:xfrm>
          <a:prstGeom prst="curvedConnector4">
            <a:avLst>
              <a:gd name="adj1" fmla="val -99048"/>
              <a:gd name="adj2" fmla="val 593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28C9EA9-6941-2409-B31B-4AD27B96B282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9894339" y="2632706"/>
            <a:ext cx="4023" cy="726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or: Curved 128">
            <a:extLst>
              <a:ext uri="{FF2B5EF4-FFF2-40B4-BE49-F238E27FC236}">
                <a16:creationId xmlns:a16="http://schemas.microsoft.com/office/drawing/2014/main" id="{5EEDCEE2-46C5-19A3-639F-D28554678CBA}"/>
              </a:ext>
            </a:extLst>
          </p:cNvPr>
          <p:cNvCxnSpPr>
            <a:cxnSpLocks/>
            <a:stCxn id="55" idx="2"/>
            <a:endCxn id="67" idx="0"/>
          </p:cNvCxnSpPr>
          <p:nvPr/>
        </p:nvCxnSpPr>
        <p:spPr>
          <a:xfrm rot="5400000">
            <a:off x="9333749" y="3661304"/>
            <a:ext cx="358606" cy="76257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Curved 130">
            <a:extLst>
              <a:ext uri="{FF2B5EF4-FFF2-40B4-BE49-F238E27FC236}">
                <a16:creationId xmlns:a16="http://schemas.microsoft.com/office/drawing/2014/main" id="{85995280-F263-8373-2FE3-8FD7626EF38F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 rot="16200000" flipH="1">
            <a:off x="8964547" y="4635332"/>
            <a:ext cx="460472" cy="12603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Curved 133">
            <a:extLst>
              <a:ext uri="{FF2B5EF4-FFF2-40B4-BE49-F238E27FC236}">
                <a16:creationId xmlns:a16="http://schemas.microsoft.com/office/drawing/2014/main" id="{225DF22C-7537-9512-6671-33115C85E085}"/>
              </a:ext>
            </a:extLst>
          </p:cNvPr>
          <p:cNvCxnSpPr>
            <a:cxnSpLocks/>
            <a:stCxn id="55" idx="2"/>
            <a:endCxn id="75" idx="0"/>
          </p:cNvCxnSpPr>
          <p:nvPr/>
        </p:nvCxnSpPr>
        <p:spPr>
          <a:xfrm rot="16200000" flipH="1">
            <a:off x="10161737" y="3595889"/>
            <a:ext cx="357707" cy="89250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0AB3AB48-EC7B-1395-7BA8-8CFCE5B5C8DE}"/>
              </a:ext>
            </a:extLst>
          </p:cNvPr>
          <p:cNvCxnSpPr>
            <a:cxnSpLocks/>
            <a:stCxn id="75" idx="2"/>
            <a:endCxn id="91" idx="0"/>
          </p:cNvCxnSpPr>
          <p:nvPr/>
        </p:nvCxnSpPr>
        <p:spPr>
          <a:xfrm rot="5400000">
            <a:off x="10550204" y="4693674"/>
            <a:ext cx="463096" cy="1018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Curved 139">
            <a:extLst>
              <a:ext uri="{FF2B5EF4-FFF2-40B4-BE49-F238E27FC236}">
                <a16:creationId xmlns:a16="http://schemas.microsoft.com/office/drawing/2014/main" id="{C1FCD8FE-F60E-38C8-053A-C3B7D6393DAA}"/>
              </a:ext>
            </a:extLst>
          </p:cNvPr>
          <p:cNvCxnSpPr>
            <a:cxnSpLocks/>
            <a:stCxn id="55" idx="3"/>
            <a:endCxn id="79" idx="1"/>
          </p:cNvCxnSpPr>
          <p:nvPr/>
        </p:nvCxnSpPr>
        <p:spPr>
          <a:xfrm>
            <a:off x="10673692" y="3611210"/>
            <a:ext cx="181110" cy="3026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B112785C-9F6D-4079-6102-D703F582BED7}"/>
              </a:ext>
            </a:extLst>
          </p:cNvPr>
          <p:cNvCxnSpPr>
            <a:cxnSpLocks/>
            <a:stCxn id="79" idx="3"/>
            <a:endCxn id="83" idx="0"/>
          </p:cNvCxnSpPr>
          <p:nvPr/>
        </p:nvCxnSpPr>
        <p:spPr>
          <a:xfrm flipH="1">
            <a:off x="11539933" y="3913899"/>
            <a:ext cx="144340" cy="667648"/>
          </a:xfrm>
          <a:prstGeom prst="curvedConnector4">
            <a:avLst>
              <a:gd name="adj1" fmla="val -158376"/>
              <a:gd name="adj2" fmla="val 5922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Curved 159">
            <a:extLst>
              <a:ext uri="{FF2B5EF4-FFF2-40B4-BE49-F238E27FC236}">
                <a16:creationId xmlns:a16="http://schemas.microsoft.com/office/drawing/2014/main" id="{423A8FD2-7CA6-3E2A-2A0C-417E4F90D0C1}"/>
              </a:ext>
            </a:extLst>
          </p:cNvPr>
          <p:cNvCxnSpPr>
            <a:cxnSpLocks/>
            <a:stCxn id="63" idx="2"/>
            <a:endCxn id="87" idx="1"/>
          </p:cNvCxnSpPr>
          <p:nvPr/>
        </p:nvCxnSpPr>
        <p:spPr>
          <a:xfrm rot="16200000" flipH="1">
            <a:off x="8164310" y="5064639"/>
            <a:ext cx="1160643" cy="65963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B4DE531B-94D7-3D58-E9A0-DABDA10E5535}"/>
              </a:ext>
            </a:extLst>
          </p:cNvPr>
          <p:cNvCxnSpPr>
            <a:cxnSpLocks/>
            <a:stCxn id="71" idx="2"/>
            <a:endCxn id="87" idx="0"/>
          </p:cNvCxnSpPr>
          <p:nvPr/>
        </p:nvCxnSpPr>
        <p:spPr>
          <a:xfrm rot="16200000" flipH="1">
            <a:off x="9314410" y="5118199"/>
            <a:ext cx="676859" cy="79007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Curved 163">
            <a:extLst>
              <a:ext uri="{FF2B5EF4-FFF2-40B4-BE49-F238E27FC236}">
                <a16:creationId xmlns:a16="http://schemas.microsoft.com/office/drawing/2014/main" id="{08A3B289-14D9-8BFA-C980-12D2508AAA9E}"/>
              </a:ext>
            </a:extLst>
          </p:cNvPr>
          <p:cNvCxnSpPr>
            <a:cxnSpLocks/>
            <a:stCxn id="91" idx="2"/>
            <a:endCxn id="87" idx="0"/>
          </p:cNvCxnSpPr>
          <p:nvPr/>
        </p:nvCxnSpPr>
        <p:spPr>
          <a:xfrm rot="5400000">
            <a:off x="10074703" y="5149708"/>
            <a:ext cx="675134" cy="72878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49B8D72D-86CD-7065-DEBA-DE847BCB1C84}"/>
              </a:ext>
            </a:extLst>
          </p:cNvPr>
          <p:cNvCxnSpPr>
            <a:cxnSpLocks/>
            <a:stCxn id="83" idx="2"/>
            <a:endCxn id="87" idx="3"/>
          </p:cNvCxnSpPr>
          <p:nvPr/>
        </p:nvCxnSpPr>
        <p:spPr>
          <a:xfrm rot="5400000">
            <a:off x="10707115" y="5141960"/>
            <a:ext cx="1147010" cy="51862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2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Dany MUKESHA</dc:creator>
  <cp:lastModifiedBy>Dany MUKESHA</cp:lastModifiedBy>
  <cp:revision>8</cp:revision>
  <dcterms:created xsi:type="dcterms:W3CDTF">2025-07-25T15:48:43Z</dcterms:created>
  <dcterms:modified xsi:type="dcterms:W3CDTF">2025-08-31T00:04:29Z</dcterms:modified>
</cp:coreProperties>
</file>