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1e584d889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1e584d88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1e584d889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1e584d88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1e584d889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1e584d88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1e584d889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1e584d88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1e584d889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1e584d88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684225"/>
            <a:ext cx="7801500" cy="9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Investor Pitch for Stella &amp; Dot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2128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21, 2024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179700" y="1596525"/>
            <a:ext cx="676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Revolutionizing the </a:t>
            </a:r>
            <a:r>
              <a:rPr lang="en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Jewelry</a:t>
            </a:r>
            <a:r>
              <a:rPr lang="en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 and Accessories Market 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179700" y="3453825"/>
            <a:ext cx="45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Presenter’s name: Satyam Mohapatra 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975" y="2571751"/>
            <a:ext cx="214312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Market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Understanding Our Target Market: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Demographics: Women aged 25-45, primarily working professionals and fashion-conscious individuals.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Psychographics: Style-savvy, values quality and uniqueness, active on social media, and seeks convenience in shopping.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Geographics: Major metropolitan areas with a focus on the US, expanding to global markets.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Behavioral: Frequent online shoppers, brand loyal, and influencers in their social circles.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Differentiation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Sets Stella &amp; Dot Apart: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Unique Designs: Exclusive, fashionable jewelry and accessories designed by top designers.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Customization: Options for personalized jewelry that cater to individual tastes.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Quality: High-quality materials and craftsmanship ensuring durability and longevity.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Ethical Sourcing: Commitment to sustainable and ethical sourcing of materials.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Celebrity Endorsements: Products featured on celebrities and in high-profile magazines.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 Strategy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Strategic Pricing for Market Penetration and Growth: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Value-Based Pricing: Pricing aligned with the perceived value and quality of our products.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Competitive Analysis: Pricing competitively with other high-end jewelry brands while offering superior value.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Tiered Pricing: Range of products at different price points to cater to a wider audience, from affordable pieces to luxury items.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Seasonal Discounts: Attractive discounts during peak seasons to boost sales and customer loyalty.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Price Range: Products priced from $16 to $300, with half of the line under $50.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Placement and Distribution Strategy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Ensuring Our Products Reach the Right Audience: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Online Presence: Robust e-commerce platform with a seamless shopping experience.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Direct Sale: Empowering independent stylists to sell directly through social networks and in-person events.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Retail Partnerships: Strategic partnerships with high-end retail stores to increase brand visibility.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Global Expansion: Gradual expansion into international markets with localized strategies.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Multichannel Approach: Combining trunk shows, mobile apps, and personal e-commerce websites.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Promotion Strategy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Building Brand Awareness and Driving Sales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Social Media Campaigns: Engaging content and influencer collaborations to reach target audiences.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Email Marketing: Personalized email campaigns to keep customers informed and engaged.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Events and Trunk Shows: Hosting exclusive events to showcase products and engage with customers directly.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Public Relations: Press releases, magazine features, and collaborations with fashion bloggers.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Mobile and Online Integration: Leveraging mobile shopping and social media for broader reach.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Path Forward for Stella &amp; Dot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Strong Target Market Alignment: Well-defined audience with high growth potential.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Unique Product Offering: Differentiated products with high-quality and ethical sourcing.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Strategic Pricing: Competitive and value-based pricing strategies.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Effective Distribution: Robust online presence, direct sales force, and retail partnerships.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Comprehensive Promotion: Multi-faceted promotion strategy to build brand awareness and drive demand.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Conclusion: Stella &amp; Dot is well-positioned for sustained growth and market leadership.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