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Nunito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-4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78F599-4297-4A7B-8B6D-887CE7A3B14A}" type="doc">
      <dgm:prSet loTypeId="urn:microsoft.com/office/officeart/2008/layout/NameandTitleOrganizationalChart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FCD236D-48C6-4D29-9D7F-8CE6F841AE46}">
      <dgm:prSet phldrT="[Text]"/>
      <dgm:spPr/>
      <dgm:t>
        <a:bodyPr/>
        <a:lstStyle/>
        <a:p>
          <a:r>
            <a:rPr lang="en-IN" dirty="0"/>
            <a:t>Amir Goldman</a:t>
          </a:r>
        </a:p>
        <a:p>
          <a:r>
            <a:rPr lang="en-IN" dirty="0"/>
            <a:t>Will Griffith</a:t>
          </a:r>
        </a:p>
        <a:p>
          <a:r>
            <a:rPr lang="en-IN" dirty="0"/>
            <a:t>Sreedhar </a:t>
          </a:r>
          <a:r>
            <a:rPr lang="en-IN" dirty="0" err="1"/>
            <a:t>Narahari</a:t>
          </a:r>
          <a:endParaRPr lang="en-IN" dirty="0"/>
        </a:p>
        <a:p>
          <a:r>
            <a:rPr lang="en-IN" dirty="0"/>
            <a:t>Ben Weinberg</a:t>
          </a:r>
        </a:p>
        <a:p>
          <a:endParaRPr lang="en-IN" b="1" dirty="0"/>
        </a:p>
      </dgm:t>
    </dgm:pt>
    <dgm:pt modelId="{8D22C97B-873F-45E3-A36E-D7B34B02080F}" type="parTrans" cxnId="{1D93F4DA-6CB3-4CB1-A87D-7272A0C7E9CC}">
      <dgm:prSet/>
      <dgm:spPr/>
      <dgm:t>
        <a:bodyPr/>
        <a:lstStyle/>
        <a:p>
          <a:endParaRPr lang="en-IN"/>
        </a:p>
      </dgm:t>
    </dgm:pt>
    <dgm:pt modelId="{0EC45924-A028-4978-9F3A-AC095D0C7728}" type="sibTrans" cxnId="{1D93F4DA-6CB3-4CB1-A87D-7272A0C7E9CC}">
      <dgm:prSet/>
      <dgm:spPr/>
      <dgm:t>
        <a:bodyPr/>
        <a:lstStyle/>
        <a:p>
          <a:r>
            <a:rPr lang="en-US" dirty="0"/>
            <a:t>Board  Of  Directors</a:t>
          </a:r>
          <a:endParaRPr lang="en-IN" dirty="0"/>
        </a:p>
      </dgm:t>
    </dgm:pt>
    <dgm:pt modelId="{6B2103E2-5F28-4AB6-A7AC-5CF8732F15AA}">
      <dgm:prSet/>
      <dgm:spPr/>
      <dgm:t>
        <a:bodyPr/>
        <a:lstStyle/>
        <a:p>
          <a:r>
            <a:rPr lang="en-IN" dirty="0"/>
            <a:t>Sashi </a:t>
          </a:r>
          <a:r>
            <a:rPr lang="en-IN" dirty="0" err="1"/>
            <a:t>Narahari</a:t>
          </a:r>
          <a:endParaRPr lang="en-IN" dirty="0"/>
        </a:p>
      </dgm:t>
    </dgm:pt>
    <dgm:pt modelId="{84267F0F-F958-4744-B7A9-CFB81518AD7B}" type="parTrans" cxnId="{CF24DCE0-4F52-4F04-A471-4E1664B13038}">
      <dgm:prSet/>
      <dgm:spPr/>
      <dgm:t>
        <a:bodyPr/>
        <a:lstStyle/>
        <a:p>
          <a:endParaRPr lang="en-IN"/>
        </a:p>
      </dgm:t>
    </dgm:pt>
    <dgm:pt modelId="{8DFEEFFB-BE61-4B2D-A28B-36BD96BD0F49}" type="sibTrans" cxnId="{CF24DCE0-4F52-4F04-A471-4E1664B13038}">
      <dgm:prSet/>
      <dgm:spPr/>
      <dgm:t>
        <a:bodyPr/>
        <a:lstStyle/>
        <a:p>
          <a:r>
            <a:rPr lang="en-IN" dirty="0"/>
            <a:t>Founder and CEO</a:t>
          </a:r>
        </a:p>
      </dgm:t>
    </dgm:pt>
    <dgm:pt modelId="{B9130DAB-3FC1-413D-8B50-F40AB5FF0E3E}">
      <dgm:prSet/>
      <dgm:spPr/>
      <dgm:t>
        <a:bodyPr/>
        <a:lstStyle/>
        <a:p>
          <a:r>
            <a:rPr lang="en-IN" dirty="0"/>
            <a:t>Greg </a:t>
          </a:r>
          <a:r>
            <a:rPr lang="en-IN" dirty="0" err="1"/>
            <a:t>McStravick</a:t>
          </a:r>
          <a:endParaRPr lang="en-IN" dirty="0"/>
        </a:p>
      </dgm:t>
    </dgm:pt>
    <dgm:pt modelId="{F8E4627D-9CC6-4517-BAAB-906F7DD5AA4B}" type="parTrans" cxnId="{30F16734-A57F-478B-997B-AF8D9C34751A}">
      <dgm:prSet/>
      <dgm:spPr/>
      <dgm:t>
        <a:bodyPr/>
        <a:lstStyle/>
        <a:p>
          <a:endParaRPr lang="en-IN"/>
        </a:p>
      </dgm:t>
    </dgm:pt>
    <dgm:pt modelId="{DDE2B53B-EB80-4FD0-9468-B87C64FC4834}" type="sibTrans" cxnId="{30F16734-A57F-478B-997B-AF8D9C34751A}">
      <dgm:prSet/>
      <dgm:spPr/>
      <dgm:t>
        <a:bodyPr/>
        <a:lstStyle/>
        <a:p>
          <a:r>
            <a:rPr lang="en-IN" dirty="0"/>
            <a:t>Chief Revenue Officer</a:t>
          </a:r>
        </a:p>
      </dgm:t>
    </dgm:pt>
    <dgm:pt modelId="{2F2DF5A8-D285-404C-97A1-620FCAF3F1AD}">
      <dgm:prSet/>
      <dgm:spPr/>
      <dgm:t>
        <a:bodyPr/>
        <a:lstStyle/>
        <a:p>
          <a:r>
            <a:rPr lang="en-IN" dirty="0"/>
            <a:t>Jon Keating</a:t>
          </a:r>
        </a:p>
      </dgm:t>
    </dgm:pt>
    <dgm:pt modelId="{EA77BB2D-3996-479E-9C10-34AC00521E55}" type="parTrans" cxnId="{D2D3BEDF-0352-442D-9A25-7EDC4BF67414}">
      <dgm:prSet/>
      <dgm:spPr/>
      <dgm:t>
        <a:bodyPr/>
        <a:lstStyle/>
        <a:p>
          <a:endParaRPr lang="en-IN"/>
        </a:p>
      </dgm:t>
    </dgm:pt>
    <dgm:pt modelId="{685EA9C5-6656-44AC-9AED-1B206A3B538E}" type="sibTrans" cxnId="{D2D3BEDF-0352-442D-9A25-7EDC4BF67414}">
      <dgm:prSet/>
      <dgm:spPr/>
      <dgm:t>
        <a:bodyPr/>
        <a:lstStyle/>
        <a:p>
          <a:r>
            <a:rPr lang="en-IN" dirty="0"/>
            <a:t>Chief Marketing Officer</a:t>
          </a:r>
        </a:p>
      </dgm:t>
    </dgm:pt>
    <dgm:pt modelId="{9D76EF04-DE9F-4424-8E7E-8764FDF22ABE}">
      <dgm:prSet/>
      <dgm:spPr/>
      <dgm:t>
        <a:bodyPr/>
        <a:lstStyle/>
        <a:p>
          <a:r>
            <a:rPr lang="en-IN" dirty="0"/>
            <a:t>Chaitanya </a:t>
          </a:r>
          <a:r>
            <a:rPr lang="en-IN" dirty="0" err="1"/>
            <a:t>Muppala</a:t>
          </a:r>
          <a:endParaRPr lang="en-IN" dirty="0"/>
        </a:p>
      </dgm:t>
    </dgm:pt>
    <dgm:pt modelId="{D3025D33-230D-4F28-AC4D-DA912A612B3D}" type="parTrans" cxnId="{9DE84F9C-A507-4C55-81B7-FE7DA7395F95}">
      <dgm:prSet/>
      <dgm:spPr/>
      <dgm:t>
        <a:bodyPr/>
        <a:lstStyle/>
        <a:p>
          <a:endParaRPr lang="en-IN"/>
        </a:p>
      </dgm:t>
    </dgm:pt>
    <dgm:pt modelId="{645049E9-9DD2-45E3-A16D-160C1F6FBB6C}" type="sibTrans" cxnId="{9DE84F9C-A507-4C55-81B7-FE7DA7395F95}">
      <dgm:prSet/>
      <dgm:spPr/>
      <dgm:t>
        <a:bodyPr/>
        <a:lstStyle/>
        <a:p>
          <a:r>
            <a:rPr lang="en-IN" dirty="0"/>
            <a:t>Chief Financial Officer</a:t>
          </a:r>
        </a:p>
      </dgm:t>
    </dgm:pt>
    <dgm:pt modelId="{27AD4E0A-FE6D-4847-B4B0-BF884A2A688D}">
      <dgm:prSet/>
      <dgm:spPr/>
      <dgm:t>
        <a:bodyPr/>
        <a:lstStyle/>
        <a:p>
          <a:r>
            <a:rPr lang="en-IN" dirty="0"/>
            <a:t>Ravi Venkatesan</a:t>
          </a:r>
        </a:p>
      </dgm:t>
    </dgm:pt>
    <dgm:pt modelId="{2FC5C69A-6211-40C7-813C-64440982ED83}" type="parTrans" cxnId="{377A37B1-0F79-4ABC-B736-CCBA411A58D2}">
      <dgm:prSet/>
      <dgm:spPr/>
      <dgm:t>
        <a:bodyPr/>
        <a:lstStyle/>
        <a:p>
          <a:endParaRPr lang="en-IN"/>
        </a:p>
      </dgm:t>
    </dgm:pt>
    <dgm:pt modelId="{7177DF29-8A4F-40D1-86EA-8532DAB0DAAA}" type="sibTrans" cxnId="{377A37B1-0F79-4ABC-B736-CCBA411A58D2}">
      <dgm:prSet/>
      <dgm:spPr/>
      <dgm:t>
        <a:bodyPr/>
        <a:lstStyle/>
        <a:p>
          <a:r>
            <a:rPr lang="en-IN" dirty="0"/>
            <a:t>Chief Technology Officer</a:t>
          </a:r>
        </a:p>
      </dgm:t>
    </dgm:pt>
    <dgm:pt modelId="{E38EF4DF-2E4E-4C55-B17D-261E185FA2BC}">
      <dgm:prSet/>
      <dgm:spPr/>
      <dgm:t>
        <a:bodyPr/>
        <a:lstStyle/>
        <a:p>
          <a:r>
            <a:rPr lang="en-IN" dirty="0"/>
            <a:t>Anuj Saxena</a:t>
          </a:r>
        </a:p>
      </dgm:t>
    </dgm:pt>
    <dgm:pt modelId="{61B482EA-CE13-4110-8479-EB0F15A06FF4}" type="parTrans" cxnId="{E04BDDAF-1F40-49FA-9ABE-3953DD2D53E4}">
      <dgm:prSet/>
      <dgm:spPr/>
      <dgm:t>
        <a:bodyPr/>
        <a:lstStyle/>
        <a:p>
          <a:endParaRPr lang="en-IN"/>
        </a:p>
      </dgm:t>
    </dgm:pt>
    <dgm:pt modelId="{E5BD12C5-4DB1-466E-B3E7-F61A45B00592}" type="sibTrans" cxnId="{E04BDDAF-1F40-49FA-9ABE-3953DD2D53E4}">
      <dgm:prSet/>
      <dgm:spPr/>
      <dgm:t>
        <a:bodyPr/>
        <a:lstStyle/>
        <a:p>
          <a:r>
            <a:rPr lang="en-IN" dirty="0"/>
            <a:t>Chief Product Officer</a:t>
          </a:r>
        </a:p>
      </dgm:t>
    </dgm:pt>
    <dgm:pt modelId="{481CB781-8D60-4641-AAD8-73CD8C4E29C6}">
      <dgm:prSet/>
      <dgm:spPr/>
      <dgm:t>
        <a:bodyPr/>
        <a:lstStyle/>
        <a:p>
          <a:r>
            <a:rPr lang="en-IN" dirty="0"/>
            <a:t>Ravi Menon</a:t>
          </a:r>
        </a:p>
        <a:p>
          <a:r>
            <a:rPr lang="en-IN" dirty="0"/>
            <a:t>Mike Talbot</a:t>
          </a:r>
        </a:p>
        <a:p>
          <a:r>
            <a:rPr lang="en-IN" dirty="0"/>
            <a:t>Carlos Ramos</a:t>
          </a:r>
        </a:p>
        <a:p>
          <a:r>
            <a:rPr lang="en-IN" dirty="0"/>
            <a:t>Emily Chen</a:t>
          </a:r>
        </a:p>
        <a:p>
          <a:r>
            <a:rPr lang="en-IN" dirty="0"/>
            <a:t>Lars Jensen</a:t>
          </a:r>
        </a:p>
        <a:p>
          <a:endParaRPr lang="en-IN" dirty="0"/>
        </a:p>
      </dgm:t>
    </dgm:pt>
    <dgm:pt modelId="{CAFFE730-A6F2-493E-B27D-439671BB2841}" type="parTrans" cxnId="{202AB1A0-CC02-42C4-95FC-1381952B70FB}">
      <dgm:prSet/>
      <dgm:spPr/>
      <dgm:t>
        <a:bodyPr/>
        <a:lstStyle/>
        <a:p>
          <a:endParaRPr lang="en-IN"/>
        </a:p>
      </dgm:t>
    </dgm:pt>
    <dgm:pt modelId="{19945BA2-98E2-4818-8397-B4E8C7F46C3C}" type="sibTrans" cxnId="{202AB1A0-CC02-42C4-95FC-1381952B70FB}">
      <dgm:prSet/>
      <dgm:spPr/>
      <dgm:t>
        <a:bodyPr/>
        <a:lstStyle/>
        <a:p>
          <a:r>
            <a:rPr lang="en-IN" dirty="0"/>
            <a:t>Regional Sales Directors</a:t>
          </a:r>
        </a:p>
      </dgm:t>
    </dgm:pt>
    <dgm:pt modelId="{81FFC892-E618-42BC-8569-BAC49FD46AFB}">
      <dgm:prSet/>
      <dgm:spPr/>
      <dgm:t>
        <a:bodyPr/>
        <a:lstStyle/>
        <a:p>
          <a:r>
            <a:rPr lang="en-IN" dirty="0"/>
            <a:t>Nitin Shah</a:t>
          </a:r>
        </a:p>
      </dgm:t>
    </dgm:pt>
    <dgm:pt modelId="{194FA1F3-14E7-4D44-8C3D-1B3FEE973814}" type="parTrans" cxnId="{45DED79B-45FF-48CF-9379-7640131469BA}">
      <dgm:prSet/>
      <dgm:spPr/>
      <dgm:t>
        <a:bodyPr/>
        <a:lstStyle/>
        <a:p>
          <a:endParaRPr lang="en-IN"/>
        </a:p>
      </dgm:t>
    </dgm:pt>
    <dgm:pt modelId="{F03EDA26-809E-46CB-BDB1-39E8CFB0EF09}" type="sibTrans" cxnId="{45DED79B-45FF-48CF-9379-7640131469BA}">
      <dgm:prSet/>
      <dgm:spPr/>
      <dgm:t>
        <a:bodyPr/>
        <a:lstStyle/>
        <a:p>
          <a:r>
            <a:rPr lang="en-IN" dirty="0"/>
            <a:t>Head of Finance</a:t>
          </a:r>
        </a:p>
      </dgm:t>
    </dgm:pt>
    <dgm:pt modelId="{1EB6A03F-2BDD-4608-A0DF-DC7D2177A232}">
      <dgm:prSet/>
      <dgm:spPr/>
      <dgm:t>
        <a:bodyPr/>
        <a:lstStyle/>
        <a:p>
          <a:r>
            <a:rPr lang="en-IN" dirty="0"/>
            <a:t>Rajesh Venkatraman </a:t>
          </a:r>
        </a:p>
      </dgm:t>
    </dgm:pt>
    <dgm:pt modelId="{C4E95BBF-D9D9-4203-8E35-0E7B72C4EEBC}" type="parTrans" cxnId="{3242400B-B030-4349-A477-2A21F501E2AF}">
      <dgm:prSet/>
      <dgm:spPr/>
      <dgm:t>
        <a:bodyPr/>
        <a:lstStyle/>
        <a:p>
          <a:endParaRPr lang="en-IN"/>
        </a:p>
      </dgm:t>
    </dgm:pt>
    <dgm:pt modelId="{D6193D72-CB69-4D5F-BA9D-CD65327677DE}" type="sibTrans" cxnId="{3242400B-B030-4349-A477-2A21F501E2AF}">
      <dgm:prSet/>
      <dgm:spPr/>
      <dgm:t>
        <a:bodyPr/>
        <a:lstStyle/>
        <a:p>
          <a:r>
            <a:rPr lang="en-IN" dirty="0"/>
            <a:t>SVP, Product Development</a:t>
          </a:r>
        </a:p>
      </dgm:t>
    </dgm:pt>
    <dgm:pt modelId="{8E29122C-0A6E-4BCB-A298-09D7E6BA8B43}">
      <dgm:prSet/>
      <dgm:spPr/>
      <dgm:t>
        <a:bodyPr/>
        <a:lstStyle/>
        <a:p>
          <a:r>
            <a:rPr lang="en-IN" dirty="0"/>
            <a:t>Alex Kim</a:t>
          </a:r>
        </a:p>
        <a:p>
          <a:r>
            <a:rPr lang="en-IN" dirty="0"/>
            <a:t>Lara Müller</a:t>
          </a:r>
        </a:p>
      </dgm:t>
    </dgm:pt>
    <dgm:pt modelId="{9A4F3D0B-8511-4620-9C26-DFD974766698}" type="parTrans" cxnId="{B7D95EFD-D4B6-4AD0-B6EF-07C3FAA0FEF0}">
      <dgm:prSet/>
      <dgm:spPr/>
      <dgm:t>
        <a:bodyPr/>
        <a:lstStyle/>
        <a:p>
          <a:endParaRPr lang="en-IN"/>
        </a:p>
      </dgm:t>
    </dgm:pt>
    <dgm:pt modelId="{C0E99E9B-7CCD-4198-A8F0-58AD76BD75C7}" type="sibTrans" cxnId="{B7D95EFD-D4B6-4AD0-B6EF-07C3FAA0FEF0}">
      <dgm:prSet/>
      <dgm:spPr/>
      <dgm:t>
        <a:bodyPr/>
        <a:lstStyle/>
        <a:p>
          <a:r>
            <a:rPr lang="en-IN" dirty="0"/>
            <a:t>Product Managers</a:t>
          </a:r>
        </a:p>
      </dgm:t>
    </dgm:pt>
    <dgm:pt modelId="{E20AFF64-BE81-42C8-8539-9805D902A589}">
      <dgm:prSet/>
      <dgm:spPr/>
      <dgm:t>
        <a:bodyPr/>
        <a:lstStyle/>
        <a:p>
          <a:r>
            <a:rPr lang="en-IN" dirty="0"/>
            <a:t>Jessica Lee</a:t>
          </a:r>
        </a:p>
        <a:p>
          <a:r>
            <a:rPr lang="en-IN" dirty="0"/>
            <a:t>Anil Kumar</a:t>
          </a:r>
        </a:p>
      </dgm:t>
    </dgm:pt>
    <dgm:pt modelId="{E9C89DB7-FB13-4E2B-B81F-78835F428AC8}" type="parTrans" cxnId="{65D4081D-D7C8-486A-9FEF-C4171132687A}">
      <dgm:prSet/>
      <dgm:spPr/>
      <dgm:t>
        <a:bodyPr/>
        <a:lstStyle/>
        <a:p>
          <a:endParaRPr lang="en-IN"/>
        </a:p>
      </dgm:t>
    </dgm:pt>
    <dgm:pt modelId="{F93E9CDA-D509-4ACA-810B-A3870929267E}" type="sibTrans" cxnId="{65D4081D-D7C8-486A-9FEF-C4171132687A}">
      <dgm:prSet/>
      <dgm:spPr/>
      <dgm:t>
        <a:bodyPr/>
        <a:lstStyle/>
        <a:p>
          <a:r>
            <a:rPr lang="en-IN" dirty="0"/>
            <a:t> Marketing Managers</a:t>
          </a:r>
        </a:p>
      </dgm:t>
    </dgm:pt>
    <dgm:pt modelId="{71DE08BD-E5E9-4CE8-9347-0C634F79B48D}">
      <dgm:prSet/>
      <dgm:spPr/>
      <dgm:t>
        <a:bodyPr/>
        <a:lstStyle/>
        <a:p>
          <a:r>
            <a:rPr lang="en-IN" dirty="0"/>
            <a:t>Rishi Kapoor</a:t>
          </a:r>
        </a:p>
        <a:p>
          <a:r>
            <a:rPr lang="en-IN" dirty="0"/>
            <a:t>Oliver Schmidt</a:t>
          </a:r>
        </a:p>
        <a:p>
          <a:r>
            <a:rPr lang="en-IN" dirty="0"/>
            <a:t>Isabel Torres</a:t>
          </a:r>
        </a:p>
        <a:p>
          <a:r>
            <a:rPr lang="en-IN" dirty="0"/>
            <a:t>Kevin Wong</a:t>
          </a:r>
        </a:p>
      </dgm:t>
    </dgm:pt>
    <dgm:pt modelId="{18966DCA-6C71-4686-869E-074F1D995013}" type="parTrans" cxnId="{7922AE40-B3F7-4A20-A08D-76AFA927D294}">
      <dgm:prSet/>
      <dgm:spPr/>
      <dgm:t>
        <a:bodyPr/>
        <a:lstStyle/>
        <a:p>
          <a:endParaRPr lang="en-IN"/>
        </a:p>
      </dgm:t>
    </dgm:pt>
    <dgm:pt modelId="{BFD19FC4-A599-4AF2-A131-FAA69C3D6DB8}" type="sibTrans" cxnId="{7922AE40-B3F7-4A20-A08D-76AFA927D294}">
      <dgm:prSet/>
      <dgm:spPr/>
      <dgm:t>
        <a:bodyPr/>
        <a:lstStyle/>
        <a:p>
          <a:r>
            <a:rPr lang="en-IN" dirty="0"/>
            <a:t>Finance Managers</a:t>
          </a:r>
        </a:p>
      </dgm:t>
    </dgm:pt>
    <dgm:pt modelId="{0E371B13-30E4-47FF-B4B0-99685AF06DE5}">
      <dgm:prSet/>
      <dgm:spPr/>
      <dgm:t>
        <a:bodyPr/>
        <a:lstStyle/>
        <a:p>
          <a:r>
            <a:rPr lang="en-IN" b="0">
              <a:latin typeface="Arial"/>
              <a:ea typeface="Arial"/>
              <a:cs typeface="Arial"/>
              <a:sym typeface="Arial"/>
            </a:rPr>
            <a:t>Jay Garside</a:t>
          </a:r>
        </a:p>
        <a:p>
          <a:r>
            <a:rPr lang="en-IN" b="0">
              <a:latin typeface="Arial"/>
              <a:ea typeface="Arial"/>
              <a:cs typeface="Arial"/>
              <a:sym typeface="Arial"/>
            </a:rPr>
            <a:t>Kirk Somers</a:t>
          </a:r>
        </a:p>
        <a:p>
          <a:r>
            <a:rPr lang="en-IN" b="0">
              <a:latin typeface="Arial"/>
              <a:ea typeface="Arial"/>
              <a:cs typeface="Arial"/>
              <a:sym typeface="Arial"/>
            </a:rPr>
            <a:t>Uday Sahani</a:t>
          </a:r>
        </a:p>
        <a:p>
          <a:r>
            <a:rPr lang="en-IN" b="0">
              <a:latin typeface="Arial"/>
              <a:ea typeface="Arial"/>
              <a:cs typeface="Arial"/>
              <a:sym typeface="Arial"/>
            </a:rPr>
            <a:t>Uday Sahani</a:t>
          </a:r>
        </a:p>
        <a:p>
          <a:r>
            <a:rPr lang="en-IN" b="0">
              <a:latin typeface="Arial"/>
              <a:ea typeface="Arial"/>
              <a:cs typeface="Arial"/>
              <a:sym typeface="Arial"/>
            </a:rPr>
            <a:t>John Rowe</a:t>
          </a:r>
          <a:endParaRPr lang="en-IN" b="0" dirty="0"/>
        </a:p>
      </dgm:t>
    </dgm:pt>
    <dgm:pt modelId="{B85E730A-DEF4-4D2D-AE9F-CFB08E05843D}" type="parTrans" cxnId="{D043586A-0C2F-445A-8481-4B11362EC06C}">
      <dgm:prSet/>
      <dgm:spPr/>
      <dgm:t>
        <a:bodyPr/>
        <a:lstStyle/>
        <a:p>
          <a:endParaRPr lang="en-IN"/>
        </a:p>
      </dgm:t>
    </dgm:pt>
    <dgm:pt modelId="{E47B158B-DF05-4C2C-BDDA-316CE3B7C3EC}" type="sibTrans" cxnId="{D043586A-0C2F-445A-8481-4B11362EC06C}">
      <dgm:prSet/>
      <dgm:spPr/>
      <dgm:t>
        <a:bodyPr/>
        <a:lstStyle/>
        <a:p>
          <a:r>
            <a:rPr lang="en-IN" dirty="0"/>
            <a:t>Sales Managers</a:t>
          </a:r>
        </a:p>
      </dgm:t>
    </dgm:pt>
    <dgm:pt modelId="{00695E88-DFF0-4BB7-92BA-869F9942DBBE}">
      <dgm:prSet/>
      <dgm:spPr/>
      <dgm:t>
        <a:bodyPr/>
        <a:lstStyle/>
        <a:p>
          <a:r>
            <a:rPr lang="en-IN" dirty="0"/>
            <a:t>Tanuj Vohra</a:t>
          </a:r>
        </a:p>
        <a:p>
          <a:r>
            <a:rPr lang="en-IN" dirty="0"/>
            <a:t>Ming Zhao</a:t>
          </a:r>
        </a:p>
        <a:p>
          <a:r>
            <a:rPr lang="en-IN" dirty="0"/>
            <a:t>David Collins</a:t>
          </a:r>
        </a:p>
        <a:p>
          <a:r>
            <a:rPr lang="en-IN" dirty="0"/>
            <a:t>Helena Fischer</a:t>
          </a:r>
        </a:p>
      </dgm:t>
    </dgm:pt>
    <dgm:pt modelId="{F0E50E56-D2A6-4454-867C-7BA2701D9F02}" type="parTrans" cxnId="{80503E7C-2979-4448-94F9-61845B2C28FF}">
      <dgm:prSet/>
      <dgm:spPr/>
      <dgm:t>
        <a:bodyPr/>
        <a:lstStyle/>
        <a:p>
          <a:endParaRPr lang="en-IN"/>
        </a:p>
      </dgm:t>
    </dgm:pt>
    <dgm:pt modelId="{68C049C2-A4D0-4E32-BDDD-FBD78EDA37FD}" type="sibTrans" cxnId="{80503E7C-2979-4448-94F9-61845B2C28FF}">
      <dgm:prSet/>
      <dgm:spPr/>
      <dgm:t>
        <a:bodyPr/>
        <a:lstStyle/>
        <a:p>
          <a:r>
            <a:rPr lang="en-IN" dirty="0"/>
            <a:t>Engineering Managers</a:t>
          </a:r>
        </a:p>
      </dgm:t>
    </dgm:pt>
    <dgm:pt modelId="{BFA52710-810C-413E-8AF3-C4655C8CDCB4}">
      <dgm:prSet/>
      <dgm:spPr/>
      <dgm:t>
        <a:bodyPr/>
        <a:lstStyle/>
        <a:p>
          <a:r>
            <a:rPr lang="en-IN" dirty="0"/>
            <a:t>Priya Singh</a:t>
          </a:r>
        </a:p>
        <a:p>
          <a:r>
            <a:rPr lang="en-IN" dirty="0"/>
            <a:t>Takashi Ito</a:t>
          </a:r>
        </a:p>
      </dgm:t>
    </dgm:pt>
    <dgm:pt modelId="{7903E7A9-F1B9-41AA-88FB-17E2B041F388}" type="parTrans" cxnId="{291D98B5-C7F6-44DA-97BF-E198CF218C82}">
      <dgm:prSet/>
      <dgm:spPr/>
      <dgm:t>
        <a:bodyPr/>
        <a:lstStyle/>
        <a:p>
          <a:endParaRPr lang="en-IN"/>
        </a:p>
      </dgm:t>
    </dgm:pt>
    <dgm:pt modelId="{658F9438-6428-4B84-963C-89A00557D2BF}" type="sibTrans" cxnId="{291D98B5-C7F6-44DA-97BF-E198CF218C82}">
      <dgm:prSet/>
      <dgm:spPr/>
      <dgm:t>
        <a:bodyPr/>
        <a:lstStyle/>
        <a:p>
          <a:r>
            <a:rPr lang="en-IN" dirty="0"/>
            <a:t>Product Team Leads</a:t>
          </a:r>
        </a:p>
      </dgm:t>
    </dgm:pt>
    <dgm:pt modelId="{6685EA44-4453-40DD-AC16-FF047832DEE2}">
      <dgm:prSet/>
      <dgm:spPr/>
      <dgm:t>
        <a:bodyPr/>
        <a:lstStyle/>
        <a:p>
          <a:r>
            <a:rPr lang="en-IN" dirty="0"/>
            <a:t>Manuel Garcia</a:t>
          </a:r>
        </a:p>
        <a:p>
          <a:r>
            <a:rPr lang="en-IN" dirty="0"/>
            <a:t>Sophia Wang</a:t>
          </a:r>
        </a:p>
      </dgm:t>
    </dgm:pt>
    <dgm:pt modelId="{7BB0DC97-D6C3-40B2-B2FD-FB71FF871785}" type="parTrans" cxnId="{C49916F5-7D6A-4CC6-BE76-8BA70C5D2E5C}">
      <dgm:prSet/>
      <dgm:spPr/>
      <dgm:t>
        <a:bodyPr/>
        <a:lstStyle/>
        <a:p>
          <a:endParaRPr lang="en-IN"/>
        </a:p>
      </dgm:t>
    </dgm:pt>
    <dgm:pt modelId="{12036C8D-EA98-418F-923E-E2BB065A522B}" type="sibTrans" cxnId="{C49916F5-7D6A-4CC6-BE76-8BA70C5D2E5C}">
      <dgm:prSet/>
      <dgm:spPr/>
      <dgm:t>
        <a:bodyPr/>
        <a:lstStyle/>
        <a:p>
          <a:r>
            <a:rPr lang="en-IN" dirty="0"/>
            <a:t> Marketing Specialists</a:t>
          </a:r>
        </a:p>
      </dgm:t>
    </dgm:pt>
    <dgm:pt modelId="{8329445C-D30D-4B13-8273-FF626C2A577A}" type="pres">
      <dgm:prSet presAssocID="{0078F599-4297-4A7B-8B6D-887CE7A3B14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A56F754-13CA-4FD0-B3AD-A375CE2A225A}" type="pres">
      <dgm:prSet presAssocID="{1FCD236D-48C6-4D29-9D7F-8CE6F841AE46}" presName="hierRoot1" presStyleCnt="0">
        <dgm:presLayoutVars>
          <dgm:hierBranch val="init"/>
        </dgm:presLayoutVars>
      </dgm:prSet>
      <dgm:spPr/>
    </dgm:pt>
    <dgm:pt modelId="{75FBA545-51DD-433D-BCA2-C490D35FA4E1}" type="pres">
      <dgm:prSet presAssocID="{1FCD236D-48C6-4D29-9D7F-8CE6F841AE46}" presName="rootComposite1" presStyleCnt="0"/>
      <dgm:spPr/>
    </dgm:pt>
    <dgm:pt modelId="{BDA7D723-F1A4-4757-9E8C-2A920B49B232}" type="pres">
      <dgm:prSet presAssocID="{1FCD236D-48C6-4D29-9D7F-8CE6F841AE46}" presName="rootText1" presStyleLbl="node0" presStyleIdx="0" presStyleCnt="1">
        <dgm:presLayoutVars>
          <dgm:chMax/>
          <dgm:chPref val="3"/>
        </dgm:presLayoutVars>
      </dgm:prSet>
      <dgm:spPr/>
    </dgm:pt>
    <dgm:pt modelId="{1BDF4211-B8A2-4060-BD2A-D2B65DE3DC46}" type="pres">
      <dgm:prSet presAssocID="{1FCD236D-48C6-4D29-9D7F-8CE6F841AE46}" presName="titleText1" presStyleLbl="fgAcc0" presStyleIdx="0" presStyleCnt="1">
        <dgm:presLayoutVars>
          <dgm:chMax val="0"/>
          <dgm:chPref val="0"/>
        </dgm:presLayoutVars>
      </dgm:prSet>
      <dgm:spPr/>
    </dgm:pt>
    <dgm:pt modelId="{A472F6C6-91D7-49C4-9BCF-C32D7E7D7A4E}" type="pres">
      <dgm:prSet presAssocID="{1FCD236D-48C6-4D29-9D7F-8CE6F841AE46}" presName="rootConnector1" presStyleLbl="node1" presStyleIdx="0" presStyleCnt="16"/>
      <dgm:spPr/>
    </dgm:pt>
    <dgm:pt modelId="{A26C4620-6FC6-41E3-98C5-6D9EAA74C8DE}" type="pres">
      <dgm:prSet presAssocID="{1FCD236D-48C6-4D29-9D7F-8CE6F841AE46}" presName="hierChild2" presStyleCnt="0"/>
      <dgm:spPr/>
    </dgm:pt>
    <dgm:pt modelId="{E65AE274-6279-406B-B22A-9D854D01E626}" type="pres">
      <dgm:prSet presAssocID="{84267F0F-F958-4744-B7A9-CFB81518AD7B}" presName="Name37" presStyleLbl="parChTrans1D2" presStyleIdx="0" presStyleCnt="1"/>
      <dgm:spPr/>
    </dgm:pt>
    <dgm:pt modelId="{FD31C9E1-576F-4745-96B2-6C3965DE2461}" type="pres">
      <dgm:prSet presAssocID="{6B2103E2-5F28-4AB6-A7AC-5CF8732F15AA}" presName="hierRoot2" presStyleCnt="0">
        <dgm:presLayoutVars>
          <dgm:hierBranch val="init"/>
        </dgm:presLayoutVars>
      </dgm:prSet>
      <dgm:spPr/>
    </dgm:pt>
    <dgm:pt modelId="{24E21688-0C9F-4BC0-8989-3998FA18BE49}" type="pres">
      <dgm:prSet presAssocID="{6B2103E2-5F28-4AB6-A7AC-5CF8732F15AA}" presName="rootComposite" presStyleCnt="0"/>
      <dgm:spPr/>
    </dgm:pt>
    <dgm:pt modelId="{B94382DB-1EFE-4E08-8B8B-32CA5D2EBF57}" type="pres">
      <dgm:prSet presAssocID="{6B2103E2-5F28-4AB6-A7AC-5CF8732F15AA}" presName="rootText" presStyleLbl="node1" presStyleIdx="0" presStyleCnt="16">
        <dgm:presLayoutVars>
          <dgm:chMax/>
          <dgm:chPref val="3"/>
        </dgm:presLayoutVars>
      </dgm:prSet>
      <dgm:spPr/>
    </dgm:pt>
    <dgm:pt modelId="{2E9CF4F5-E7BC-458A-B5CF-84F28EF84A92}" type="pres">
      <dgm:prSet presAssocID="{6B2103E2-5F28-4AB6-A7AC-5CF8732F15AA}" presName="titleText2" presStyleLbl="fgAcc1" presStyleIdx="0" presStyleCnt="16">
        <dgm:presLayoutVars>
          <dgm:chMax val="0"/>
          <dgm:chPref val="0"/>
        </dgm:presLayoutVars>
      </dgm:prSet>
      <dgm:spPr/>
    </dgm:pt>
    <dgm:pt modelId="{8C4239C5-A8E4-424E-A0DD-2ADAD4076A7A}" type="pres">
      <dgm:prSet presAssocID="{6B2103E2-5F28-4AB6-A7AC-5CF8732F15AA}" presName="rootConnector" presStyleLbl="node2" presStyleIdx="0" presStyleCnt="0"/>
      <dgm:spPr/>
    </dgm:pt>
    <dgm:pt modelId="{CD85E1D8-F093-458E-BF73-D0A0670ED24D}" type="pres">
      <dgm:prSet presAssocID="{6B2103E2-5F28-4AB6-A7AC-5CF8732F15AA}" presName="hierChild4" presStyleCnt="0"/>
      <dgm:spPr/>
    </dgm:pt>
    <dgm:pt modelId="{AC7736B5-B582-4C81-9E58-07B8114FA6DF}" type="pres">
      <dgm:prSet presAssocID="{F8E4627D-9CC6-4517-BAAB-906F7DD5AA4B}" presName="Name37" presStyleLbl="parChTrans1D3" presStyleIdx="0" presStyleCnt="5"/>
      <dgm:spPr/>
    </dgm:pt>
    <dgm:pt modelId="{302286A5-0CAB-4985-9143-3767A556FD77}" type="pres">
      <dgm:prSet presAssocID="{B9130DAB-3FC1-413D-8B50-F40AB5FF0E3E}" presName="hierRoot2" presStyleCnt="0">
        <dgm:presLayoutVars>
          <dgm:hierBranch val="init"/>
        </dgm:presLayoutVars>
      </dgm:prSet>
      <dgm:spPr/>
    </dgm:pt>
    <dgm:pt modelId="{C8FE3C68-5E31-4FCB-A810-4736462C1C26}" type="pres">
      <dgm:prSet presAssocID="{B9130DAB-3FC1-413D-8B50-F40AB5FF0E3E}" presName="rootComposite" presStyleCnt="0"/>
      <dgm:spPr/>
    </dgm:pt>
    <dgm:pt modelId="{C79B9F85-33CF-47AA-A581-92AC0EC5C26C}" type="pres">
      <dgm:prSet presAssocID="{B9130DAB-3FC1-413D-8B50-F40AB5FF0E3E}" presName="rootText" presStyleLbl="node1" presStyleIdx="1" presStyleCnt="16">
        <dgm:presLayoutVars>
          <dgm:chMax/>
          <dgm:chPref val="3"/>
        </dgm:presLayoutVars>
      </dgm:prSet>
      <dgm:spPr/>
    </dgm:pt>
    <dgm:pt modelId="{13697B19-087E-406E-A2D7-38C6C2BED6C8}" type="pres">
      <dgm:prSet presAssocID="{B9130DAB-3FC1-413D-8B50-F40AB5FF0E3E}" presName="titleText2" presStyleLbl="fgAcc1" presStyleIdx="1" presStyleCnt="16">
        <dgm:presLayoutVars>
          <dgm:chMax val="0"/>
          <dgm:chPref val="0"/>
        </dgm:presLayoutVars>
      </dgm:prSet>
      <dgm:spPr/>
    </dgm:pt>
    <dgm:pt modelId="{0FB22013-B68C-49CE-9366-AEB547BE4BE8}" type="pres">
      <dgm:prSet presAssocID="{B9130DAB-3FC1-413D-8B50-F40AB5FF0E3E}" presName="rootConnector" presStyleLbl="node3" presStyleIdx="0" presStyleCnt="0"/>
      <dgm:spPr/>
    </dgm:pt>
    <dgm:pt modelId="{034DF5FE-2702-4FD3-9694-20F0F942E811}" type="pres">
      <dgm:prSet presAssocID="{B9130DAB-3FC1-413D-8B50-F40AB5FF0E3E}" presName="hierChild4" presStyleCnt="0"/>
      <dgm:spPr/>
    </dgm:pt>
    <dgm:pt modelId="{7DCE575D-2379-43D5-BBD4-6CAF25A5C9D1}" type="pres">
      <dgm:prSet presAssocID="{CAFFE730-A6F2-493E-B27D-439671BB2841}" presName="Name37" presStyleLbl="parChTrans1D4" presStyleIdx="0" presStyleCnt="10"/>
      <dgm:spPr/>
    </dgm:pt>
    <dgm:pt modelId="{E38D0729-DB84-41B4-A36E-E590ED79A0CC}" type="pres">
      <dgm:prSet presAssocID="{481CB781-8D60-4641-AAD8-73CD8C4E29C6}" presName="hierRoot2" presStyleCnt="0">
        <dgm:presLayoutVars>
          <dgm:hierBranch val="init"/>
        </dgm:presLayoutVars>
      </dgm:prSet>
      <dgm:spPr/>
    </dgm:pt>
    <dgm:pt modelId="{CEBADB13-0FB2-4E45-AE25-DBDA22A71859}" type="pres">
      <dgm:prSet presAssocID="{481CB781-8D60-4641-AAD8-73CD8C4E29C6}" presName="rootComposite" presStyleCnt="0"/>
      <dgm:spPr/>
    </dgm:pt>
    <dgm:pt modelId="{EAEFB294-A1D5-4878-822A-D3177D0FC763}" type="pres">
      <dgm:prSet presAssocID="{481CB781-8D60-4641-AAD8-73CD8C4E29C6}" presName="rootText" presStyleLbl="node1" presStyleIdx="2" presStyleCnt="16" custLinFactNeighborX="543" custLinFactNeighborY="1050">
        <dgm:presLayoutVars>
          <dgm:chMax/>
          <dgm:chPref val="3"/>
        </dgm:presLayoutVars>
      </dgm:prSet>
      <dgm:spPr/>
    </dgm:pt>
    <dgm:pt modelId="{F51FA044-DE04-4791-B2DE-BD67D32AB65A}" type="pres">
      <dgm:prSet presAssocID="{481CB781-8D60-4641-AAD8-73CD8C4E29C6}" presName="titleText2" presStyleLbl="fgAcc1" presStyleIdx="2" presStyleCnt="16">
        <dgm:presLayoutVars>
          <dgm:chMax val="0"/>
          <dgm:chPref val="0"/>
        </dgm:presLayoutVars>
      </dgm:prSet>
      <dgm:spPr/>
    </dgm:pt>
    <dgm:pt modelId="{E7792026-738F-4179-B812-7CFD7034D118}" type="pres">
      <dgm:prSet presAssocID="{481CB781-8D60-4641-AAD8-73CD8C4E29C6}" presName="rootConnector" presStyleLbl="node4" presStyleIdx="0" presStyleCnt="0"/>
      <dgm:spPr/>
    </dgm:pt>
    <dgm:pt modelId="{B3D6E038-DCF9-4F5E-8A10-E16FB8FE01E8}" type="pres">
      <dgm:prSet presAssocID="{481CB781-8D60-4641-AAD8-73CD8C4E29C6}" presName="hierChild4" presStyleCnt="0"/>
      <dgm:spPr/>
    </dgm:pt>
    <dgm:pt modelId="{BEC46211-B02F-4850-8246-60AA64B92487}" type="pres">
      <dgm:prSet presAssocID="{B85E730A-DEF4-4D2D-AE9F-CFB08E05843D}" presName="Name37" presStyleLbl="parChTrans1D4" presStyleIdx="1" presStyleCnt="10"/>
      <dgm:spPr/>
    </dgm:pt>
    <dgm:pt modelId="{15C54F2C-2F39-4355-8EAF-3BFFECAED954}" type="pres">
      <dgm:prSet presAssocID="{0E371B13-30E4-47FF-B4B0-99685AF06DE5}" presName="hierRoot2" presStyleCnt="0">
        <dgm:presLayoutVars>
          <dgm:hierBranch val="init"/>
        </dgm:presLayoutVars>
      </dgm:prSet>
      <dgm:spPr/>
    </dgm:pt>
    <dgm:pt modelId="{360DB2FD-98CC-48DC-A528-6499CFACE1B8}" type="pres">
      <dgm:prSet presAssocID="{0E371B13-30E4-47FF-B4B0-99685AF06DE5}" presName="rootComposite" presStyleCnt="0"/>
      <dgm:spPr/>
    </dgm:pt>
    <dgm:pt modelId="{A36DE787-C99C-416A-9070-08257BEFBCD9}" type="pres">
      <dgm:prSet presAssocID="{0E371B13-30E4-47FF-B4B0-99685AF06DE5}" presName="rootText" presStyleLbl="node1" presStyleIdx="3" presStyleCnt="16">
        <dgm:presLayoutVars>
          <dgm:chMax/>
          <dgm:chPref val="3"/>
        </dgm:presLayoutVars>
      </dgm:prSet>
      <dgm:spPr/>
    </dgm:pt>
    <dgm:pt modelId="{F0A6892B-8A85-4501-B750-BE83399F5E94}" type="pres">
      <dgm:prSet presAssocID="{0E371B13-30E4-47FF-B4B0-99685AF06DE5}" presName="titleText2" presStyleLbl="fgAcc1" presStyleIdx="3" presStyleCnt="16">
        <dgm:presLayoutVars>
          <dgm:chMax val="0"/>
          <dgm:chPref val="0"/>
        </dgm:presLayoutVars>
      </dgm:prSet>
      <dgm:spPr/>
    </dgm:pt>
    <dgm:pt modelId="{F65851AA-1F66-4341-B4BC-16120BFCCA96}" type="pres">
      <dgm:prSet presAssocID="{0E371B13-30E4-47FF-B4B0-99685AF06DE5}" presName="rootConnector" presStyleLbl="node4" presStyleIdx="0" presStyleCnt="0"/>
      <dgm:spPr/>
    </dgm:pt>
    <dgm:pt modelId="{DB3C38BC-14E3-415E-9DED-4B72666C1C08}" type="pres">
      <dgm:prSet presAssocID="{0E371B13-30E4-47FF-B4B0-99685AF06DE5}" presName="hierChild4" presStyleCnt="0"/>
      <dgm:spPr/>
    </dgm:pt>
    <dgm:pt modelId="{56A06740-CAB9-4668-B91A-65F64E4CD4E9}" type="pres">
      <dgm:prSet presAssocID="{0E371B13-30E4-47FF-B4B0-99685AF06DE5}" presName="hierChild5" presStyleCnt="0"/>
      <dgm:spPr/>
    </dgm:pt>
    <dgm:pt modelId="{6C1F2B16-26E8-4A71-A288-55B4000FC0F2}" type="pres">
      <dgm:prSet presAssocID="{481CB781-8D60-4641-AAD8-73CD8C4E29C6}" presName="hierChild5" presStyleCnt="0"/>
      <dgm:spPr/>
    </dgm:pt>
    <dgm:pt modelId="{49D86E06-5C59-4319-9D68-4F7F1890E04E}" type="pres">
      <dgm:prSet presAssocID="{B9130DAB-3FC1-413D-8B50-F40AB5FF0E3E}" presName="hierChild5" presStyleCnt="0"/>
      <dgm:spPr/>
    </dgm:pt>
    <dgm:pt modelId="{CEB82D71-3A4D-4644-A1CF-101D90837CA0}" type="pres">
      <dgm:prSet presAssocID="{D3025D33-230D-4F28-AC4D-DA912A612B3D}" presName="Name37" presStyleLbl="parChTrans1D3" presStyleIdx="1" presStyleCnt="5"/>
      <dgm:spPr/>
    </dgm:pt>
    <dgm:pt modelId="{20FA5A3F-0E63-4C07-9634-B3471737CE36}" type="pres">
      <dgm:prSet presAssocID="{9D76EF04-DE9F-4424-8E7E-8764FDF22ABE}" presName="hierRoot2" presStyleCnt="0">
        <dgm:presLayoutVars>
          <dgm:hierBranch val="init"/>
        </dgm:presLayoutVars>
      </dgm:prSet>
      <dgm:spPr/>
    </dgm:pt>
    <dgm:pt modelId="{8485A3CC-D1FC-40B4-9D9B-374F65B53BEF}" type="pres">
      <dgm:prSet presAssocID="{9D76EF04-DE9F-4424-8E7E-8764FDF22ABE}" presName="rootComposite" presStyleCnt="0"/>
      <dgm:spPr/>
    </dgm:pt>
    <dgm:pt modelId="{2367A4F1-2B97-409E-B5CD-8172CFF706F4}" type="pres">
      <dgm:prSet presAssocID="{9D76EF04-DE9F-4424-8E7E-8764FDF22ABE}" presName="rootText" presStyleLbl="node1" presStyleIdx="4" presStyleCnt="16">
        <dgm:presLayoutVars>
          <dgm:chMax/>
          <dgm:chPref val="3"/>
        </dgm:presLayoutVars>
      </dgm:prSet>
      <dgm:spPr/>
    </dgm:pt>
    <dgm:pt modelId="{99E17010-6A13-464B-A78A-FA5751934052}" type="pres">
      <dgm:prSet presAssocID="{9D76EF04-DE9F-4424-8E7E-8764FDF22ABE}" presName="titleText2" presStyleLbl="fgAcc1" presStyleIdx="4" presStyleCnt="16">
        <dgm:presLayoutVars>
          <dgm:chMax val="0"/>
          <dgm:chPref val="0"/>
        </dgm:presLayoutVars>
      </dgm:prSet>
      <dgm:spPr/>
    </dgm:pt>
    <dgm:pt modelId="{D0145071-C771-4676-A5B8-284B42952A53}" type="pres">
      <dgm:prSet presAssocID="{9D76EF04-DE9F-4424-8E7E-8764FDF22ABE}" presName="rootConnector" presStyleLbl="node3" presStyleIdx="0" presStyleCnt="0"/>
      <dgm:spPr/>
    </dgm:pt>
    <dgm:pt modelId="{C7F4FC18-AA96-43C2-875E-A6DBE1506688}" type="pres">
      <dgm:prSet presAssocID="{9D76EF04-DE9F-4424-8E7E-8764FDF22ABE}" presName="hierChild4" presStyleCnt="0"/>
      <dgm:spPr/>
    </dgm:pt>
    <dgm:pt modelId="{D0F7E0A3-9B30-4721-850F-BDC2AA7B03CD}" type="pres">
      <dgm:prSet presAssocID="{194FA1F3-14E7-4D44-8C3D-1B3FEE973814}" presName="Name37" presStyleLbl="parChTrans1D4" presStyleIdx="2" presStyleCnt="10"/>
      <dgm:spPr/>
    </dgm:pt>
    <dgm:pt modelId="{EA27D735-B809-4D23-89D9-EA21E1437622}" type="pres">
      <dgm:prSet presAssocID="{81FFC892-E618-42BC-8569-BAC49FD46AFB}" presName="hierRoot2" presStyleCnt="0">
        <dgm:presLayoutVars>
          <dgm:hierBranch val="init"/>
        </dgm:presLayoutVars>
      </dgm:prSet>
      <dgm:spPr/>
    </dgm:pt>
    <dgm:pt modelId="{D7719F17-FBBA-442F-9836-865D679BD6F0}" type="pres">
      <dgm:prSet presAssocID="{81FFC892-E618-42BC-8569-BAC49FD46AFB}" presName="rootComposite" presStyleCnt="0"/>
      <dgm:spPr/>
    </dgm:pt>
    <dgm:pt modelId="{B0DE5963-7D96-40AE-B4E1-DED72C59AE7D}" type="pres">
      <dgm:prSet presAssocID="{81FFC892-E618-42BC-8569-BAC49FD46AFB}" presName="rootText" presStyleLbl="node1" presStyleIdx="5" presStyleCnt="16">
        <dgm:presLayoutVars>
          <dgm:chMax/>
          <dgm:chPref val="3"/>
        </dgm:presLayoutVars>
      </dgm:prSet>
      <dgm:spPr/>
    </dgm:pt>
    <dgm:pt modelId="{1111A644-6A59-46AE-B166-E3E1F228C5C9}" type="pres">
      <dgm:prSet presAssocID="{81FFC892-E618-42BC-8569-BAC49FD46AFB}" presName="titleText2" presStyleLbl="fgAcc1" presStyleIdx="5" presStyleCnt="16">
        <dgm:presLayoutVars>
          <dgm:chMax val="0"/>
          <dgm:chPref val="0"/>
        </dgm:presLayoutVars>
      </dgm:prSet>
      <dgm:spPr/>
    </dgm:pt>
    <dgm:pt modelId="{F6805135-D127-44F1-8A26-C999F1F2942D}" type="pres">
      <dgm:prSet presAssocID="{81FFC892-E618-42BC-8569-BAC49FD46AFB}" presName="rootConnector" presStyleLbl="node4" presStyleIdx="0" presStyleCnt="0"/>
      <dgm:spPr/>
    </dgm:pt>
    <dgm:pt modelId="{26B78F63-26E5-4AC3-8958-06C3B5B2ECB7}" type="pres">
      <dgm:prSet presAssocID="{81FFC892-E618-42BC-8569-BAC49FD46AFB}" presName="hierChild4" presStyleCnt="0"/>
      <dgm:spPr/>
    </dgm:pt>
    <dgm:pt modelId="{FEEA54EA-A00A-4192-85BD-2E24312F5B7F}" type="pres">
      <dgm:prSet presAssocID="{18966DCA-6C71-4686-869E-074F1D995013}" presName="Name37" presStyleLbl="parChTrans1D4" presStyleIdx="3" presStyleCnt="10"/>
      <dgm:spPr/>
    </dgm:pt>
    <dgm:pt modelId="{1C02D120-3D15-40BA-8DC0-DC9CDF8D5C54}" type="pres">
      <dgm:prSet presAssocID="{71DE08BD-E5E9-4CE8-9347-0C634F79B48D}" presName="hierRoot2" presStyleCnt="0">
        <dgm:presLayoutVars>
          <dgm:hierBranch val="init"/>
        </dgm:presLayoutVars>
      </dgm:prSet>
      <dgm:spPr/>
    </dgm:pt>
    <dgm:pt modelId="{FAC6D3EB-82D4-4E40-9504-B4C7BBE892A1}" type="pres">
      <dgm:prSet presAssocID="{71DE08BD-E5E9-4CE8-9347-0C634F79B48D}" presName="rootComposite" presStyleCnt="0"/>
      <dgm:spPr/>
    </dgm:pt>
    <dgm:pt modelId="{4A9CE2AD-C66A-4BB7-959A-0975C000836F}" type="pres">
      <dgm:prSet presAssocID="{71DE08BD-E5E9-4CE8-9347-0C634F79B48D}" presName="rootText" presStyleLbl="node1" presStyleIdx="6" presStyleCnt="16">
        <dgm:presLayoutVars>
          <dgm:chMax/>
          <dgm:chPref val="3"/>
        </dgm:presLayoutVars>
      </dgm:prSet>
      <dgm:spPr/>
    </dgm:pt>
    <dgm:pt modelId="{7D53C377-7632-488B-B6C8-E7523B3945F1}" type="pres">
      <dgm:prSet presAssocID="{71DE08BD-E5E9-4CE8-9347-0C634F79B48D}" presName="titleText2" presStyleLbl="fgAcc1" presStyleIdx="6" presStyleCnt="16">
        <dgm:presLayoutVars>
          <dgm:chMax val="0"/>
          <dgm:chPref val="0"/>
        </dgm:presLayoutVars>
      </dgm:prSet>
      <dgm:spPr/>
    </dgm:pt>
    <dgm:pt modelId="{894BAC9D-8B77-4950-926C-C566AF6ED9E5}" type="pres">
      <dgm:prSet presAssocID="{71DE08BD-E5E9-4CE8-9347-0C634F79B48D}" presName="rootConnector" presStyleLbl="node4" presStyleIdx="0" presStyleCnt="0"/>
      <dgm:spPr/>
    </dgm:pt>
    <dgm:pt modelId="{C6D9444D-0A17-4515-95AF-44D055F58829}" type="pres">
      <dgm:prSet presAssocID="{71DE08BD-E5E9-4CE8-9347-0C634F79B48D}" presName="hierChild4" presStyleCnt="0"/>
      <dgm:spPr/>
    </dgm:pt>
    <dgm:pt modelId="{42678CB7-8F48-4C24-BDA1-FB0099781BDD}" type="pres">
      <dgm:prSet presAssocID="{71DE08BD-E5E9-4CE8-9347-0C634F79B48D}" presName="hierChild5" presStyleCnt="0"/>
      <dgm:spPr/>
    </dgm:pt>
    <dgm:pt modelId="{49539EF3-3E54-4312-BC39-3E2F43B424A8}" type="pres">
      <dgm:prSet presAssocID="{81FFC892-E618-42BC-8569-BAC49FD46AFB}" presName="hierChild5" presStyleCnt="0"/>
      <dgm:spPr/>
    </dgm:pt>
    <dgm:pt modelId="{60A96D31-7AB1-4ED3-90B5-8F5A9E1FE6A8}" type="pres">
      <dgm:prSet presAssocID="{9D76EF04-DE9F-4424-8E7E-8764FDF22ABE}" presName="hierChild5" presStyleCnt="0"/>
      <dgm:spPr/>
    </dgm:pt>
    <dgm:pt modelId="{FA26F327-B2F0-444B-A028-90D8C72B70BD}" type="pres">
      <dgm:prSet presAssocID="{2FC5C69A-6211-40C7-813C-64440982ED83}" presName="Name37" presStyleLbl="parChTrans1D3" presStyleIdx="2" presStyleCnt="5"/>
      <dgm:spPr/>
    </dgm:pt>
    <dgm:pt modelId="{D96BED63-5955-40E7-82D9-1B94A60A8A2B}" type="pres">
      <dgm:prSet presAssocID="{27AD4E0A-FE6D-4847-B4B0-BF884A2A688D}" presName="hierRoot2" presStyleCnt="0">
        <dgm:presLayoutVars>
          <dgm:hierBranch val="init"/>
        </dgm:presLayoutVars>
      </dgm:prSet>
      <dgm:spPr/>
    </dgm:pt>
    <dgm:pt modelId="{A3B770E2-AE04-46E4-9495-CD6013941CB8}" type="pres">
      <dgm:prSet presAssocID="{27AD4E0A-FE6D-4847-B4B0-BF884A2A688D}" presName="rootComposite" presStyleCnt="0"/>
      <dgm:spPr/>
    </dgm:pt>
    <dgm:pt modelId="{1D88E359-F489-49A4-B776-4D6473FD551C}" type="pres">
      <dgm:prSet presAssocID="{27AD4E0A-FE6D-4847-B4B0-BF884A2A688D}" presName="rootText" presStyleLbl="node1" presStyleIdx="7" presStyleCnt="16">
        <dgm:presLayoutVars>
          <dgm:chMax/>
          <dgm:chPref val="3"/>
        </dgm:presLayoutVars>
      </dgm:prSet>
      <dgm:spPr/>
    </dgm:pt>
    <dgm:pt modelId="{9FD9CDFE-C1FF-4059-8E5A-F57B803CA4BC}" type="pres">
      <dgm:prSet presAssocID="{27AD4E0A-FE6D-4847-B4B0-BF884A2A688D}" presName="titleText2" presStyleLbl="fgAcc1" presStyleIdx="7" presStyleCnt="16">
        <dgm:presLayoutVars>
          <dgm:chMax val="0"/>
          <dgm:chPref val="0"/>
        </dgm:presLayoutVars>
      </dgm:prSet>
      <dgm:spPr/>
    </dgm:pt>
    <dgm:pt modelId="{E11027B3-E53C-4966-BC9F-C5CB8DABC0C7}" type="pres">
      <dgm:prSet presAssocID="{27AD4E0A-FE6D-4847-B4B0-BF884A2A688D}" presName="rootConnector" presStyleLbl="node3" presStyleIdx="0" presStyleCnt="0"/>
      <dgm:spPr/>
    </dgm:pt>
    <dgm:pt modelId="{67D66D36-8306-4DC9-A5E8-629457CEBDBD}" type="pres">
      <dgm:prSet presAssocID="{27AD4E0A-FE6D-4847-B4B0-BF884A2A688D}" presName="hierChild4" presStyleCnt="0"/>
      <dgm:spPr/>
    </dgm:pt>
    <dgm:pt modelId="{6400DE7E-7B86-4253-9C05-54EAF9FC6221}" type="pres">
      <dgm:prSet presAssocID="{C4E95BBF-D9D9-4203-8E35-0E7B72C4EEBC}" presName="Name37" presStyleLbl="parChTrans1D4" presStyleIdx="4" presStyleCnt="10"/>
      <dgm:spPr/>
    </dgm:pt>
    <dgm:pt modelId="{8F501A6E-347F-4441-8419-427668E32FE3}" type="pres">
      <dgm:prSet presAssocID="{1EB6A03F-2BDD-4608-A0DF-DC7D2177A232}" presName="hierRoot2" presStyleCnt="0">
        <dgm:presLayoutVars>
          <dgm:hierBranch val="init"/>
        </dgm:presLayoutVars>
      </dgm:prSet>
      <dgm:spPr/>
    </dgm:pt>
    <dgm:pt modelId="{997F2ADB-28CD-4ADB-9703-63C938AB196C}" type="pres">
      <dgm:prSet presAssocID="{1EB6A03F-2BDD-4608-A0DF-DC7D2177A232}" presName="rootComposite" presStyleCnt="0"/>
      <dgm:spPr/>
    </dgm:pt>
    <dgm:pt modelId="{21012EED-5A22-4444-B668-22A830DB92D1}" type="pres">
      <dgm:prSet presAssocID="{1EB6A03F-2BDD-4608-A0DF-DC7D2177A232}" presName="rootText" presStyleLbl="node1" presStyleIdx="8" presStyleCnt="16">
        <dgm:presLayoutVars>
          <dgm:chMax/>
          <dgm:chPref val="3"/>
        </dgm:presLayoutVars>
      </dgm:prSet>
      <dgm:spPr/>
    </dgm:pt>
    <dgm:pt modelId="{E4C13B43-01CF-4939-85F9-8F7956927214}" type="pres">
      <dgm:prSet presAssocID="{1EB6A03F-2BDD-4608-A0DF-DC7D2177A232}" presName="titleText2" presStyleLbl="fgAcc1" presStyleIdx="8" presStyleCnt="16">
        <dgm:presLayoutVars>
          <dgm:chMax val="0"/>
          <dgm:chPref val="0"/>
        </dgm:presLayoutVars>
      </dgm:prSet>
      <dgm:spPr/>
    </dgm:pt>
    <dgm:pt modelId="{011EC075-4D47-4E0E-BB43-F992970BD979}" type="pres">
      <dgm:prSet presAssocID="{1EB6A03F-2BDD-4608-A0DF-DC7D2177A232}" presName="rootConnector" presStyleLbl="node4" presStyleIdx="0" presStyleCnt="0"/>
      <dgm:spPr/>
    </dgm:pt>
    <dgm:pt modelId="{7A6E1388-3AF8-4F27-8328-D5378A74435B}" type="pres">
      <dgm:prSet presAssocID="{1EB6A03F-2BDD-4608-A0DF-DC7D2177A232}" presName="hierChild4" presStyleCnt="0"/>
      <dgm:spPr/>
    </dgm:pt>
    <dgm:pt modelId="{65BB8581-37D0-4819-8BDD-5DACACED3715}" type="pres">
      <dgm:prSet presAssocID="{F0E50E56-D2A6-4454-867C-7BA2701D9F02}" presName="Name37" presStyleLbl="parChTrans1D4" presStyleIdx="5" presStyleCnt="10"/>
      <dgm:spPr/>
    </dgm:pt>
    <dgm:pt modelId="{FB0F3037-31C2-4881-A679-CF560C52F61D}" type="pres">
      <dgm:prSet presAssocID="{00695E88-DFF0-4BB7-92BA-869F9942DBBE}" presName="hierRoot2" presStyleCnt="0">
        <dgm:presLayoutVars>
          <dgm:hierBranch val="init"/>
        </dgm:presLayoutVars>
      </dgm:prSet>
      <dgm:spPr/>
    </dgm:pt>
    <dgm:pt modelId="{8C29445A-54C2-4A84-8261-4F46F0C1278C}" type="pres">
      <dgm:prSet presAssocID="{00695E88-DFF0-4BB7-92BA-869F9942DBBE}" presName="rootComposite" presStyleCnt="0"/>
      <dgm:spPr/>
    </dgm:pt>
    <dgm:pt modelId="{53397D21-5C2B-4D60-81AB-5097BA7E96E9}" type="pres">
      <dgm:prSet presAssocID="{00695E88-DFF0-4BB7-92BA-869F9942DBBE}" presName="rootText" presStyleLbl="node1" presStyleIdx="9" presStyleCnt="16">
        <dgm:presLayoutVars>
          <dgm:chMax/>
          <dgm:chPref val="3"/>
        </dgm:presLayoutVars>
      </dgm:prSet>
      <dgm:spPr/>
    </dgm:pt>
    <dgm:pt modelId="{55CFEEE0-ECEF-4092-910E-9E091928281E}" type="pres">
      <dgm:prSet presAssocID="{00695E88-DFF0-4BB7-92BA-869F9942DBBE}" presName="titleText2" presStyleLbl="fgAcc1" presStyleIdx="9" presStyleCnt="16">
        <dgm:presLayoutVars>
          <dgm:chMax val="0"/>
          <dgm:chPref val="0"/>
        </dgm:presLayoutVars>
      </dgm:prSet>
      <dgm:spPr/>
    </dgm:pt>
    <dgm:pt modelId="{21D67FEF-074D-44F3-B64C-1782F8E76C77}" type="pres">
      <dgm:prSet presAssocID="{00695E88-DFF0-4BB7-92BA-869F9942DBBE}" presName="rootConnector" presStyleLbl="node4" presStyleIdx="0" presStyleCnt="0"/>
      <dgm:spPr/>
    </dgm:pt>
    <dgm:pt modelId="{8779D433-6881-40BE-A71A-365131103119}" type="pres">
      <dgm:prSet presAssocID="{00695E88-DFF0-4BB7-92BA-869F9942DBBE}" presName="hierChild4" presStyleCnt="0"/>
      <dgm:spPr/>
    </dgm:pt>
    <dgm:pt modelId="{DC203610-92B6-466D-908B-0A7903B6F21A}" type="pres">
      <dgm:prSet presAssocID="{00695E88-DFF0-4BB7-92BA-869F9942DBBE}" presName="hierChild5" presStyleCnt="0"/>
      <dgm:spPr/>
    </dgm:pt>
    <dgm:pt modelId="{680F0ADE-849A-461D-BB8A-F348DE3EF652}" type="pres">
      <dgm:prSet presAssocID="{1EB6A03F-2BDD-4608-A0DF-DC7D2177A232}" presName="hierChild5" presStyleCnt="0"/>
      <dgm:spPr/>
    </dgm:pt>
    <dgm:pt modelId="{260F0AB6-B5D3-4754-BA24-3BB1959F8566}" type="pres">
      <dgm:prSet presAssocID="{27AD4E0A-FE6D-4847-B4B0-BF884A2A688D}" presName="hierChild5" presStyleCnt="0"/>
      <dgm:spPr/>
    </dgm:pt>
    <dgm:pt modelId="{E8526329-814A-4020-AE11-0A26368906D0}" type="pres">
      <dgm:prSet presAssocID="{61B482EA-CE13-4110-8479-EB0F15A06FF4}" presName="Name37" presStyleLbl="parChTrans1D3" presStyleIdx="3" presStyleCnt="5"/>
      <dgm:spPr/>
    </dgm:pt>
    <dgm:pt modelId="{578D6E8E-0D09-4BA7-A21E-3597F4DA7FA2}" type="pres">
      <dgm:prSet presAssocID="{E38EF4DF-2E4E-4C55-B17D-261E185FA2BC}" presName="hierRoot2" presStyleCnt="0">
        <dgm:presLayoutVars>
          <dgm:hierBranch val="init"/>
        </dgm:presLayoutVars>
      </dgm:prSet>
      <dgm:spPr/>
    </dgm:pt>
    <dgm:pt modelId="{2C790BBF-0483-4F43-9E02-695365A2D3A5}" type="pres">
      <dgm:prSet presAssocID="{E38EF4DF-2E4E-4C55-B17D-261E185FA2BC}" presName="rootComposite" presStyleCnt="0"/>
      <dgm:spPr/>
    </dgm:pt>
    <dgm:pt modelId="{E3627F60-694F-42C3-9EC7-54AA91007604}" type="pres">
      <dgm:prSet presAssocID="{E38EF4DF-2E4E-4C55-B17D-261E185FA2BC}" presName="rootText" presStyleLbl="node1" presStyleIdx="10" presStyleCnt="16">
        <dgm:presLayoutVars>
          <dgm:chMax/>
          <dgm:chPref val="3"/>
        </dgm:presLayoutVars>
      </dgm:prSet>
      <dgm:spPr/>
    </dgm:pt>
    <dgm:pt modelId="{0811D34E-E617-4151-9AE3-D508F89CB79B}" type="pres">
      <dgm:prSet presAssocID="{E38EF4DF-2E4E-4C55-B17D-261E185FA2BC}" presName="titleText2" presStyleLbl="fgAcc1" presStyleIdx="10" presStyleCnt="16">
        <dgm:presLayoutVars>
          <dgm:chMax val="0"/>
          <dgm:chPref val="0"/>
        </dgm:presLayoutVars>
      </dgm:prSet>
      <dgm:spPr/>
    </dgm:pt>
    <dgm:pt modelId="{72CF9A15-2FF6-4A11-B66F-C04CB06F345B}" type="pres">
      <dgm:prSet presAssocID="{E38EF4DF-2E4E-4C55-B17D-261E185FA2BC}" presName="rootConnector" presStyleLbl="node3" presStyleIdx="0" presStyleCnt="0"/>
      <dgm:spPr/>
    </dgm:pt>
    <dgm:pt modelId="{67C7C075-644F-4D81-8178-B875804B3F34}" type="pres">
      <dgm:prSet presAssocID="{E38EF4DF-2E4E-4C55-B17D-261E185FA2BC}" presName="hierChild4" presStyleCnt="0"/>
      <dgm:spPr/>
    </dgm:pt>
    <dgm:pt modelId="{8E763DA1-4408-4614-B321-5E6F682AC252}" type="pres">
      <dgm:prSet presAssocID="{9A4F3D0B-8511-4620-9C26-DFD974766698}" presName="Name37" presStyleLbl="parChTrans1D4" presStyleIdx="6" presStyleCnt="10"/>
      <dgm:spPr/>
    </dgm:pt>
    <dgm:pt modelId="{DDA09AF8-1184-4E95-9072-6FD56845D032}" type="pres">
      <dgm:prSet presAssocID="{8E29122C-0A6E-4BCB-A298-09D7E6BA8B43}" presName="hierRoot2" presStyleCnt="0">
        <dgm:presLayoutVars>
          <dgm:hierBranch val="init"/>
        </dgm:presLayoutVars>
      </dgm:prSet>
      <dgm:spPr/>
    </dgm:pt>
    <dgm:pt modelId="{1E61A5C2-1BD9-4FEC-82A1-7DD39B17238F}" type="pres">
      <dgm:prSet presAssocID="{8E29122C-0A6E-4BCB-A298-09D7E6BA8B43}" presName="rootComposite" presStyleCnt="0"/>
      <dgm:spPr/>
    </dgm:pt>
    <dgm:pt modelId="{D0A4C250-0BAB-46AB-9619-50B7BF938AEE}" type="pres">
      <dgm:prSet presAssocID="{8E29122C-0A6E-4BCB-A298-09D7E6BA8B43}" presName="rootText" presStyleLbl="node1" presStyleIdx="11" presStyleCnt="16">
        <dgm:presLayoutVars>
          <dgm:chMax/>
          <dgm:chPref val="3"/>
        </dgm:presLayoutVars>
      </dgm:prSet>
      <dgm:spPr/>
    </dgm:pt>
    <dgm:pt modelId="{09F2BCFD-B9F5-4618-999B-76E81F637DF8}" type="pres">
      <dgm:prSet presAssocID="{8E29122C-0A6E-4BCB-A298-09D7E6BA8B43}" presName="titleText2" presStyleLbl="fgAcc1" presStyleIdx="11" presStyleCnt="16">
        <dgm:presLayoutVars>
          <dgm:chMax val="0"/>
          <dgm:chPref val="0"/>
        </dgm:presLayoutVars>
      </dgm:prSet>
      <dgm:spPr/>
    </dgm:pt>
    <dgm:pt modelId="{A04F3506-DD6F-4FA3-AEF9-F8F9F216C495}" type="pres">
      <dgm:prSet presAssocID="{8E29122C-0A6E-4BCB-A298-09D7E6BA8B43}" presName="rootConnector" presStyleLbl="node4" presStyleIdx="0" presStyleCnt="0"/>
      <dgm:spPr/>
    </dgm:pt>
    <dgm:pt modelId="{0E72F721-BF1F-4A5C-834E-42214C0AE7F1}" type="pres">
      <dgm:prSet presAssocID="{8E29122C-0A6E-4BCB-A298-09D7E6BA8B43}" presName="hierChild4" presStyleCnt="0"/>
      <dgm:spPr/>
    </dgm:pt>
    <dgm:pt modelId="{0F727DE1-E134-4AF7-ABB9-464C3FFECC20}" type="pres">
      <dgm:prSet presAssocID="{7903E7A9-F1B9-41AA-88FB-17E2B041F388}" presName="Name37" presStyleLbl="parChTrans1D4" presStyleIdx="7" presStyleCnt="10"/>
      <dgm:spPr/>
    </dgm:pt>
    <dgm:pt modelId="{3AACA183-ED98-4A0B-A369-709680055640}" type="pres">
      <dgm:prSet presAssocID="{BFA52710-810C-413E-8AF3-C4655C8CDCB4}" presName="hierRoot2" presStyleCnt="0">
        <dgm:presLayoutVars>
          <dgm:hierBranch val="init"/>
        </dgm:presLayoutVars>
      </dgm:prSet>
      <dgm:spPr/>
    </dgm:pt>
    <dgm:pt modelId="{826CD268-DAFE-4449-86D4-56208FFB5105}" type="pres">
      <dgm:prSet presAssocID="{BFA52710-810C-413E-8AF3-C4655C8CDCB4}" presName="rootComposite" presStyleCnt="0"/>
      <dgm:spPr/>
    </dgm:pt>
    <dgm:pt modelId="{6ED472A9-B533-482C-A45E-D5D946762432}" type="pres">
      <dgm:prSet presAssocID="{BFA52710-810C-413E-8AF3-C4655C8CDCB4}" presName="rootText" presStyleLbl="node1" presStyleIdx="12" presStyleCnt="16">
        <dgm:presLayoutVars>
          <dgm:chMax/>
          <dgm:chPref val="3"/>
        </dgm:presLayoutVars>
      </dgm:prSet>
      <dgm:spPr/>
    </dgm:pt>
    <dgm:pt modelId="{DE3E54B5-E703-469F-956A-8CED23AE9E66}" type="pres">
      <dgm:prSet presAssocID="{BFA52710-810C-413E-8AF3-C4655C8CDCB4}" presName="titleText2" presStyleLbl="fgAcc1" presStyleIdx="12" presStyleCnt="16">
        <dgm:presLayoutVars>
          <dgm:chMax val="0"/>
          <dgm:chPref val="0"/>
        </dgm:presLayoutVars>
      </dgm:prSet>
      <dgm:spPr/>
    </dgm:pt>
    <dgm:pt modelId="{9E281ECB-7436-4E8B-93AB-A316498205F0}" type="pres">
      <dgm:prSet presAssocID="{BFA52710-810C-413E-8AF3-C4655C8CDCB4}" presName="rootConnector" presStyleLbl="node4" presStyleIdx="0" presStyleCnt="0"/>
      <dgm:spPr/>
    </dgm:pt>
    <dgm:pt modelId="{016BE0AE-9736-4066-8C36-443A292E63D9}" type="pres">
      <dgm:prSet presAssocID="{BFA52710-810C-413E-8AF3-C4655C8CDCB4}" presName="hierChild4" presStyleCnt="0"/>
      <dgm:spPr/>
    </dgm:pt>
    <dgm:pt modelId="{DC34A4B4-BF31-41CD-B633-B871BD089D64}" type="pres">
      <dgm:prSet presAssocID="{BFA52710-810C-413E-8AF3-C4655C8CDCB4}" presName="hierChild5" presStyleCnt="0"/>
      <dgm:spPr/>
    </dgm:pt>
    <dgm:pt modelId="{586BFB65-F5C7-43FD-8EF5-A4A7C1A16ABB}" type="pres">
      <dgm:prSet presAssocID="{8E29122C-0A6E-4BCB-A298-09D7E6BA8B43}" presName="hierChild5" presStyleCnt="0"/>
      <dgm:spPr/>
    </dgm:pt>
    <dgm:pt modelId="{47AF2146-5FC3-467D-B8C5-4BEB8C96F86B}" type="pres">
      <dgm:prSet presAssocID="{E38EF4DF-2E4E-4C55-B17D-261E185FA2BC}" presName="hierChild5" presStyleCnt="0"/>
      <dgm:spPr/>
    </dgm:pt>
    <dgm:pt modelId="{21D415F1-2D1B-4081-B615-7D6515AC67D6}" type="pres">
      <dgm:prSet presAssocID="{EA77BB2D-3996-479E-9C10-34AC00521E55}" presName="Name37" presStyleLbl="parChTrans1D3" presStyleIdx="4" presStyleCnt="5"/>
      <dgm:spPr/>
    </dgm:pt>
    <dgm:pt modelId="{C134E49E-8715-46D5-BCF8-C5F8FC006B07}" type="pres">
      <dgm:prSet presAssocID="{2F2DF5A8-D285-404C-97A1-620FCAF3F1AD}" presName="hierRoot2" presStyleCnt="0">
        <dgm:presLayoutVars>
          <dgm:hierBranch val="init"/>
        </dgm:presLayoutVars>
      </dgm:prSet>
      <dgm:spPr/>
    </dgm:pt>
    <dgm:pt modelId="{8CDD2273-7850-4A2F-AD9C-91630D53C64F}" type="pres">
      <dgm:prSet presAssocID="{2F2DF5A8-D285-404C-97A1-620FCAF3F1AD}" presName="rootComposite" presStyleCnt="0"/>
      <dgm:spPr/>
    </dgm:pt>
    <dgm:pt modelId="{D25D005A-FE84-4C85-BBA5-E750E87069D1}" type="pres">
      <dgm:prSet presAssocID="{2F2DF5A8-D285-404C-97A1-620FCAF3F1AD}" presName="rootText" presStyleLbl="node1" presStyleIdx="13" presStyleCnt="16">
        <dgm:presLayoutVars>
          <dgm:chMax/>
          <dgm:chPref val="3"/>
        </dgm:presLayoutVars>
      </dgm:prSet>
      <dgm:spPr/>
    </dgm:pt>
    <dgm:pt modelId="{5FBD01FD-F85A-4453-AE20-05FFE06EC936}" type="pres">
      <dgm:prSet presAssocID="{2F2DF5A8-D285-404C-97A1-620FCAF3F1AD}" presName="titleText2" presStyleLbl="fgAcc1" presStyleIdx="13" presStyleCnt="16">
        <dgm:presLayoutVars>
          <dgm:chMax val="0"/>
          <dgm:chPref val="0"/>
        </dgm:presLayoutVars>
      </dgm:prSet>
      <dgm:spPr/>
    </dgm:pt>
    <dgm:pt modelId="{2EDCC310-4FA2-4CE8-A910-9BD4633F091A}" type="pres">
      <dgm:prSet presAssocID="{2F2DF5A8-D285-404C-97A1-620FCAF3F1AD}" presName="rootConnector" presStyleLbl="node3" presStyleIdx="0" presStyleCnt="0"/>
      <dgm:spPr/>
    </dgm:pt>
    <dgm:pt modelId="{5F561002-9DF3-4C21-A7C6-BA9B5EBA2518}" type="pres">
      <dgm:prSet presAssocID="{2F2DF5A8-D285-404C-97A1-620FCAF3F1AD}" presName="hierChild4" presStyleCnt="0"/>
      <dgm:spPr/>
    </dgm:pt>
    <dgm:pt modelId="{9C126A04-45F7-4684-B6B8-2D30941C1AB3}" type="pres">
      <dgm:prSet presAssocID="{E9C89DB7-FB13-4E2B-B81F-78835F428AC8}" presName="Name37" presStyleLbl="parChTrans1D4" presStyleIdx="8" presStyleCnt="10"/>
      <dgm:spPr/>
    </dgm:pt>
    <dgm:pt modelId="{0801F7CC-8531-4559-BB4B-524A40451437}" type="pres">
      <dgm:prSet presAssocID="{E20AFF64-BE81-42C8-8539-9805D902A589}" presName="hierRoot2" presStyleCnt="0">
        <dgm:presLayoutVars>
          <dgm:hierBranch val="init"/>
        </dgm:presLayoutVars>
      </dgm:prSet>
      <dgm:spPr/>
    </dgm:pt>
    <dgm:pt modelId="{D9DDE14C-F47D-4049-8CAA-B31FB55674AD}" type="pres">
      <dgm:prSet presAssocID="{E20AFF64-BE81-42C8-8539-9805D902A589}" presName="rootComposite" presStyleCnt="0"/>
      <dgm:spPr/>
    </dgm:pt>
    <dgm:pt modelId="{B0D642F5-5FAE-4995-9298-4004F5551D6B}" type="pres">
      <dgm:prSet presAssocID="{E20AFF64-BE81-42C8-8539-9805D902A589}" presName="rootText" presStyleLbl="node1" presStyleIdx="14" presStyleCnt="16">
        <dgm:presLayoutVars>
          <dgm:chMax/>
          <dgm:chPref val="3"/>
        </dgm:presLayoutVars>
      </dgm:prSet>
      <dgm:spPr/>
    </dgm:pt>
    <dgm:pt modelId="{4AFF6AD8-53EF-472A-B46B-F4B7B4249C43}" type="pres">
      <dgm:prSet presAssocID="{E20AFF64-BE81-42C8-8539-9805D902A589}" presName="titleText2" presStyleLbl="fgAcc1" presStyleIdx="14" presStyleCnt="16">
        <dgm:presLayoutVars>
          <dgm:chMax val="0"/>
          <dgm:chPref val="0"/>
        </dgm:presLayoutVars>
      </dgm:prSet>
      <dgm:spPr/>
    </dgm:pt>
    <dgm:pt modelId="{F2D3F09F-E8F0-4818-8B83-5ADFB39C104D}" type="pres">
      <dgm:prSet presAssocID="{E20AFF64-BE81-42C8-8539-9805D902A589}" presName="rootConnector" presStyleLbl="node4" presStyleIdx="0" presStyleCnt="0"/>
      <dgm:spPr/>
    </dgm:pt>
    <dgm:pt modelId="{DAEED591-8F67-45AA-B549-7DC22A15C06B}" type="pres">
      <dgm:prSet presAssocID="{E20AFF64-BE81-42C8-8539-9805D902A589}" presName="hierChild4" presStyleCnt="0"/>
      <dgm:spPr/>
    </dgm:pt>
    <dgm:pt modelId="{4C44E162-D845-4269-ADBD-9A807000D41C}" type="pres">
      <dgm:prSet presAssocID="{7BB0DC97-D6C3-40B2-B2FD-FB71FF871785}" presName="Name37" presStyleLbl="parChTrans1D4" presStyleIdx="9" presStyleCnt="10"/>
      <dgm:spPr/>
    </dgm:pt>
    <dgm:pt modelId="{28AA417E-BBD8-47E9-86D4-B68031ABC1EA}" type="pres">
      <dgm:prSet presAssocID="{6685EA44-4453-40DD-AC16-FF047832DEE2}" presName="hierRoot2" presStyleCnt="0">
        <dgm:presLayoutVars>
          <dgm:hierBranch val="init"/>
        </dgm:presLayoutVars>
      </dgm:prSet>
      <dgm:spPr/>
    </dgm:pt>
    <dgm:pt modelId="{36144834-6AA6-4756-BD94-641D657D2F07}" type="pres">
      <dgm:prSet presAssocID="{6685EA44-4453-40DD-AC16-FF047832DEE2}" presName="rootComposite" presStyleCnt="0"/>
      <dgm:spPr/>
    </dgm:pt>
    <dgm:pt modelId="{F7CE4598-A805-478A-87AB-9D5331B88B22}" type="pres">
      <dgm:prSet presAssocID="{6685EA44-4453-40DD-AC16-FF047832DEE2}" presName="rootText" presStyleLbl="node1" presStyleIdx="15" presStyleCnt="16">
        <dgm:presLayoutVars>
          <dgm:chMax/>
          <dgm:chPref val="3"/>
        </dgm:presLayoutVars>
      </dgm:prSet>
      <dgm:spPr/>
    </dgm:pt>
    <dgm:pt modelId="{FEF89993-DAFF-42F2-98B0-FEF748E6D2CD}" type="pres">
      <dgm:prSet presAssocID="{6685EA44-4453-40DD-AC16-FF047832DEE2}" presName="titleText2" presStyleLbl="fgAcc1" presStyleIdx="15" presStyleCnt="16">
        <dgm:presLayoutVars>
          <dgm:chMax val="0"/>
          <dgm:chPref val="0"/>
        </dgm:presLayoutVars>
      </dgm:prSet>
      <dgm:spPr/>
    </dgm:pt>
    <dgm:pt modelId="{91FEC10F-B9DD-43BC-865B-779937AA8BBC}" type="pres">
      <dgm:prSet presAssocID="{6685EA44-4453-40DD-AC16-FF047832DEE2}" presName="rootConnector" presStyleLbl="node4" presStyleIdx="0" presStyleCnt="0"/>
      <dgm:spPr/>
    </dgm:pt>
    <dgm:pt modelId="{FDE99213-3B26-43E0-9CC2-32A0CA54CBF0}" type="pres">
      <dgm:prSet presAssocID="{6685EA44-4453-40DD-AC16-FF047832DEE2}" presName="hierChild4" presStyleCnt="0"/>
      <dgm:spPr/>
    </dgm:pt>
    <dgm:pt modelId="{D0DC12EE-E711-4844-8F2A-605D7E7539F3}" type="pres">
      <dgm:prSet presAssocID="{6685EA44-4453-40DD-AC16-FF047832DEE2}" presName="hierChild5" presStyleCnt="0"/>
      <dgm:spPr/>
    </dgm:pt>
    <dgm:pt modelId="{94EC6EFC-DF42-48C0-BBA3-0289106EA9EB}" type="pres">
      <dgm:prSet presAssocID="{E20AFF64-BE81-42C8-8539-9805D902A589}" presName="hierChild5" presStyleCnt="0"/>
      <dgm:spPr/>
    </dgm:pt>
    <dgm:pt modelId="{0F514406-3B35-4D96-B657-377C0223A5CB}" type="pres">
      <dgm:prSet presAssocID="{2F2DF5A8-D285-404C-97A1-620FCAF3F1AD}" presName="hierChild5" presStyleCnt="0"/>
      <dgm:spPr/>
    </dgm:pt>
    <dgm:pt modelId="{41CD03B5-9A49-4F26-9105-DE8ED9D5002F}" type="pres">
      <dgm:prSet presAssocID="{6B2103E2-5F28-4AB6-A7AC-5CF8732F15AA}" presName="hierChild5" presStyleCnt="0"/>
      <dgm:spPr/>
    </dgm:pt>
    <dgm:pt modelId="{69889112-9D3E-4DA3-897E-2498B9D10345}" type="pres">
      <dgm:prSet presAssocID="{1FCD236D-48C6-4D29-9D7F-8CE6F841AE46}" presName="hierChild3" presStyleCnt="0"/>
      <dgm:spPr/>
    </dgm:pt>
  </dgm:ptLst>
  <dgm:cxnLst>
    <dgm:cxn modelId="{A6D33D00-4488-4F7E-B04E-60A66C1D9ABB}" type="presOf" srcId="{6685EA44-4453-40DD-AC16-FF047832DEE2}" destId="{91FEC10F-B9DD-43BC-865B-779937AA8BBC}" srcOrd="1" destOrd="0" presId="urn:microsoft.com/office/officeart/2008/layout/NameandTitleOrganizationalChart"/>
    <dgm:cxn modelId="{EE8C9403-324D-4FB3-8661-14FB8AFB6B47}" type="presOf" srcId="{E47B158B-DF05-4C2C-BDDA-316CE3B7C3EC}" destId="{F0A6892B-8A85-4501-B750-BE83399F5E94}" srcOrd="0" destOrd="0" presId="urn:microsoft.com/office/officeart/2008/layout/NameandTitleOrganizationalChart"/>
    <dgm:cxn modelId="{A86AC203-513D-477B-BB70-409C79DD2067}" type="presOf" srcId="{7903E7A9-F1B9-41AA-88FB-17E2B041F388}" destId="{0F727DE1-E134-4AF7-ABB9-464C3FFECC20}" srcOrd="0" destOrd="0" presId="urn:microsoft.com/office/officeart/2008/layout/NameandTitleOrganizationalChart"/>
    <dgm:cxn modelId="{3242400B-B030-4349-A477-2A21F501E2AF}" srcId="{27AD4E0A-FE6D-4847-B4B0-BF884A2A688D}" destId="{1EB6A03F-2BDD-4608-A0DF-DC7D2177A232}" srcOrd="0" destOrd="0" parTransId="{C4E95BBF-D9D9-4203-8E35-0E7B72C4EEBC}" sibTransId="{D6193D72-CB69-4D5F-BA9D-CD65327677DE}"/>
    <dgm:cxn modelId="{6BB6580C-CC94-4DD4-B39C-22C1BF28BC48}" type="presOf" srcId="{E38EF4DF-2E4E-4C55-B17D-261E185FA2BC}" destId="{72CF9A15-2FF6-4A11-B66F-C04CB06F345B}" srcOrd="1" destOrd="0" presId="urn:microsoft.com/office/officeart/2008/layout/NameandTitleOrganizationalChart"/>
    <dgm:cxn modelId="{4EE9DA0F-FC55-4753-9108-3CA895581BB3}" type="presOf" srcId="{00695E88-DFF0-4BB7-92BA-869F9942DBBE}" destId="{53397D21-5C2B-4D60-81AB-5097BA7E96E9}" srcOrd="0" destOrd="0" presId="urn:microsoft.com/office/officeart/2008/layout/NameandTitleOrganizationalChart"/>
    <dgm:cxn modelId="{C1F5A710-50C5-43BF-A721-DA19A3E2DF1E}" type="presOf" srcId="{D3025D33-230D-4F28-AC4D-DA912A612B3D}" destId="{CEB82D71-3A4D-4644-A1CF-101D90837CA0}" srcOrd="0" destOrd="0" presId="urn:microsoft.com/office/officeart/2008/layout/NameandTitleOrganizationalChart"/>
    <dgm:cxn modelId="{13224616-EE9F-485C-BFBD-A40EF1263D6D}" type="presOf" srcId="{1EB6A03F-2BDD-4608-A0DF-DC7D2177A232}" destId="{011EC075-4D47-4E0E-BB43-F992970BD979}" srcOrd="1" destOrd="0" presId="urn:microsoft.com/office/officeart/2008/layout/NameandTitleOrganizationalChart"/>
    <dgm:cxn modelId="{9C282419-31A5-4269-80C2-2510F2BB02CD}" type="presOf" srcId="{685EA9C5-6656-44AC-9AED-1B206A3B538E}" destId="{5FBD01FD-F85A-4453-AE20-05FFE06EC936}" srcOrd="0" destOrd="0" presId="urn:microsoft.com/office/officeart/2008/layout/NameandTitleOrganizationalChart"/>
    <dgm:cxn modelId="{65D4081D-D7C8-486A-9FEF-C4171132687A}" srcId="{2F2DF5A8-D285-404C-97A1-620FCAF3F1AD}" destId="{E20AFF64-BE81-42C8-8539-9805D902A589}" srcOrd="0" destOrd="0" parTransId="{E9C89DB7-FB13-4E2B-B81F-78835F428AC8}" sibTransId="{F93E9CDA-D509-4ACA-810B-A3870929267E}"/>
    <dgm:cxn modelId="{5950A420-A45F-43BF-B551-ACC12A8939D2}" type="presOf" srcId="{194FA1F3-14E7-4D44-8C3D-1B3FEE973814}" destId="{D0F7E0A3-9B30-4721-850F-BDC2AA7B03CD}" srcOrd="0" destOrd="0" presId="urn:microsoft.com/office/officeart/2008/layout/NameandTitleOrganizationalChart"/>
    <dgm:cxn modelId="{1D9EE824-2D3C-471D-B2C2-42CBE7F0DAFE}" type="presOf" srcId="{8DFEEFFB-BE61-4B2D-A28B-36BD96BD0F49}" destId="{2E9CF4F5-E7BC-458A-B5CF-84F28EF84A92}" srcOrd="0" destOrd="0" presId="urn:microsoft.com/office/officeart/2008/layout/NameandTitleOrganizationalChart"/>
    <dgm:cxn modelId="{87689B28-DE19-4641-B1CE-55AD999E4D15}" type="presOf" srcId="{C0E99E9B-7CCD-4198-A8F0-58AD76BD75C7}" destId="{09F2BCFD-B9F5-4618-999B-76E81F637DF8}" srcOrd="0" destOrd="0" presId="urn:microsoft.com/office/officeart/2008/layout/NameandTitleOrganizationalChart"/>
    <dgm:cxn modelId="{AC29432A-BE88-439E-A019-363533FCC488}" type="presOf" srcId="{0078F599-4297-4A7B-8B6D-887CE7A3B14A}" destId="{8329445C-D30D-4B13-8273-FF626C2A577A}" srcOrd="0" destOrd="0" presId="urn:microsoft.com/office/officeart/2008/layout/NameandTitleOrganizationalChart"/>
    <dgm:cxn modelId="{B5FA722B-41E9-4746-9D24-F5615197BBD1}" type="presOf" srcId="{F8E4627D-9CC6-4517-BAAB-906F7DD5AA4B}" destId="{AC7736B5-B582-4C81-9E58-07B8114FA6DF}" srcOrd="0" destOrd="0" presId="urn:microsoft.com/office/officeart/2008/layout/NameandTitleOrganizationalChart"/>
    <dgm:cxn modelId="{C47C9733-37A2-4728-8ABF-6F9969837D7B}" type="presOf" srcId="{9D76EF04-DE9F-4424-8E7E-8764FDF22ABE}" destId="{D0145071-C771-4676-A5B8-284B42952A53}" srcOrd="1" destOrd="0" presId="urn:microsoft.com/office/officeart/2008/layout/NameandTitleOrganizationalChart"/>
    <dgm:cxn modelId="{30F16734-A57F-478B-997B-AF8D9C34751A}" srcId="{6B2103E2-5F28-4AB6-A7AC-5CF8732F15AA}" destId="{B9130DAB-3FC1-413D-8B50-F40AB5FF0E3E}" srcOrd="0" destOrd="0" parTransId="{F8E4627D-9CC6-4517-BAAB-906F7DD5AA4B}" sibTransId="{DDE2B53B-EB80-4FD0-9468-B87C64FC4834}"/>
    <dgm:cxn modelId="{258BE434-4050-4E9B-A279-985B6D879C1C}" type="presOf" srcId="{71DE08BD-E5E9-4CE8-9347-0C634F79B48D}" destId="{894BAC9D-8B77-4950-926C-C566AF6ED9E5}" srcOrd="1" destOrd="0" presId="urn:microsoft.com/office/officeart/2008/layout/NameandTitleOrganizationalChart"/>
    <dgm:cxn modelId="{190AFD34-B574-4DCB-AD61-E51952047347}" type="presOf" srcId="{7177DF29-8A4F-40D1-86EA-8532DAB0DAAA}" destId="{9FD9CDFE-C1FF-4059-8E5A-F57B803CA4BC}" srcOrd="0" destOrd="0" presId="urn:microsoft.com/office/officeart/2008/layout/NameandTitleOrganizationalChart"/>
    <dgm:cxn modelId="{6F06D73C-B687-4464-A472-D6BF4F98CA67}" type="presOf" srcId="{61B482EA-CE13-4110-8479-EB0F15A06FF4}" destId="{E8526329-814A-4020-AE11-0A26368906D0}" srcOrd="0" destOrd="0" presId="urn:microsoft.com/office/officeart/2008/layout/NameandTitleOrganizationalChart"/>
    <dgm:cxn modelId="{7922AE40-B3F7-4A20-A08D-76AFA927D294}" srcId="{81FFC892-E618-42BC-8569-BAC49FD46AFB}" destId="{71DE08BD-E5E9-4CE8-9347-0C634F79B48D}" srcOrd="0" destOrd="0" parTransId="{18966DCA-6C71-4686-869E-074F1D995013}" sibTransId="{BFD19FC4-A599-4AF2-A131-FAA69C3D6DB8}"/>
    <dgm:cxn modelId="{87318F5C-FA39-4D35-99E0-69A1DC8FE8BE}" type="presOf" srcId="{19945BA2-98E2-4818-8397-B4E8C7F46C3C}" destId="{F51FA044-DE04-4791-B2DE-BD67D32AB65A}" srcOrd="0" destOrd="0" presId="urn:microsoft.com/office/officeart/2008/layout/NameandTitleOrganizationalChart"/>
    <dgm:cxn modelId="{C5650E65-9129-43DA-A521-BE90BE49968D}" type="presOf" srcId="{B85E730A-DEF4-4D2D-AE9F-CFB08E05843D}" destId="{BEC46211-B02F-4850-8246-60AA64B92487}" srcOrd="0" destOrd="0" presId="urn:microsoft.com/office/officeart/2008/layout/NameandTitleOrganizationalChart"/>
    <dgm:cxn modelId="{966CF745-50D1-4D7C-862C-A4D4A2A0874D}" type="presOf" srcId="{BFA52710-810C-413E-8AF3-C4655C8CDCB4}" destId="{9E281ECB-7436-4E8B-93AB-A316498205F0}" srcOrd="1" destOrd="0" presId="urn:microsoft.com/office/officeart/2008/layout/NameandTitleOrganizationalChart"/>
    <dgm:cxn modelId="{48004466-31A7-41C4-8E65-6B8CEB0C6273}" type="presOf" srcId="{645049E9-9DD2-45E3-A16D-160C1F6FBB6C}" destId="{99E17010-6A13-464B-A78A-FA5751934052}" srcOrd="0" destOrd="0" presId="urn:microsoft.com/office/officeart/2008/layout/NameandTitleOrganizationalChart"/>
    <dgm:cxn modelId="{529D3A69-22A3-43B7-AA07-C7ACD64C1B60}" type="presOf" srcId="{1FCD236D-48C6-4D29-9D7F-8CE6F841AE46}" destId="{BDA7D723-F1A4-4757-9E8C-2A920B49B232}" srcOrd="0" destOrd="0" presId="urn:microsoft.com/office/officeart/2008/layout/NameandTitleOrganizationalChart"/>
    <dgm:cxn modelId="{F2BA506A-55F7-42A9-888E-69F31A325AD2}" type="presOf" srcId="{81FFC892-E618-42BC-8569-BAC49FD46AFB}" destId="{F6805135-D127-44F1-8A26-C999F1F2942D}" srcOrd="1" destOrd="0" presId="urn:microsoft.com/office/officeart/2008/layout/NameandTitleOrganizationalChart"/>
    <dgm:cxn modelId="{D043586A-0C2F-445A-8481-4B11362EC06C}" srcId="{481CB781-8D60-4641-AAD8-73CD8C4E29C6}" destId="{0E371B13-30E4-47FF-B4B0-99685AF06DE5}" srcOrd="0" destOrd="0" parTransId="{B85E730A-DEF4-4D2D-AE9F-CFB08E05843D}" sibTransId="{E47B158B-DF05-4C2C-BDDA-316CE3B7C3EC}"/>
    <dgm:cxn modelId="{E76E836C-2187-4558-9B89-55A77C6C376D}" type="presOf" srcId="{B9130DAB-3FC1-413D-8B50-F40AB5FF0E3E}" destId="{0FB22013-B68C-49CE-9366-AEB547BE4BE8}" srcOrd="1" destOrd="0" presId="urn:microsoft.com/office/officeart/2008/layout/NameandTitleOrganizationalChart"/>
    <dgm:cxn modelId="{05462A4F-AE8A-4AAB-B2D9-D5BA030D4EAD}" type="presOf" srcId="{71DE08BD-E5E9-4CE8-9347-0C634F79B48D}" destId="{4A9CE2AD-C66A-4BB7-959A-0975C000836F}" srcOrd="0" destOrd="0" presId="urn:microsoft.com/office/officeart/2008/layout/NameandTitleOrganizationalChart"/>
    <dgm:cxn modelId="{C7D73351-D512-4BC5-9B40-56B901F8542D}" type="presOf" srcId="{E9C89DB7-FB13-4E2B-B81F-78835F428AC8}" destId="{9C126A04-45F7-4684-B6B8-2D30941C1AB3}" srcOrd="0" destOrd="0" presId="urn:microsoft.com/office/officeart/2008/layout/NameandTitleOrganizationalChart"/>
    <dgm:cxn modelId="{6D4A3973-BB20-4B4D-B65C-F04BFA54FF13}" type="presOf" srcId="{8E29122C-0A6E-4BCB-A298-09D7E6BA8B43}" destId="{A04F3506-DD6F-4FA3-AEF9-F8F9F216C495}" srcOrd="1" destOrd="0" presId="urn:microsoft.com/office/officeart/2008/layout/NameandTitleOrganizationalChart"/>
    <dgm:cxn modelId="{C8386155-B390-41BD-908E-C2FFC4C50145}" type="presOf" srcId="{6B2103E2-5F28-4AB6-A7AC-5CF8732F15AA}" destId="{B94382DB-1EFE-4E08-8B8B-32CA5D2EBF57}" srcOrd="0" destOrd="0" presId="urn:microsoft.com/office/officeart/2008/layout/NameandTitleOrganizationalChart"/>
    <dgm:cxn modelId="{BA83BD56-7423-4FE8-BCCF-00BA79F305C2}" type="presOf" srcId="{F0E50E56-D2A6-4454-867C-7BA2701D9F02}" destId="{65BB8581-37D0-4819-8BDD-5DACACED3715}" srcOrd="0" destOrd="0" presId="urn:microsoft.com/office/officeart/2008/layout/NameandTitleOrganizationalChart"/>
    <dgm:cxn modelId="{2D558077-4C7C-46AD-A193-99D0AF7A2B70}" type="presOf" srcId="{1EB6A03F-2BDD-4608-A0DF-DC7D2177A232}" destId="{21012EED-5A22-4444-B668-22A830DB92D1}" srcOrd="0" destOrd="0" presId="urn:microsoft.com/office/officeart/2008/layout/NameandTitleOrganizationalChart"/>
    <dgm:cxn modelId="{EE998858-C314-488C-822E-3B062E08FA6B}" type="presOf" srcId="{E20AFF64-BE81-42C8-8539-9805D902A589}" destId="{B0D642F5-5FAE-4995-9298-4004F5551D6B}" srcOrd="0" destOrd="0" presId="urn:microsoft.com/office/officeart/2008/layout/NameandTitleOrganizationalChart"/>
    <dgm:cxn modelId="{3D91FF78-4F03-441C-B5BF-6B7481DC2804}" type="presOf" srcId="{18966DCA-6C71-4686-869E-074F1D995013}" destId="{FEEA54EA-A00A-4192-85BD-2E24312F5B7F}" srcOrd="0" destOrd="0" presId="urn:microsoft.com/office/officeart/2008/layout/NameandTitleOrganizationalChart"/>
    <dgm:cxn modelId="{DCF5F07B-201E-4AEE-A9B5-86A76AA7E11F}" type="presOf" srcId="{9A4F3D0B-8511-4620-9C26-DFD974766698}" destId="{8E763DA1-4408-4614-B321-5E6F682AC252}" srcOrd="0" destOrd="0" presId="urn:microsoft.com/office/officeart/2008/layout/NameandTitleOrganizationalChart"/>
    <dgm:cxn modelId="{80503E7C-2979-4448-94F9-61845B2C28FF}" srcId="{1EB6A03F-2BDD-4608-A0DF-DC7D2177A232}" destId="{00695E88-DFF0-4BB7-92BA-869F9942DBBE}" srcOrd="0" destOrd="0" parTransId="{F0E50E56-D2A6-4454-867C-7BA2701D9F02}" sibTransId="{68C049C2-A4D0-4E32-BDDD-FBD78EDA37FD}"/>
    <dgm:cxn modelId="{1545877C-FF6B-4514-BD45-C978E7229F04}" type="presOf" srcId="{C4E95BBF-D9D9-4203-8E35-0E7B72C4EEBC}" destId="{6400DE7E-7B86-4253-9C05-54EAF9FC6221}" srcOrd="0" destOrd="0" presId="urn:microsoft.com/office/officeart/2008/layout/NameandTitleOrganizationalChart"/>
    <dgm:cxn modelId="{0E19247E-0DF7-4917-9A24-4037A57D1A1F}" type="presOf" srcId="{27AD4E0A-FE6D-4847-B4B0-BF884A2A688D}" destId="{E11027B3-E53C-4966-BC9F-C5CB8DABC0C7}" srcOrd="1" destOrd="0" presId="urn:microsoft.com/office/officeart/2008/layout/NameandTitleOrganizationalChart"/>
    <dgm:cxn modelId="{0C5EA77F-8155-401F-957D-25B3B2177870}" type="presOf" srcId="{2F2DF5A8-D285-404C-97A1-620FCAF3F1AD}" destId="{D25D005A-FE84-4C85-BBA5-E750E87069D1}" srcOrd="0" destOrd="0" presId="urn:microsoft.com/office/officeart/2008/layout/NameandTitleOrganizationalChart"/>
    <dgm:cxn modelId="{D3BB7A8B-DC16-4EC5-9D15-40C11B75E11F}" type="presOf" srcId="{2F2DF5A8-D285-404C-97A1-620FCAF3F1AD}" destId="{2EDCC310-4FA2-4CE8-A910-9BD4633F091A}" srcOrd="1" destOrd="0" presId="urn:microsoft.com/office/officeart/2008/layout/NameandTitleOrganizationalChart"/>
    <dgm:cxn modelId="{F683498C-6487-4900-9857-2C86A257B1F4}" type="presOf" srcId="{D6193D72-CB69-4D5F-BA9D-CD65327677DE}" destId="{E4C13B43-01CF-4939-85F9-8F7956927214}" srcOrd="0" destOrd="0" presId="urn:microsoft.com/office/officeart/2008/layout/NameandTitleOrganizationalChart"/>
    <dgm:cxn modelId="{1A68F690-2D5C-479D-B313-58F9BAB4B0F7}" type="presOf" srcId="{481CB781-8D60-4641-AAD8-73CD8C4E29C6}" destId="{EAEFB294-A1D5-4878-822A-D3177D0FC763}" srcOrd="0" destOrd="0" presId="urn:microsoft.com/office/officeart/2008/layout/NameandTitleOrganizationalChart"/>
    <dgm:cxn modelId="{A62AB792-F318-4CB1-B069-9FCEB1C14364}" type="presOf" srcId="{481CB781-8D60-4641-AAD8-73CD8C4E29C6}" destId="{E7792026-738F-4179-B812-7CFD7034D118}" srcOrd="1" destOrd="0" presId="urn:microsoft.com/office/officeart/2008/layout/NameandTitleOrganizationalChart"/>
    <dgm:cxn modelId="{3684D692-476B-41CC-9E61-C8FBA1FCB69F}" type="presOf" srcId="{F93E9CDA-D509-4ACA-810B-A3870929267E}" destId="{4AFF6AD8-53EF-472A-B46B-F4B7B4249C43}" srcOrd="0" destOrd="0" presId="urn:microsoft.com/office/officeart/2008/layout/NameandTitleOrganizationalChart"/>
    <dgm:cxn modelId="{1CD72099-F196-4D01-AB4B-F16C42C25DC0}" type="presOf" srcId="{E38EF4DF-2E4E-4C55-B17D-261E185FA2BC}" destId="{E3627F60-694F-42C3-9EC7-54AA91007604}" srcOrd="0" destOrd="0" presId="urn:microsoft.com/office/officeart/2008/layout/NameandTitleOrganizationalChart"/>
    <dgm:cxn modelId="{DD3BCE9B-ACE2-44F9-9522-8415AC54C40A}" type="presOf" srcId="{658F9438-6428-4B84-963C-89A00557D2BF}" destId="{DE3E54B5-E703-469F-956A-8CED23AE9E66}" srcOrd="0" destOrd="0" presId="urn:microsoft.com/office/officeart/2008/layout/NameandTitleOrganizationalChart"/>
    <dgm:cxn modelId="{45DED79B-45FF-48CF-9379-7640131469BA}" srcId="{9D76EF04-DE9F-4424-8E7E-8764FDF22ABE}" destId="{81FFC892-E618-42BC-8569-BAC49FD46AFB}" srcOrd="0" destOrd="0" parTransId="{194FA1F3-14E7-4D44-8C3D-1B3FEE973814}" sibTransId="{F03EDA26-809E-46CB-BDB1-39E8CFB0EF09}"/>
    <dgm:cxn modelId="{9DE84F9C-A507-4C55-81B7-FE7DA7395F95}" srcId="{6B2103E2-5F28-4AB6-A7AC-5CF8732F15AA}" destId="{9D76EF04-DE9F-4424-8E7E-8764FDF22ABE}" srcOrd="1" destOrd="0" parTransId="{D3025D33-230D-4F28-AC4D-DA912A612B3D}" sibTransId="{645049E9-9DD2-45E3-A16D-160C1F6FBB6C}"/>
    <dgm:cxn modelId="{202AB1A0-CC02-42C4-95FC-1381952B70FB}" srcId="{B9130DAB-3FC1-413D-8B50-F40AB5FF0E3E}" destId="{481CB781-8D60-4641-AAD8-73CD8C4E29C6}" srcOrd="0" destOrd="0" parTransId="{CAFFE730-A6F2-493E-B27D-439671BB2841}" sibTransId="{19945BA2-98E2-4818-8397-B4E8C7F46C3C}"/>
    <dgm:cxn modelId="{340F51A1-D83B-40B7-9F14-176EEBE8F84C}" type="presOf" srcId="{EA77BB2D-3996-479E-9C10-34AC00521E55}" destId="{21D415F1-2D1B-4081-B615-7D6515AC67D6}" srcOrd="0" destOrd="0" presId="urn:microsoft.com/office/officeart/2008/layout/NameandTitleOrganizationalChart"/>
    <dgm:cxn modelId="{F4D36DA6-0341-4F56-BF76-748723467229}" type="presOf" srcId="{BFD19FC4-A599-4AF2-A131-FAA69C3D6DB8}" destId="{7D53C377-7632-488B-B6C8-E7523B3945F1}" srcOrd="0" destOrd="0" presId="urn:microsoft.com/office/officeart/2008/layout/NameandTitleOrganizationalChart"/>
    <dgm:cxn modelId="{B3FD1EAB-8788-4938-B848-6D16098C2DA0}" type="presOf" srcId="{84267F0F-F958-4744-B7A9-CFB81518AD7B}" destId="{E65AE274-6279-406B-B22A-9D854D01E626}" srcOrd="0" destOrd="0" presId="urn:microsoft.com/office/officeart/2008/layout/NameandTitleOrganizationalChart"/>
    <dgm:cxn modelId="{972890AC-3225-4F9E-A7CC-81A64C63E1E9}" type="presOf" srcId="{27AD4E0A-FE6D-4847-B4B0-BF884A2A688D}" destId="{1D88E359-F489-49A4-B776-4D6473FD551C}" srcOrd="0" destOrd="0" presId="urn:microsoft.com/office/officeart/2008/layout/NameandTitleOrganizationalChart"/>
    <dgm:cxn modelId="{DCB0B0AC-27E3-428B-B08E-EC26A1473091}" type="presOf" srcId="{1FCD236D-48C6-4D29-9D7F-8CE6F841AE46}" destId="{A472F6C6-91D7-49C4-9BCF-C32D7E7D7A4E}" srcOrd="1" destOrd="0" presId="urn:microsoft.com/office/officeart/2008/layout/NameandTitleOrganizationalChart"/>
    <dgm:cxn modelId="{04FC96AD-C50C-47BF-8A94-B0BA78353772}" type="presOf" srcId="{0EC45924-A028-4978-9F3A-AC095D0C7728}" destId="{1BDF4211-B8A2-4060-BD2A-D2B65DE3DC46}" srcOrd="0" destOrd="0" presId="urn:microsoft.com/office/officeart/2008/layout/NameandTitleOrganizationalChart"/>
    <dgm:cxn modelId="{E04BDDAF-1F40-49FA-9ABE-3953DD2D53E4}" srcId="{6B2103E2-5F28-4AB6-A7AC-5CF8732F15AA}" destId="{E38EF4DF-2E4E-4C55-B17D-261E185FA2BC}" srcOrd="3" destOrd="0" parTransId="{61B482EA-CE13-4110-8479-EB0F15A06FF4}" sibTransId="{E5BD12C5-4DB1-466E-B3E7-F61A45B00592}"/>
    <dgm:cxn modelId="{377A37B1-0F79-4ABC-B736-CCBA411A58D2}" srcId="{6B2103E2-5F28-4AB6-A7AC-5CF8732F15AA}" destId="{27AD4E0A-FE6D-4847-B4B0-BF884A2A688D}" srcOrd="2" destOrd="0" parTransId="{2FC5C69A-6211-40C7-813C-64440982ED83}" sibTransId="{7177DF29-8A4F-40D1-86EA-8532DAB0DAAA}"/>
    <dgm:cxn modelId="{291D98B5-C7F6-44DA-97BF-E198CF218C82}" srcId="{8E29122C-0A6E-4BCB-A298-09D7E6BA8B43}" destId="{BFA52710-810C-413E-8AF3-C4655C8CDCB4}" srcOrd="0" destOrd="0" parTransId="{7903E7A9-F1B9-41AA-88FB-17E2B041F388}" sibTransId="{658F9438-6428-4B84-963C-89A00557D2BF}"/>
    <dgm:cxn modelId="{BDFBB0B7-7B05-435F-AFB0-3A6E44CF37F6}" type="presOf" srcId="{68C049C2-A4D0-4E32-BDDD-FBD78EDA37FD}" destId="{55CFEEE0-ECEF-4092-910E-9E091928281E}" srcOrd="0" destOrd="0" presId="urn:microsoft.com/office/officeart/2008/layout/NameandTitleOrganizationalChart"/>
    <dgm:cxn modelId="{D7C144C1-6EC7-4FAE-AC72-8D6BAC68A360}" type="presOf" srcId="{12036C8D-EA98-418F-923E-E2BB065A522B}" destId="{FEF89993-DAFF-42F2-98B0-FEF748E6D2CD}" srcOrd="0" destOrd="0" presId="urn:microsoft.com/office/officeart/2008/layout/NameandTitleOrganizationalChart"/>
    <dgm:cxn modelId="{A187CDC7-92B2-436C-9C37-FFD44CB8C65B}" type="presOf" srcId="{F03EDA26-809E-46CB-BDB1-39E8CFB0EF09}" destId="{1111A644-6A59-46AE-B166-E3E1F228C5C9}" srcOrd="0" destOrd="0" presId="urn:microsoft.com/office/officeart/2008/layout/NameandTitleOrganizationalChart"/>
    <dgm:cxn modelId="{159681D1-23DC-46B8-A541-203E25464723}" type="presOf" srcId="{00695E88-DFF0-4BB7-92BA-869F9942DBBE}" destId="{21D67FEF-074D-44F3-B64C-1782F8E76C77}" srcOrd="1" destOrd="0" presId="urn:microsoft.com/office/officeart/2008/layout/NameandTitleOrganizationalChart"/>
    <dgm:cxn modelId="{21B56BD3-04BE-43AB-8518-A568A9322131}" type="presOf" srcId="{8E29122C-0A6E-4BCB-A298-09D7E6BA8B43}" destId="{D0A4C250-0BAB-46AB-9619-50B7BF938AEE}" srcOrd="0" destOrd="0" presId="urn:microsoft.com/office/officeart/2008/layout/NameandTitleOrganizationalChart"/>
    <dgm:cxn modelId="{1D93F4DA-6CB3-4CB1-A87D-7272A0C7E9CC}" srcId="{0078F599-4297-4A7B-8B6D-887CE7A3B14A}" destId="{1FCD236D-48C6-4D29-9D7F-8CE6F841AE46}" srcOrd="0" destOrd="0" parTransId="{8D22C97B-873F-45E3-A36E-D7B34B02080F}" sibTransId="{0EC45924-A028-4978-9F3A-AC095D0C7728}"/>
    <dgm:cxn modelId="{7E514BDD-D5FE-43BB-AB72-AC69D2BDFF7F}" type="presOf" srcId="{9D76EF04-DE9F-4424-8E7E-8764FDF22ABE}" destId="{2367A4F1-2B97-409E-B5CD-8172CFF706F4}" srcOrd="0" destOrd="0" presId="urn:microsoft.com/office/officeart/2008/layout/NameandTitleOrganizationalChart"/>
    <dgm:cxn modelId="{0DEA45DF-768C-4F45-A583-57D4B3DC0FA4}" type="presOf" srcId="{0E371B13-30E4-47FF-B4B0-99685AF06DE5}" destId="{F65851AA-1F66-4341-B4BC-16120BFCCA96}" srcOrd="1" destOrd="0" presId="urn:microsoft.com/office/officeart/2008/layout/NameandTitleOrganizationalChart"/>
    <dgm:cxn modelId="{D2D3BEDF-0352-442D-9A25-7EDC4BF67414}" srcId="{6B2103E2-5F28-4AB6-A7AC-5CF8732F15AA}" destId="{2F2DF5A8-D285-404C-97A1-620FCAF3F1AD}" srcOrd="4" destOrd="0" parTransId="{EA77BB2D-3996-479E-9C10-34AC00521E55}" sibTransId="{685EA9C5-6656-44AC-9AED-1B206A3B538E}"/>
    <dgm:cxn modelId="{0BF54BE0-FB13-4832-89EA-4EE071EFEEFA}" type="presOf" srcId="{DDE2B53B-EB80-4FD0-9468-B87C64FC4834}" destId="{13697B19-087E-406E-A2D7-38C6C2BED6C8}" srcOrd="0" destOrd="0" presId="urn:microsoft.com/office/officeart/2008/layout/NameandTitleOrganizationalChart"/>
    <dgm:cxn modelId="{CF24DCE0-4F52-4F04-A471-4E1664B13038}" srcId="{1FCD236D-48C6-4D29-9D7F-8CE6F841AE46}" destId="{6B2103E2-5F28-4AB6-A7AC-5CF8732F15AA}" srcOrd="0" destOrd="0" parTransId="{84267F0F-F958-4744-B7A9-CFB81518AD7B}" sibTransId="{8DFEEFFB-BE61-4B2D-A28B-36BD96BD0F49}"/>
    <dgm:cxn modelId="{44980AE7-4995-4C94-999B-EE9392BCA747}" type="presOf" srcId="{7BB0DC97-D6C3-40B2-B2FD-FB71FF871785}" destId="{4C44E162-D845-4269-ADBD-9A807000D41C}" srcOrd="0" destOrd="0" presId="urn:microsoft.com/office/officeart/2008/layout/NameandTitleOrganizationalChart"/>
    <dgm:cxn modelId="{444E8AE7-EB82-4287-85BA-1E2E72838A03}" type="presOf" srcId="{6685EA44-4453-40DD-AC16-FF047832DEE2}" destId="{F7CE4598-A805-478A-87AB-9D5331B88B22}" srcOrd="0" destOrd="0" presId="urn:microsoft.com/office/officeart/2008/layout/NameandTitleOrganizationalChart"/>
    <dgm:cxn modelId="{4764E7E9-6136-48DC-BFDA-F49A9204C133}" type="presOf" srcId="{6B2103E2-5F28-4AB6-A7AC-5CF8732F15AA}" destId="{8C4239C5-A8E4-424E-A0DD-2ADAD4076A7A}" srcOrd="1" destOrd="0" presId="urn:microsoft.com/office/officeart/2008/layout/NameandTitleOrganizationalChart"/>
    <dgm:cxn modelId="{B90395EC-4CC5-4DB7-8222-4739760BAC80}" type="presOf" srcId="{2FC5C69A-6211-40C7-813C-64440982ED83}" destId="{FA26F327-B2F0-444B-A028-90D8C72B70BD}" srcOrd="0" destOrd="0" presId="urn:microsoft.com/office/officeart/2008/layout/NameandTitleOrganizationalChart"/>
    <dgm:cxn modelId="{628F2AEE-8D47-4DE6-B42B-CEF725EE0AD6}" type="presOf" srcId="{E5BD12C5-4DB1-466E-B3E7-F61A45B00592}" destId="{0811D34E-E617-4151-9AE3-D508F89CB79B}" srcOrd="0" destOrd="0" presId="urn:microsoft.com/office/officeart/2008/layout/NameandTitleOrganizationalChart"/>
    <dgm:cxn modelId="{B5356AF1-0EE6-49F6-B005-09822FDFC11E}" type="presOf" srcId="{BFA52710-810C-413E-8AF3-C4655C8CDCB4}" destId="{6ED472A9-B533-482C-A45E-D5D946762432}" srcOrd="0" destOrd="0" presId="urn:microsoft.com/office/officeart/2008/layout/NameandTitleOrganizationalChart"/>
    <dgm:cxn modelId="{D7001BF4-27A5-48B0-9E78-F80860EF6026}" type="presOf" srcId="{0E371B13-30E4-47FF-B4B0-99685AF06DE5}" destId="{A36DE787-C99C-416A-9070-08257BEFBCD9}" srcOrd="0" destOrd="0" presId="urn:microsoft.com/office/officeart/2008/layout/NameandTitleOrganizationalChart"/>
    <dgm:cxn modelId="{C49916F5-7D6A-4CC6-BE76-8BA70C5D2E5C}" srcId="{E20AFF64-BE81-42C8-8539-9805D902A589}" destId="{6685EA44-4453-40DD-AC16-FF047832DEE2}" srcOrd="0" destOrd="0" parTransId="{7BB0DC97-D6C3-40B2-B2FD-FB71FF871785}" sibTransId="{12036C8D-EA98-418F-923E-E2BB065A522B}"/>
    <dgm:cxn modelId="{E08436F5-B30F-43AC-B5DC-1D476F039340}" type="presOf" srcId="{B9130DAB-3FC1-413D-8B50-F40AB5FF0E3E}" destId="{C79B9F85-33CF-47AA-A581-92AC0EC5C26C}" srcOrd="0" destOrd="0" presId="urn:microsoft.com/office/officeart/2008/layout/NameandTitleOrganizationalChart"/>
    <dgm:cxn modelId="{1129BBF9-CAF5-4D19-A0A0-A1FF69637D92}" type="presOf" srcId="{CAFFE730-A6F2-493E-B27D-439671BB2841}" destId="{7DCE575D-2379-43D5-BBD4-6CAF25A5C9D1}" srcOrd="0" destOrd="0" presId="urn:microsoft.com/office/officeart/2008/layout/NameandTitleOrganizationalChart"/>
    <dgm:cxn modelId="{1A48ABFC-ABB3-42AA-97BC-DEA5723B49FE}" type="presOf" srcId="{E20AFF64-BE81-42C8-8539-9805D902A589}" destId="{F2D3F09F-E8F0-4818-8B83-5ADFB39C104D}" srcOrd="1" destOrd="0" presId="urn:microsoft.com/office/officeart/2008/layout/NameandTitleOrganizationalChart"/>
    <dgm:cxn modelId="{B7D95EFD-D4B6-4AD0-B6EF-07C3FAA0FEF0}" srcId="{E38EF4DF-2E4E-4C55-B17D-261E185FA2BC}" destId="{8E29122C-0A6E-4BCB-A298-09D7E6BA8B43}" srcOrd="0" destOrd="0" parTransId="{9A4F3D0B-8511-4620-9C26-DFD974766698}" sibTransId="{C0E99E9B-7CCD-4198-A8F0-58AD76BD75C7}"/>
    <dgm:cxn modelId="{10B77EFE-17FE-4542-B8FF-F16A15278B51}" type="presOf" srcId="{81FFC892-E618-42BC-8569-BAC49FD46AFB}" destId="{B0DE5963-7D96-40AE-B4E1-DED72C59AE7D}" srcOrd="0" destOrd="0" presId="urn:microsoft.com/office/officeart/2008/layout/NameandTitleOrganizationalChart"/>
    <dgm:cxn modelId="{6DE9C634-801F-4CC7-A1D6-28363DB81FFB}" type="presParOf" srcId="{8329445C-D30D-4B13-8273-FF626C2A577A}" destId="{DA56F754-13CA-4FD0-B3AD-A375CE2A225A}" srcOrd="0" destOrd="0" presId="urn:microsoft.com/office/officeart/2008/layout/NameandTitleOrganizationalChart"/>
    <dgm:cxn modelId="{C344B229-126B-4F74-B2D8-0CB3CCE605F8}" type="presParOf" srcId="{DA56F754-13CA-4FD0-B3AD-A375CE2A225A}" destId="{75FBA545-51DD-433D-BCA2-C490D35FA4E1}" srcOrd="0" destOrd="0" presId="urn:microsoft.com/office/officeart/2008/layout/NameandTitleOrganizationalChart"/>
    <dgm:cxn modelId="{75D80C57-2058-4157-8E7A-0A241C02C8A1}" type="presParOf" srcId="{75FBA545-51DD-433D-BCA2-C490D35FA4E1}" destId="{BDA7D723-F1A4-4757-9E8C-2A920B49B232}" srcOrd="0" destOrd="0" presId="urn:microsoft.com/office/officeart/2008/layout/NameandTitleOrganizationalChart"/>
    <dgm:cxn modelId="{7195D2AF-6078-4E56-9BA6-C7C9FBC88EF9}" type="presParOf" srcId="{75FBA545-51DD-433D-BCA2-C490D35FA4E1}" destId="{1BDF4211-B8A2-4060-BD2A-D2B65DE3DC46}" srcOrd="1" destOrd="0" presId="urn:microsoft.com/office/officeart/2008/layout/NameandTitleOrganizationalChart"/>
    <dgm:cxn modelId="{279DE2EF-F097-4AF0-94E2-74915861EC0A}" type="presParOf" srcId="{75FBA545-51DD-433D-BCA2-C490D35FA4E1}" destId="{A472F6C6-91D7-49C4-9BCF-C32D7E7D7A4E}" srcOrd="2" destOrd="0" presId="urn:microsoft.com/office/officeart/2008/layout/NameandTitleOrganizationalChart"/>
    <dgm:cxn modelId="{C9800024-B039-453B-83C4-CF495E0D6B6B}" type="presParOf" srcId="{DA56F754-13CA-4FD0-B3AD-A375CE2A225A}" destId="{A26C4620-6FC6-41E3-98C5-6D9EAA74C8DE}" srcOrd="1" destOrd="0" presId="urn:microsoft.com/office/officeart/2008/layout/NameandTitleOrganizationalChart"/>
    <dgm:cxn modelId="{FC4B62F6-958A-40B2-9DE5-3E334DBE60C0}" type="presParOf" srcId="{A26C4620-6FC6-41E3-98C5-6D9EAA74C8DE}" destId="{E65AE274-6279-406B-B22A-9D854D01E626}" srcOrd="0" destOrd="0" presId="urn:microsoft.com/office/officeart/2008/layout/NameandTitleOrganizationalChart"/>
    <dgm:cxn modelId="{973C3595-B10A-4747-ABF9-D402218A9348}" type="presParOf" srcId="{A26C4620-6FC6-41E3-98C5-6D9EAA74C8DE}" destId="{FD31C9E1-576F-4745-96B2-6C3965DE2461}" srcOrd="1" destOrd="0" presId="urn:microsoft.com/office/officeart/2008/layout/NameandTitleOrganizationalChart"/>
    <dgm:cxn modelId="{88656A22-AC2A-42F0-8CBA-A5CE66284136}" type="presParOf" srcId="{FD31C9E1-576F-4745-96B2-6C3965DE2461}" destId="{24E21688-0C9F-4BC0-8989-3998FA18BE49}" srcOrd="0" destOrd="0" presId="urn:microsoft.com/office/officeart/2008/layout/NameandTitleOrganizationalChart"/>
    <dgm:cxn modelId="{23881091-1695-4857-B734-C37661D0A14A}" type="presParOf" srcId="{24E21688-0C9F-4BC0-8989-3998FA18BE49}" destId="{B94382DB-1EFE-4E08-8B8B-32CA5D2EBF57}" srcOrd="0" destOrd="0" presId="urn:microsoft.com/office/officeart/2008/layout/NameandTitleOrganizationalChart"/>
    <dgm:cxn modelId="{20FAFFDF-C9FA-4D87-B1CC-75AD5DA5A2FD}" type="presParOf" srcId="{24E21688-0C9F-4BC0-8989-3998FA18BE49}" destId="{2E9CF4F5-E7BC-458A-B5CF-84F28EF84A92}" srcOrd="1" destOrd="0" presId="urn:microsoft.com/office/officeart/2008/layout/NameandTitleOrganizationalChart"/>
    <dgm:cxn modelId="{EA921A40-9071-4F5D-810E-E20ACC28116A}" type="presParOf" srcId="{24E21688-0C9F-4BC0-8989-3998FA18BE49}" destId="{8C4239C5-A8E4-424E-A0DD-2ADAD4076A7A}" srcOrd="2" destOrd="0" presId="urn:microsoft.com/office/officeart/2008/layout/NameandTitleOrganizationalChart"/>
    <dgm:cxn modelId="{683A22B4-9671-471B-BDDE-65A98D439C90}" type="presParOf" srcId="{FD31C9E1-576F-4745-96B2-6C3965DE2461}" destId="{CD85E1D8-F093-458E-BF73-D0A0670ED24D}" srcOrd="1" destOrd="0" presId="urn:microsoft.com/office/officeart/2008/layout/NameandTitleOrganizationalChart"/>
    <dgm:cxn modelId="{6E203133-65D9-4D90-A885-ADDDB034229E}" type="presParOf" srcId="{CD85E1D8-F093-458E-BF73-D0A0670ED24D}" destId="{AC7736B5-B582-4C81-9E58-07B8114FA6DF}" srcOrd="0" destOrd="0" presId="urn:microsoft.com/office/officeart/2008/layout/NameandTitleOrganizationalChart"/>
    <dgm:cxn modelId="{87396242-1050-4E66-8886-84F7E7A5ED30}" type="presParOf" srcId="{CD85E1D8-F093-458E-BF73-D0A0670ED24D}" destId="{302286A5-0CAB-4985-9143-3767A556FD77}" srcOrd="1" destOrd="0" presId="urn:microsoft.com/office/officeart/2008/layout/NameandTitleOrganizationalChart"/>
    <dgm:cxn modelId="{87B9CB56-CC32-446F-ACEC-87C7A7CC90DF}" type="presParOf" srcId="{302286A5-0CAB-4985-9143-3767A556FD77}" destId="{C8FE3C68-5E31-4FCB-A810-4736462C1C26}" srcOrd="0" destOrd="0" presId="urn:microsoft.com/office/officeart/2008/layout/NameandTitleOrganizationalChart"/>
    <dgm:cxn modelId="{8BC5ED27-C7DD-47A7-AB60-0055D3108BAE}" type="presParOf" srcId="{C8FE3C68-5E31-4FCB-A810-4736462C1C26}" destId="{C79B9F85-33CF-47AA-A581-92AC0EC5C26C}" srcOrd="0" destOrd="0" presId="urn:microsoft.com/office/officeart/2008/layout/NameandTitleOrganizationalChart"/>
    <dgm:cxn modelId="{DDB032F5-5AC7-48BD-9F8D-D410754439B7}" type="presParOf" srcId="{C8FE3C68-5E31-4FCB-A810-4736462C1C26}" destId="{13697B19-087E-406E-A2D7-38C6C2BED6C8}" srcOrd="1" destOrd="0" presId="urn:microsoft.com/office/officeart/2008/layout/NameandTitleOrganizationalChart"/>
    <dgm:cxn modelId="{A708EB08-87ED-4BDF-BAD2-B9B6047D2B4B}" type="presParOf" srcId="{C8FE3C68-5E31-4FCB-A810-4736462C1C26}" destId="{0FB22013-B68C-49CE-9366-AEB547BE4BE8}" srcOrd="2" destOrd="0" presId="urn:microsoft.com/office/officeart/2008/layout/NameandTitleOrganizationalChart"/>
    <dgm:cxn modelId="{CDE811C9-5240-4AD7-BDFE-4C14840DA91E}" type="presParOf" srcId="{302286A5-0CAB-4985-9143-3767A556FD77}" destId="{034DF5FE-2702-4FD3-9694-20F0F942E811}" srcOrd="1" destOrd="0" presId="urn:microsoft.com/office/officeart/2008/layout/NameandTitleOrganizationalChart"/>
    <dgm:cxn modelId="{F3BA5434-113C-49D5-93DB-CAB40ABB6ECF}" type="presParOf" srcId="{034DF5FE-2702-4FD3-9694-20F0F942E811}" destId="{7DCE575D-2379-43D5-BBD4-6CAF25A5C9D1}" srcOrd="0" destOrd="0" presId="urn:microsoft.com/office/officeart/2008/layout/NameandTitleOrganizationalChart"/>
    <dgm:cxn modelId="{C197602A-6F3E-48DE-95EB-6E3EC799B1E3}" type="presParOf" srcId="{034DF5FE-2702-4FD3-9694-20F0F942E811}" destId="{E38D0729-DB84-41B4-A36E-E590ED79A0CC}" srcOrd="1" destOrd="0" presId="urn:microsoft.com/office/officeart/2008/layout/NameandTitleOrganizationalChart"/>
    <dgm:cxn modelId="{89180F87-C300-4C7D-8891-00F119858ED6}" type="presParOf" srcId="{E38D0729-DB84-41B4-A36E-E590ED79A0CC}" destId="{CEBADB13-0FB2-4E45-AE25-DBDA22A71859}" srcOrd="0" destOrd="0" presId="urn:microsoft.com/office/officeart/2008/layout/NameandTitleOrganizationalChart"/>
    <dgm:cxn modelId="{B7EB0E43-04CE-4073-A7AD-2BF12F073981}" type="presParOf" srcId="{CEBADB13-0FB2-4E45-AE25-DBDA22A71859}" destId="{EAEFB294-A1D5-4878-822A-D3177D0FC763}" srcOrd="0" destOrd="0" presId="urn:microsoft.com/office/officeart/2008/layout/NameandTitleOrganizationalChart"/>
    <dgm:cxn modelId="{BF62403D-6F5F-4E8E-82E7-341D0DB086FD}" type="presParOf" srcId="{CEBADB13-0FB2-4E45-AE25-DBDA22A71859}" destId="{F51FA044-DE04-4791-B2DE-BD67D32AB65A}" srcOrd="1" destOrd="0" presId="urn:microsoft.com/office/officeart/2008/layout/NameandTitleOrganizationalChart"/>
    <dgm:cxn modelId="{77587B2D-0488-4537-A264-C11386E19612}" type="presParOf" srcId="{CEBADB13-0FB2-4E45-AE25-DBDA22A71859}" destId="{E7792026-738F-4179-B812-7CFD7034D118}" srcOrd="2" destOrd="0" presId="urn:microsoft.com/office/officeart/2008/layout/NameandTitleOrganizationalChart"/>
    <dgm:cxn modelId="{F18136C8-00D9-4B37-AE7F-EDCAB29E020F}" type="presParOf" srcId="{E38D0729-DB84-41B4-A36E-E590ED79A0CC}" destId="{B3D6E038-DCF9-4F5E-8A10-E16FB8FE01E8}" srcOrd="1" destOrd="0" presId="urn:microsoft.com/office/officeart/2008/layout/NameandTitleOrganizationalChart"/>
    <dgm:cxn modelId="{BB1D5196-FD6B-41F6-BB41-449EAAC83949}" type="presParOf" srcId="{B3D6E038-DCF9-4F5E-8A10-E16FB8FE01E8}" destId="{BEC46211-B02F-4850-8246-60AA64B92487}" srcOrd="0" destOrd="0" presId="urn:microsoft.com/office/officeart/2008/layout/NameandTitleOrganizationalChart"/>
    <dgm:cxn modelId="{5B3FB4AD-0CFE-4C3D-BFFF-67F1077230F0}" type="presParOf" srcId="{B3D6E038-DCF9-4F5E-8A10-E16FB8FE01E8}" destId="{15C54F2C-2F39-4355-8EAF-3BFFECAED954}" srcOrd="1" destOrd="0" presId="urn:microsoft.com/office/officeart/2008/layout/NameandTitleOrganizationalChart"/>
    <dgm:cxn modelId="{81FA279B-9540-44CC-A9F9-16C7D545F404}" type="presParOf" srcId="{15C54F2C-2F39-4355-8EAF-3BFFECAED954}" destId="{360DB2FD-98CC-48DC-A528-6499CFACE1B8}" srcOrd="0" destOrd="0" presId="urn:microsoft.com/office/officeart/2008/layout/NameandTitleOrganizationalChart"/>
    <dgm:cxn modelId="{8F66DFF1-97BC-4F7C-B7E3-72B0569BD9A1}" type="presParOf" srcId="{360DB2FD-98CC-48DC-A528-6499CFACE1B8}" destId="{A36DE787-C99C-416A-9070-08257BEFBCD9}" srcOrd="0" destOrd="0" presId="urn:microsoft.com/office/officeart/2008/layout/NameandTitleOrganizationalChart"/>
    <dgm:cxn modelId="{94587DAF-D059-4C4D-AF4E-C6BCF7C221B9}" type="presParOf" srcId="{360DB2FD-98CC-48DC-A528-6499CFACE1B8}" destId="{F0A6892B-8A85-4501-B750-BE83399F5E94}" srcOrd="1" destOrd="0" presId="urn:microsoft.com/office/officeart/2008/layout/NameandTitleOrganizationalChart"/>
    <dgm:cxn modelId="{8A19E741-3967-4EB1-A93E-9381114F7E00}" type="presParOf" srcId="{360DB2FD-98CC-48DC-A528-6499CFACE1B8}" destId="{F65851AA-1F66-4341-B4BC-16120BFCCA96}" srcOrd="2" destOrd="0" presId="urn:microsoft.com/office/officeart/2008/layout/NameandTitleOrganizationalChart"/>
    <dgm:cxn modelId="{C6DEB2BC-099F-4DC5-82B4-E505395BAFDB}" type="presParOf" srcId="{15C54F2C-2F39-4355-8EAF-3BFFECAED954}" destId="{DB3C38BC-14E3-415E-9DED-4B72666C1C08}" srcOrd="1" destOrd="0" presId="urn:microsoft.com/office/officeart/2008/layout/NameandTitleOrganizationalChart"/>
    <dgm:cxn modelId="{361CC581-CCF2-4FD9-96BB-00BA511227BB}" type="presParOf" srcId="{15C54F2C-2F39-4355-8EAF-3BFFECAED954}" destId="{56A06740-CAB9-4668-B91A-65F64E4CD4E9}" srcOrd="2" destOrd="0" presId="urn:microsoft.com/office/officeart/2008/layout/NameandTitleOrganizationalChart"/>
    <dgm:cxn modelId="{5ED62349-7AC6-4FCF-83E4-D65C4C788671}" type="presParOf" srcId="{E38D0729-DB84-41B4-A36E-E590ED79A0CC}" destId="{6C1F2B16-26E8-4A71-A288-55B4000FC0F2}" srcOrd="2" destOrd="0" presId="urn:microsoft.com/office/officeart/2008/layout/NameandTitleOrganizationalChart"/>
    <dgm:cxn modelId="{14925CA6-E908-4831-83ED-700767721ED0}" type="presParOf" srcId="{302286A5-0CAB-4985-9143-3767A556FD77}" destId="{49D86E06-5C59-4319-9D68-4F7F1890E04E}" srcOrd="2" destOrd="0" presId="urn:microsoft.com/office/officeart/2008/layout/NameandTitleOrganizationalChart"/>
    <dgm:cxn modelId="{EA6D2485-F563-49A1-A1BC-CF101CEF6746}" type="presParOf" srcId="{CD85E1D8-F093-458E-BF73-D0A0670ED24D}" destId="{CEB82D71-3A4D-4644-A1CF-101D90837CA0}" srcOrd="2" destOrd="0" presId="urn:microsoft.com/office/officeart/2008/layout/NameandTitleOrganizationalChart"/>
    <dgm:cxn modelId="{C285FBC7-2551-401D-803F-F69059C084C6}" type="presParOf" srcId="{CD85E1D8-F093-458E-BF73-D0A0670ED24D}" destId="{20FA5A3F-0E63-4C07-9634-B3471737CE36}" srcOrd="3" destOrd="0" presId="urn:microsoft.com/office/officeart/2008/layout/NameandTitleOrganizationalChart"/>
    <dgm:cxn modelId="{5A8CD4DE-054E-40EE-A613-72A9483D6ECA}" type="presParOf" srcId="{20FA5A3F-0E63-4C07-9634-B3471737CE36}" destId="{8485A3CC-D1FC-40B4-9D9B-374F65B53BEF}" srcOrd="0" destOrd="0" presId="urn:microsoft.com/office/officeart/2008/layout/NameandTitleOrganizationalChart"/>
    <dgm:cxn modelId="{80FD388C-FAF5-443B-9EC5-525CC23CE57B}" type="presParOf" srcId="{8485A3CC-D1FC-40B4-9D9B-374F65B53BEF}" destId="{2367A4F1-2B97-409E-B5CD-8172CFF706F4}" srcOrd="0" destOrd="0" presId="urn:microsoft.com/office/officeart/2008/layout/NameandTitleOrganizationalChart"/>
    <dgm:cxn modelId="{0C8FE8D7-05F3-4B22-80F7-7BF02ACA37E7}" type="presParOf" srcId="{8485A3CC-D1FC-40B4-9D9B-374F65B53BEF}" destId="{99E17010-6A13-464B-A78A-FA5751934052}" srcOrd="1" destOrd="0" presId="urn:microsoft.com/office/officeart/2008/layout/NameandTitleOrganizationalChart"/>
    <dgm:cxn modelId="{736E5DED-D246-4269-B0DF-05C75DD24F97}" type="presParOf" srcId="{8485A3CC-D1FC-40B4-9D9B-374F65B53BEF}" destId="{D0145071-C771-4676-A5B8-284B42952A53}" srcOrd="2" destOrd="0" presId="urn:microsoft.com/office/officeart/2008/layout/NameandTitleOrganizationalChart"/>
    <dgm:cxn modelId="{7220B406-7D62-4CEC-B539-4C6C18896D9D}" type="presParOf" srcId="{20FA5A3F-0E63-4C07-9634-B3471737CE36}" destId="{C7F4FC18-AA96-43C2-875E-A6DBE1506688}" srcOrd="1" destOrd="0" presId="urn:microsoft.com/office/officeart/2008/layout/NameandTitleOrganizationalChart"/>
    <dgm:cxn modelId="{F9246486-87A9-4787-A01A-3D9A1B2F25A2}" type="presParOf" srcId="{C7F4FC18-AA96-43C2-875E-A6DBE1506688}" destId="{D0F7E0A3-9B30-4721-850F-BDC2AA7B03CD}" srcOrd="0" destOrd="0" presId="urn:microsoft.com/office/officeart/2008/layout/NameandTitleOrganizationalChart"/>
    <dgm:cxn modelId="{E44E2AE2-B34A-4E38-AED6-2988A555491D}" type="presParOf" srcId="{C7F4FC18-AA96-43C2-875E-A6DBE1506688}" destId="{EA27D735-B809-4D23-89D9-EA21E1437622}" srcOrd="1" destOrd="0" presId="urn:microsoft.com/office/officeart/2008/layout/NameandTitleOrganizationalChart"/>
    <dgm:cxn modelId="{29593362-60B8-4564-B5B8-A14F6100C9F9}" type="presParOf" srcId="{EA27D735-B809-4D23-89D9-EA21E1437622}" destId="{D7719F17-FBBA-442F-9836-865D679BD6F0}" srcOrd="0" destOrd="0" presId="urn:microsoft.com/office/officeart/2008/layout/NameandTitleOrganizationalChart"/>
    <dgm:cxn modelId="{D55B56F5-37C7-4B17-B915-229BF8831351}" type="presParOf" srcId="{D7719F17-FBBA-442F-9836-865D679BD6F0}" destId="{B0DE5963-7D96-40AE-B4E1-DED72C59AE7D}" srcOrd="0" destOrd="0" presId="urn:microsoft.com/office/officeart/2008/layout/NameandTitleOrganizationalChart"/>
    <dgm:cxn modelId="{9DE015B3-28A3-4C74-B1B3-3A3B03E38404}" type="presParOf" srcId="{D7719F17-FBBA-442F-9836-865D679BD6F0}" destId="{1111A644-6A59-46AE-B166-E3E1F228C5C9}" srcOrd="1" destOrd="0" presId="urn:microsoft.com/office/officeart/2008/layout/NameandTitleOrganizationalChart"/>
    <dgm:cxn modelId="{F857E723-96E9-41A8-BB71-1434362DCC09}" type="presParOf" srcId="{D7719F17-FBBA-442F-9836-865D679BD6F0}" destId="{F6805135-D127-44F1-8A26-C999F1F2942D}" srcOrd="2" destOrd="0" presId="urn:microsoft.com/office/officeart/2008/layout/NameandTitleOrganizationalChart"/>
    <dgm:cxn modelId="{94824B3B-F762-4CCF-9C80-7EA472CAE544}" type="presParOf" srcId="{EA27D735-B809-4D23-89D9-EA21E1437622}" destId="{26B78F63-26E5-4AC3-8958-06C3B5B2ECB7}" srcOrd="1" destOrd="0" presId="urn:microsoft.com/office/officeart/2008/layout/NameandTitleOrganizationalChart"/>
    <dgm:cxn modelId="{F00E624D-3140-4DE7-A93B-210BCC317E1E}" type="presParOf" srcId="{26B78F63-26E5-4AC3-8958-06C3B5B2ECB7}" destId="{FEEA54EA-A00A-4192-85BD-2E24312F5B7F}" srcOrd="0" destOrd="0" presId="urn:microsoft.com/office/officeart/2008/layout/NameandTitleOrganizationalChart"/>
    <dgm:cxn modelId="{A7566A38-AB53-4B3D-B2BE-CE3323150063}" type="presParOf" srcId="{26B78F63-26E5-4AC3-8958-06C3B5B2ECB7}" destId="{1C02D120-3D15-40BA-8DC0-DC9CDF8D5C54}" srcOrd="1" destOrd="0" presId="urn:microsoft.com/office/officeart/2008/layout/NameandTitleOrganizationalChart"/>
    <dgm:cxn modelId="{1B6AD19D-9F98-4B79-B0DC-88223CDEA012}" type="presParOf" srcId="{1C02D120-3D15-40BA-8DC0-DC9CDF8D5C54}" destId="{FAC6D3EB-82D4-4E40-9504-B4C7BBE892A1}" srcOrd="0" destOrd="0" presId="urn:microsoft.com/office/officeart/2008/layout/NameandTitleOrganizationalChart"/>
    <dgm:cxn modelId="{67471086-34D1-4055-88C1-E662C4F0DA80}" type="presParOf" srcId="{FAC6D3EB-82D4-4E40-9504-B4C7BBE892A1}" destId="{4A9CE2AD-C66A-4BB7-959A-0975C000836F}" srcOrd="0" destOrd="0" presId="urn:microsoft.com/office/officeart/2008/layout/NameandTitleOrganizationalChart"/>
    <dgm:cxn modelId="{0F623FDA-01AA-40AB-B35E-304CED88F2A6}" type="presParOf" srcId="{FAC6D3EB-82D4-4E40-9504-B4C7BBE892A1}" destId="{7D53C377-7632-488B-B6C8-E7523B3945F1}" srcOrd="1" destOrd="0" presId="urn:microsoft.com/office/officeart/2008/layout/NameandTitleOrganizationalChart"/>
    <dgm:cxn modelId="{82B7498C-5E22-433D-88A8-02EAF887BCBC}" type="presParOf" srcId="{FAC6D3EB-82D4-4E40-9504-B4C7BBE892A1}" destId="{894BAC9D-8B77-4950-926C-C566AF6ED9E5}" srcOrd="2" destOrd="0" presId="urn:microsoft.com/office/officeart/2008/layout/NameandTitleOrganizationalChart"/>
    <dgm:cxn modelId="{AEE9A870-0982-49AE-B782-86CBF99DE25A}" type="presParOf" srcId="{1C02D120-3D15-40BA-8DC0-DC9CDF8D5C54}" destId="{C6D9444D-0A17-4515-95AF-44D055F58829}" srcOrd="1" destOrd="0" presId="urn:microsoft.com/office/officeart/2008/layout/NameandTitleOrganizationalChart"/>
    <dgm:cxn modelId="{7EFABE45-89DB-4730-9460-21BD4AEBA254}" type="presParOf" srcId="{1C02D120-3D15-40BA-8DC0-DC9CDF8D5C54}" destId="{42678CB7-8F48-4C24-BDA1-FB0099781BDD}" srcOrd="2" destOrd="0" presId="urn:microsoft.com/office/officeart/2008/layout/NameandTitleOrganizationalChart"/>
    <dgm:cxn modelId="{7FDB0AFD-311D-462D-A48D-E7061304895D}" type="presParOf" srcId="{EA27D735-B809-4D23-89D9-EA21E1437622}" destId="{49539EF3-3E54-4312-BC39-3E2F43B424A8}" srcOrd="2" destOrd="0" presId="urn:microsoft.com/office/officeart/2008/layout/NameandTitleOrganizationalChart"/>
    <dgm:cxn modelId="{3DFBEDD5-D871-46B5-BB86-FD1650F6C5BA}" type="presParOf" srcId="{20FA5A3F-0E63-4C07-9634-B3471737CE36}" destId="{60A96D31-7AB1-4ED3-90B5-8F5A9E1FE6A8}" srcOrd="2" destOrd="0" presId="urn:microsoft.com/office/officeart/2008/layout/NameandTitleOrganizationalChart"/>
    <dgm:cxn modelId="{9D907D65-3D5D-4CCC-A2D8-C6DFDEF2A2DD}" type="presParOf" srcId="{CD85E1D8-F093-458E-BF73-D0A0670ED24D}" destId="{FA26F327-B2F0-444B-A028-90D8C72B70BD}" srcOrd="4" destOrd="0" presId="urn:microsoft.com/office/officeart/2008/layout/NameandTitleOrganizationalChart"/>
    <dgm:cxn modelId="{2AD719B3-8A71-4C05-B443-923D548EBF6E}" type="presParOf" srcId="{CD85E1D8-F093-458E-BF73-D0A0670ED24D}" destId="{D96BED63-5955-40E7-82D9-1B94A60A8A2B}" srcOrd="5" destOrd="0" presId="urn:microsoft.com/office/officeart/2008/layout/NameandTitleOrganizationalChart"/>
    <dgm:cxn modelId="{A1E41101-4FDA-4A8D-8D0A-C601D8DF2224}" type="presParOf" srcId="{D96BED63-5955-40E7-82D9-1B94A60A8A2B}" destId="{A3B770E2-AE04-46E4-9495-CD6013941CB8}" srcOrd="0" destOrd="0" presId="urn:microsoft.com/office/officeart/2008/layout/NameandTitleOrganizationalChart"/>
    <dgm:cxn modelId="{08481B2A-25BB-4B4D-8694-30A62CCE1B27}" type="presParOf" srcId="{A3B770E2-AE04-46E4-9495-CD6013941CB8}" destId="{1D88E359-F489-49A4-B776-4D6473FD551C}" srcOrd="0" destOrd="0" presId="urn:microsoft.com/office/officeart/2008/layout/NameandTitleOrganizationalChart"/>
    <dgm:cxn modelId="{349ADF36-1FCF-42C9-9E62-2924DCFFBDBA}" type="presParOf" srcId="{A3B770E2-AE04-46E4-9495-CD6013941CB8}" destId="{9FD9CDFE-C1FF-4059-8E5A-F57B803CA4BC}" srcOrd="1" destOrd="0" presId="urn:microsoft.com/office/officeart/2008/layout/NameandTitleOrganizationalChart"/>
    <dgm:cxn modelId="{8DDFE969-7700-4384-A75E-39F89B0F2C8A}" type="presParOf" srcId="{A3B770E2-AE04-46E4-9495-CD6013941CB8}" destId="{E11027B3-E53C-4966-BC9F-C5CB8DABC0C7}" srcOrd="2" destOrd="0" presId="urn:microsoft.com/office/officeart/2008/layout/NameandTitleOrganizationalChart"/>
    <dgm:cxn modelId="{6DCF439A-4CAF-4916-A54E-FAC7E60CC923}" type="presParOf" srcId="{D96BED63-5955-40E7-82D9-1B94A60A8A2B}" destId="{67D66D36-8306-4DC9-A5E8-629457CEBDBD}" srcOrd="1" destOrd="0" presId="urn:microsoft.com/office/officeart/2008/layout/NameandTitleOrganizationalChart"/>
    <dgm:cxn modelId="{B788BF93-39AE-458C-85F1-D16224A0B7D1}" type="presParOf" srcId="{67D66D36-8306-4DC9-A5E8-629457CEBDBD}" destId="{6400DE7E-7B86-4253-9C05-54EAF9FC6221}" srcOrd="0" destOrd="0" presId="urn:microsoft.com/office/officeart/2008/layout/NameandTitleOrganizationalChart"/>
    <dgm:cxn modelId="{E8B183BB-CFCA-45B9-86AD-3BEBE7E24E4B}" type="presParOf" srcId="{67D66D36-8306-4DC9-A5E8-629457CEBDBD}" destId="{8F501A6E-347F-4441-8419-427668E32FE3}" srcOrd="1" destOrd="0" presId="urn:microsoft.com/office/officeart/2008/layout/NameandTitleOrganizationalChart"/>
    <dgm:cxn modelId="{4F356F36-76F5-411D-BC21-F40D9728B1E1}" type="presParOf" srcId="{8F501A6E-347F-4441-8419-427668E32FE3}" destId="{997F2ADB-28CD-4ADB-9703-63C938AB196C}" srcOrd="0" destOrd="0" presId="urn:microsoft.com/office/officeart/2008/layout/NameandTitleOrganizationalChart"/>
    <dgm:cxn modelId="{0A9350A6-1957-4905-81E8-E69CCBDB0EBE}" type="presParOf" srcId="{997F2ADB-28CD-4ADB-9703-63C938AB196C}" destId="{21012EED-5A22-4444-B668-22A830DB92D1}" srcOrd="0" destOrd="0" presId="urn:microsoft.com/office/officeart/2008/layout/NameandTitleOrganizationalChart"/>
    <dgm:cxn modelId="{17EBF96F-59BB-4A18-9209-F3185E2A4B51}" type="presParOf" srcId="{997F2ADB-28CD-4ADB-9703-63C938AB196C}" destId="{E4C13B43-01CF-4939-85F9-8F7956927214}" srcOrd="1" destOrd="0" presId="urn:microsoft.com/office/officeart/2008/layout/NameandTitleOrganizationalChart"/>
    <dgm:cxn modelId="{3795D9C8-2D25-4387-BC30-1E3F0176CA71}" type="presParOf" srcId="{997F2ADB-28CD-4ADB-9703-63C938AB196C}" destId="{011EC075-4D47-4E0E-BB43-F992970BD979}" srcOrd="2" destOrd="0" presId="urn:microsoft.com/office/officeart/2008/layout/NameandTitleOrganizationalChart"/>
    <dgm:cxn modelId="{ADCB8541-A3F3-4ADF-A046-480189E851B9}" type="presParOf" srcId="{8F501A6E-347F-4441-8419-427668E32FE3}" destId="{7A6E1388-3AF8-4F27-8328-D5378A74435B}" srcOrd="1" destOrd="0" presId="urn:microsoft.com/office/officeart/2008/layout/NameandTitleOrganizationalChart"/>
    <dgm:cxn modelId="{508E2317-AE02-4405-BFBF-6A9BE26FD8AD}" type="presParOf" srcId="{7A6E1388-3AF8-4F27-8328-D5378A74435B}" destId="{65BB8581-37D0-4819-8BDD-5DACACED3715}" srcOrd="0" destOrd="0" presId="urn:microsoft.com/office/officeart/2008/layout/NameandTitleOrganizationalChart"/>
    <dgm:cxn modelId="{26AAFD22-C22E-4F13-B26A-46892E217207}" type="presParOf" srcId="{7A6E1388-3AF8-4F27-8328-D5378A74435B}" destId="{FB0F3037-31C2-4881-A679-CF560C52F61D}" srcOrd="1" destOrd="0" presId="urn:microsoft.com/office/officeart/2008/layout/NameandTitleOrganizationalChart"/>
    <dgm:cxn modelId="{3D272B2B-BB99-4493-9605-1F0A51FB7395}" type="presParOf" srcId="{FB0F3037-31C2-4881-A679-CF560C52F61D}" destId="{8C29445A-54C2-4A84-8261-4F46F0C1278C}" srcOrd="0" destOrd="0" presId="urn:microsoft.com/office/officeart/2008/layout/NameandTitleOrganizationalChart"/>
    <dgm:cxn modelId="{0E707109-1843-4F0F-B42D-4C52BB595ABE}" type="presParOf" srcId="{8C29445A-54C2-4A84-8261-4F46F0C1278C}" destId="{53397D21-5C2B-4D60-81AB-5097BA7E96E9}" srcOrd="0" destOrd="0" presId="urn:microsoft.com/office/officeart/2008/layout/NameandTitleOrganizationalChart"/>
    <dgm:cxn modelId="{B9D26F42-1F1D-4FA5-9434-2699C74FBC0A}" type="presParOf" srcId="{8C29445A-54C2-4A84-8261-4F46F0C1278C}" destId="{55CFEEE0-ECEF-4092-910E-9E091928281E}" srcOrd="1" destOrd="0" presId="urn:microsoft.com/office/officeart/2008/layout/NameandTitleOrganizationalChart"/>
    <dgm:cxn modelId="{9C6B0F76-EBA7-4712-BC8B-B7CA538C63DD}" type="presParOf" srcId="{8C29445A-54C2-4A84-8261-4F46F0C1278C}" destId="{21D67FEF-074D-44F3-B64C-1782F8E76C77}" srcOrd="2" destOrd="0" presId="urn:microsoft.com/office/officeart/2008/layout/NameandTitleOrganizationalChart"/>
    <dgm:cxn modelId="{08BCC30A-BAA5-41ED-AF3A-97C9E01067C6}" type="presParOf" srcId="{FB0F3037-31C2-4881-A679-CF560C52F61D}" destId="{8779D433-6881-40BE-A71A-365131103119}" srcOrd="1" destOrd="0" presId="urn:microsoft.com/office/officeart/2008/layout/NameandTitleOrganizationalChart"/>
    <dgm:cxn modelId="{433E678B-64C2-407E-8F8B-6B415A7A13B2}" type="presParOf" srcId="{FB0F3037-31C2-4881-A679-CF560C52F61D}" destId="{DC203610-92B6-466D-908B-0A7903B6F21A}" srcOrd="2" destOrd="0" presId="urn:microsoft.com/office/officeart/2008/layout/NameandTitleOrganizationalChart"/>
    <dgm:cxn modelId="{3B349732-E0D6-4F0C-BA10-02F00D95CAEA}" type="presParOf" srcId="{8F501A6E-347F-4441-8419-427668E32FE3}" destId="{680F0ADE-849A-461D-BB8A-F348DE3EF652}" srcOrd="2" destOrd="0" presId="urn:microsoft.com/office/officeart/2008/layout/NameandTitleOrganizationalChart"/>
    <dgm:cxn modelId="{D884D4EB-09D6-4712-8200-1A02C52A3723}" type="presParOf" srcId="{D96BED63-5955-40E7-82D9-1B94A60A8A2B}" destId="{260F0AB6-B5D3-4754-BA24-3BB1959F8566}" srcOrd="2" destOrd="0" presId="urn:microsoft.com/office/officeart/2008/layout/NameandTitleOrganizationalChart"/>
    <dgm:cxn modelId="{89C4F4C4-0FE1-4F75-82EA-5C8C2A926F60}" type="presParOf" srcId="{CD85E1D8-F093-458E-BF73-D0A0670ED24D}" destId="{E8526329-814A-4020-AE11-0A26368906D0}" srcOrd="6" destOrd="0" presId="urn:microsoft.com/office/officeart/2008/layout/NameandTitleOrganizationalChart"/>
    <dgm:cxn modelId="{EB0758DE-1733-4AD3-8F60-53F30322AE3C}" type="presParOf" srcId="{CD85E1D8-F093-458E-BF73-D0A0670ED24D}" destId="{578D6E8E-0D09-4BA7-A21E-3597F4DA7FA2}" srcOrd="7" destOrd="0" presId="urn:microsoft.com/office/officeart/2008/layout/NameandTitleOrganizationalChart"/>
    <dgm:cxn modelId="{159C5C04-E735-4EEC-ADF7-F9C3FA29D321}" type="presParOf" srcId="{578D6E8E-0D09-4BA7-A21E-3597F4DA7FA2}" destId="{2C790BBF-0483-4F43-9E02-695365A2D3A5}" srcOrd="0" destOrd="0" presId="urn:microsoft.com/office/officeart/2008/layout/NameandTitleOrganizationalChart"/>
    <dgm:cxn modelId="{91DBF322-CFB1-44D7-8160-3C1A63EF5D82}" type="presParOf" srcId="{2C790BBF-0483-4F43-9E02-695365A2D3A5}" destId="{E3627F60-694F-42C3-9EC7-54AA91007604}" srcOrd="0" destOrd="0" presId="urn:microsoft.com/office/officeart/2008/layout/NameandTitleOrganizationalChart"/>
    <dgm:cxn modelId="{2FE8A086-6CAE-442B-873B-6940751F2746}" type="presParOf" srcId="{2C790BBF-0483-4F43-9E02-695365A2D3A5}" destId="{0811D34E-E617-4151-9AE3-D508F89CB79B}" srcOrd="1" destOrd="0" presId="urn:microsoft.com/office/officeart/2008/layout/NameandTitleOrganizationalChart"/>
    <dgm:cxn modelId="{A24BA332-5BBE-4891-8CE9-7C2E059C1C4B}" type="presParOf" srcId="{2C790BBF-0483-4F43-9E02-695365A2D3A5}" destId="{72CF9A15-2FF6-4A11-B66F-C04CB06F345B}" srcOrd="2" destOrd="0" presId="urn:microsoft.com/office/officeart/2008/layout/NameandTitleOrganizationalChart"/>
    <dgm:cxn modelId="{FE67FD10-D8B2-4596-AE81-4569653FE195}" type="presParOf" srcId="{578D6E8E-0D09-4BA7-A21E-3597F4DA7FA2}" destId="{67C7C075-644F-4D81-8178-B875804B3F34}" srcOrd="1" destOrd="0" presId="urn:microsoft.com/office/officeart/2008/layout/NameandTitleOrganizationalChart"/>
    <dgm:cxn modelId="{800E1ACD-FDA7-4A3D-BE30-F4A3BF53E3AB}" type="presParOf" srcId="{67C7C075-644F-4D81-8178-B875804B3F34}" destId="{8E763DA1-4408-4614-B321-5E6F682AC252}" srcOrd="0" destOrd="0" presId="urn:microsoft.com/office/officeart/2008/layout/NameandTitleOrganizationalChart"/>
    <dgm:cxn modelId="{B6366008-7968-4860-A101-B441FEAA3341}" type="presParOf" srcId="{67C7C075-644F-4D81-8178-B875804B3F34}" destId="{DDA09AF8-1184-4E95-9072-6FD56845D032}" srcOrd="1" destOrd="0" presId="urn:microsoft.com/office/officeart/2008/layout/NameandTitleOrganizationalChart"/>
    <dgm:cxn modelId="{263022EA-C233-4646-9EB0-C5555DEDC2C2}" type="presParOf" srcId="{DDA09AF8-1184-4E95-9072-6FD56845D032}" destId="{1E61A5C2-1BD9-4FEC-82A1-7DD39B17238F}" srcOrd="0" destOrd="0" presId="urn:microsoft.com/office/officeart/2008/layout/NameandTitleOrganizationalChart"/>
    <dgm:cxn modelId="{5F5E7C1E-0069-437A-8CFE-E57D75F67810}" type="presParOf" srcId="{1E61A5C2-1BD9-4FEC-82A1-7DD39B17238F}" destId="{D0A4C250-0BAB-46AB-9619-50B7BF938AEE}" srcOrd="0" destOrd="0" presId="urn:microsoft.com/office/officeart/2008/layout/NameandTitleOrganizationalChart"/>
    <dgm:cxn modelId="{945FFBE5-6410-467E-A03D-1276495EEF91}" type="presParOf" srcId="{1E61A5C2-1BD9-4FEC-82A1-7DD39B17238F}" destId="{09F2BCFD-B9F5-4618-999B-76E81F637DF8}" srcOrd="1" destOrd="0" presId="urn:microsoft.com/office/officeart/2008/layout/NameandTitleOrganizationalChart"/>
    <dgm:cxn modelId="{2076BC94-17C2-4FCE-AC06-9BBABE49E561}" type="presParOf" srcId="{1E61A5C2-1BD9-4FEC-82A1-7DD39B17238F}" destId="{A04F3506-DD6F-4FA3-AEF9-F8F9F216C495}" srcOrd="2" destOrd="0" presId="urn:microsoft.com/office/officeart/2008/layout/NameandTitleOrganizationalChart"/>
    <dgm:cxn modelId="{AA4B0F64-3576-4463-BCA2-E71B0264F842}" type="presParOf" srcId="{DDA09AF8-1184-4E95-9072-6FD56845D032}" destId="{0E72F721-BF1F-4A5C-834E-42214C0AE7F1}" srcOrd="1" destOrd="0" presId="urn:microsoft.com/office/officeart/2008/layout/NameandTitleOrganizationalChart"/>
    <dgm:cxn modelId="{20F7AC37-A831-4461-9920-57D4A1FD0D58}" type="presParOf" srcId="{0E72F721-BF1F-4A5C-834E-42214C0AE7F1}" destId="{0F727DE1-E134-4AF7-ABB9-464C3FFECC20}" srcOrd="0" destOrd="0" presId="urn:microsoft.com/office/officeart/2008/layout/NameandTitleOrganizationalChart"/>
    <dgm:cxn modelId="{9A346DB6-DD29-4433-96D6-CD698E24A916}" type="presParOf" srcId="{0E72F721-BF1F-4A5C-834E-42214C0AE7F1}" destId="{3AACA183-ED98-4A0B-A369-709680055640}" srcOrd="1" destOrd="0" presId="urn:microsoft.com/office/officeart/2008/layout/NameandTitleOrganizationalChart"/>
    <dgm:cxn modelId="{F75CA7FB-C465-437A-9701-A73236A1FAC1}" type="presParOf" srcId="{3AACA183-ED98-4A0B-A369-709680055640}" destId="{826CD268-DAFE-4449-86D4-56208FFB5105}" srcOrd="0" destOrd="0" presId="urn:microsoft.com/office/officeart/2008/layout/NameandTitleOrganizationalChart"/>
    <dgm:cxn modelId="{CB4ADEAF-8B0D-4264-A423-08617B20A1AF}" type="presParOf" srcId="{826CD268-DAFE-4449-86D4-56208FFB5105}" destId="{6ED472A9-B533-482C-A45E-D5D946762432}" srcOrd="0" destOrd="0" presId="urn:microsoft.com/office/officeart/2008/layout/NameandTitleOrganizationalChart"/>
    <dgm:cxn modelId="{4F06BCA2-3B62-41B8-B2B3-40C6C7EB86FF}" type="presParOf" srcId="{826CD268-DAFE-4449-86D4-56208FFB5105}" destId="{DE3E54B5-E703-469F-956A-8CED23AE9E66}" srcOrd="1" destOrd="0" presId="urn:microsoft.com/office/officeart/2008/layout/NameandTitleOrganizationalChart"/>
    <dgm:cxn modelId="{2ADD8C1A-40D8-48D1-8C60-19911004D31D}" type="presParOf" srcId="{826CD268-DAFE-4449-86D4-56208FFB5105}" destId="{9E281ECB-7436-4E8B-93AB-A316498205F0}" srcOrd="2" destOrd="0" presId="urn:microsoft.com/office/officeart/2008/layout/NameandTitleOrganizationalChart"/>
    <dgm:cxn modelId="{0CEAA49D-95E5-48EE-802C-826E12D138EA}" type="presParOf" srcId="{3AACA183-ED98-4A0B-A369-709680055640}" destId="{016BE0AE-9736-4066-8C36-443A292E63D9}" srcOrd="1" destOrd="0" presId="urn:microsoft.com/office/officeart/2008/layout/NameandTitleOrganizationalChart"/>
    <dgm:cxn modelId="{CA76D426-BA7D-4925-BE7A-E04FB9F10BCB}" type="presParOf" srcId="{3AACA183-ED98-4A0B-A369-709680055640}" destId="{DC34A4B4-BF31-41CD-B633-B871BD089D64}" srcOrd="2" destOrd="0" presId="urn:microsoft.com/office/officeart/2008/layout/NameandTitleOrganizationalChart"/>
    <dgm:cxn modelId="{9ADFDD4A-16A4-420B-B037-0360A5091582}" type="presParOf" srcId="{DDA09AF8-1184-4E95-9072-6FD56845D032}" destId="{586BFB65-F5C7-43FD-8EF5-A4A7C1A16ABB}" srcOrd="2" destOrd="0" presId="urn:microsoft.com/office/officeart/2008/layout/NameandTitleOrganizationalChart"/>
    <dgm:cxn modelId="{D89D877D-6534-463B-86FD-E218167CB1EB}" type="presParOf" srcId="{578D6E8E-0D09-4BA7-A21E-3597F4DA7FA2}" destId="{47AF2146-5FC3-467D-B8C5-4BEB8C96F86B}" srcOrd="2" destOrd="0" presId="urn:microsoft.com/office/officeart/2008/layout/NameandTitleOrganizationalChart"/>
    <dgm:cxn modelId="{E156C20C-79CC-4C87-89E0-5BA63F6944C8}" type="presParOf" srcId="{CD85E1D8-F093-458E-BF73-D0A0670ED24D}" destId="{21D415F1-2D1B-4081-B615-7D6515AC67D6}" srcOrd="8" destOrd="0" presId="urn:microsoft.com/office/officeart/2008/layout/NameandTitleOrganizationalChart"/>
    <dgm:cxn modelId="{30EBE04B-485D-4E9E-996F-CBEB5B21658A}" type="presParOf" srcId="{CD85E1D8-F093-458E-BF73-D0A0670ED24D}" destId="{C134E49E-8715-46D5-BCF8-C5F8FC006B07}" srcOrd="9" destOrd="0" presId="urn:microsoft.com/office/officeart/2008/layout/NameandTitleOrganizationalChart"/>
    <dgm:cxn modelId="{47E2E8CC-A6DA-4FF8-8E3E-32C14B2824EA}" type="presParOf" srcId="{C134E49E-8715-46D5-BCF8-C5F8FC006B07}" destId="{8CDD2273-7850-4A2F-AD9C-91630D53C64F}" srcOrd="0" destOrd="0" presId="urn:microsoft.com/office/officeart/2008/layout/NameandTitleOrganizationalChart"/>
    <dgm:cxn modelId="{D92268E9-D7E0-4F94-885E-0BC69C5D4F7E}" type="presParOf" srcId="{8CDD2273-7850-4A2F-AD9C-91630D53C64F}" destId="{D25D005A-FE84-4C85-BBA5-E750E87069D1}" srcOrd="0" destOrd="0" presId="urn:microsoft.com/office/officeart/2008/layout/NameandTitleOrganizationalChart"/>
    <dgm:cxn modelId="{F0428E76-BE22-40FE-AC08-DD83AE939282}" type="presParOf" srcId="{8CDD2273-7850-4A2F-AD9C-91630D53C64F}" destId="{5FBD01FD-F85A-4453-AE20-05FFE06EC936}" srcOrd="1" destOrd="0" presId="urn:microsoft.com/office/officeart/2008/layout/NameandTitleOrganizationalChart"/>
    <dgm:cxn modelId="{32139003-7DE6-4B6E-B295-FD17C17BC009}" type="presParOf" srcId="{8CDD2273-7850-4A2F-AD9C-91630D53C64F}" destId="{2EDCC310-4FA2-4CE8-A910-9BD4633F091A}" srcOrd="2" destOrd="0" presId="urn:microsoft.com/office/officeart/2008/layout/NameandTitleOrganizationalChart"/>
    <dgm:cxn modelId="{3F2EFBBE-7FBC-409D-BF91-C1E3C1972EC4}" type="presParOf" srcId="{C134E49E-8715-46D5-BCF8-C5F8FC006B07}" destId="{5F561002-9DF3-4C21-A7C6-BA9B5EBA2518}" srcOrd="1" destOrd="0" presId="urn:microsoft.com/office/officeart/2008/layout/NameandTitleOrganizationalChart"/>
    <dgm:cxn modelId="{3B4446DA-6AA0-4C2D-93E7-E66779EEDDE6}" type="presParOf" srcId="{5F561002-9DF3-4C21-A7C6-BA9B5EBA2518}" destId="{9C126A04-45F7-4684-B6B8-2D30941C1AB3}" srcOrd="0" destOrd="0" presId="urn:microsoft.com/office/officeart/2008/layout/NameandTitleOrganizationalChart"/>
    <dgm:cxn modelId="{F82ABB61-2175-41D3-9967-88151F45261B}" type="presParOf" srcId="{5F561002-9DF3-4C21-A7C6-BA9B5EBA2518}" destId="{0801F7CC-8531-4559-BB4B-524A40451437}" srcOrd="1" destOrd="0" presId="urn:microsoft.com/office/officeart/2008/layout/NameandTitleOrganizationalChart"/>
    <dgm:cxn modelId="{67B0453C-C508-497B-9029-CF47863F5BAE}" type="presParOf" srcId="{0801F7CC-8531-4559-BB4B-524A40451437}" destId="{D9DDE14C-F47D-4049-8CAA-B31FB55674AD}" srcOrd="0" destOrd="0" presId="urn:microsoft.com/office/officeart/2008/layout/NameandTitleOrganizationalChart"/>
    <dgm:cxn modelId="{4612FF25-1846-4761-B5C2-5E7872D3E225}" type="presParOf" srcId="{D9DDE14C-F47D-4049-8CAA-B31FB55674AD}" destId="{B0D642F5-5FAE-4995-9298-4004F5551D6B}" srcOrd="0" destOrd="0" presId="urn:microsoft.com/office/officeart/2008/layout/NameandTitleOrganizationalChart"/>
    <dgm:cxn modelId="{EB5E846A-4BAD-48EC-98F8-9E32A028D492}" type="presParOf" srcId="{D9DDE14C-F47D-4049-8CAA-B31FB55674AD}" destId="{4AFF6AD8-53EF-472A-B46B-F4B7B4249C43}" srcOrd="1" destOrd="0" presId="urn:microsoft.com/office/officeart/2008/layout/NameandTitleOrganizationalChart"/>
    <dgm:cxn modelId="{21D44DC4-213D-4C11-913F-84AD960ACB2C}" type="presParOf" srcId="{D9DDE14C-F47D-4049-8CAA-B31FB55674AD}" destId="{F2D3F09F-E8F0-4818-8B83-5ADFB39C104D}" srcOrd="2" destOrd="0" presId="urn:microsoft.com/office/officeart/2008/layout/NameandTitleOrganizationalChart"/>
    <dgm:cxn modelId="{9F8EB800-3A7C-46EF-9B0A-74C03B507919}" type="presParOf" srcId="{0801F7CC-8531-4559-BB4B-524A40451437}" destId="{DAEED591-8F67-45AA-B549-7DC22A15C06B}" srcOrd="1" destOrd="0" presId="urn:microsoft.com/office/officeart/2008/layout/NameandTitleOrganizationalChart"/>
    <dgm:cxn modelId="{DB8859A6-78A7-4970-BA21-862031E017AE}" type="presParOf" srcId="{DAEED591-8F67-45AA-B549-7DC22A15C06B}" destId="{4C44E162-D845-4269-ADBD-9A807000D41C}" srcOrd="0" destOrd="0" presId="urn:microsoft.com/office/officeart/2008/layout/NameandTitleOrganizationalChart"/>
    <dgm:cxn modelId="{8A97CDE0-6578-41BE-8334-4E422FEAC8DA}" type="presParOf" srcId="{DAEED591-8F67-45AA-B549-7DC22A15C06B}" destId="{28AA417E-BBD8-47E9-86D4-B68031ABC1EA}" srcOrd="1" destOrd="0" presId="urn:microsoft.com/office/officeart/2008/layout/NameandTitleOrganizationalChart"/>
    <dgm:cxn modelId="{9186E2BB-B557-4FD3-86BE-6C9AB76F0CDB}" type="presParOf" srcId="{28AA417E-BBD8-47E9-86D4-B68031ABC1EA}" destId="{36144834-6AA6-4756-BD94-641D657D2F07}" srcOrd="0" destOrd="0" presId="urn:microsoft.com/office/officeart/2008/layout/NameandTitleOrganizationalChart"/>
    <dgm:cxn modelId="{691589CE-60E8-4B34-8CFF-F7026612CFED}" type="presParOf" srcId="{36144834-6AA6-4756-BD94-641D657D2F07}" destId="{F7CE4598-A805-478A-87AB-9D5331B88B22}" srcOrd="0" destOrd="0" presId="urn:microsoft.com/office/officeart/2008/layout/NameandTitleOrganizationalChart"/>
    <dgm:cxn modelId="{3DD2D153-123C-4A2D-9B93-FC05C5D7109E}" type="presParOf" srcId="{36144834-6AA6-4756-BD94-641D657D2F07}" destId="{FEF89993-DAFF-42F2-98B0-FEF748E6D2CD}" srcOrd="1" destOrd="0" presId="urn:microsoft.com/office/officeart/2008/layout/NameandTitleOrganizationalChart"/>
    <dgm:cxn modelId="{9819A631-93F3-4100-840E-7AEFBA9287CE}" type="presParOf" srcId="{36144834-6AA6-4756-BD94-641D657D2F07}" destId="{91FEC10F-B9DD-43BC-865B-779937AA8BBC}" srcOrd="2" destOrd="0" presId="urn:microsoft.com/office/officeart/2008/layout/NameandTitleOrganizationalChart"/>
    <dgm:cxn modelId="{ECEECBEF-0D46-460C-A6F3-295BBEA89718}" type="presParOf" srcId="{28AA417E-BBD8-47E9-86D4-B68031ABC1EA}" destId="{FDE99213-3B26-43E0-9CC2-32A0CA54CBF0}" srcOrd="1" destOrd="0" presId="urn:microsoft.com/office/officeart/2008/layout/NameandTitleOrganizationalChart"/>
    <dgm:cxn modelId="{BF33EE72-27BB-41B8-B414-D54270A8A128}" type="presParOf" srcId="{28AA417E-BBD8-47E9-86D4-B68031ABC1EA}" destId="{D0DC12EE-E711-4844-8F2A-605D7E7539F3}" srcOrd="2" destOrd="0" presId="urn:microsoft.com/office/officeart/2008/layout/NameandTitleOrganizationalChart"/>
    <dgm:cxn modelId="{C06E3E31-7FD6-43E8-946B-559B7E7326FD}" type="presParOf" srcId="{0801F7CC-8531-4559-BB4B-524A40451437}" destId="{94EC6EFC-DF42-48C0-BBA3-0289106EA9EB}" srcOrd="2" destOrd="0" presId="urn:microsoft.com/office/officeart/2008/layout/NameandTitleOrganizationalChart"/>
    <dgm:cxn modelId="{5684B352-3867-40CF-AE6E-10DC692A32EB}" type="presParOf" srcId="{C134E49E-8715-46D5-BCF8-C5F8FC006B07}" destId="{0F514406-3B35-4D96-B657-377C0223A5CB}" srcOrd="2" destOrd="0" presId="urn:microsoft.com/office/officeart/2008/layout/NameandTitleOrganizationalChart"/>
    <dgm:cxn modelId="{CC64D948-4194-4E7A-9D7F-48655AAE0454}" type="presParOf" srcId="{FD31C9E1-576F-4745-96B2-6C3965DE2461}" destId="{41CD03B5-9A49-4F26-9105-DE8ED9D5002F}" srcOrd="2" destOrd="0" presId="urn:microsoft.com/office/officeart/2008/layout/NameandTitleOrganizationalChart"/>
    <dgm:cxn modelId="{614DBC75-D975-4FB6-973F-27ED763AAF4C}" type="presParOf" srcId="{DA56F754-13CA-4FD0-B3AD-A375CE2A225A}" destId="{69889112-9D3E-4DA3-897E-2498B9D10345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4E162-D845-4269-ADBD-9A807000D41C}">
      <dsp:nvSpPr>
        <dsp:cNvPr id="0" name=""/>
        <dsp:cNvSpPr/>
      </dsp:nvSpPr>
      <dsp:spPr>
        <a:xfrm>
          <a:off x="7572656" y="3658814"/>
          <a:ext cx="91440" cy="3685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85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126A04-45F7-4684-B6B8-2D30941C1AB3}">
      <dsp:nvSpPr>
        <dsp:cNvPr id="0" name=""/>
        <dsp:cNvSpPr/>
      </dsp:nvSpPr>
      <dsp:spPr>
        <a:xfrm>
          <a:off x="7572656" y="2652319"/>
          <a:ext cx="91440" cy="3685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85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D415F1-2D1B-4081-B615-7D6515AC67D6}">
      <dsp:nvSpPr>
        <dsp:cNvPr id="0" name=""/>
        <dsp:cNvSpPr/>
      </dsp:nvSpPr>
      <dsp:spPr>
        <a:xfrm>
          <a:off x="4312395" y="1645824"/>
          <a:ext cx="3305980" cy="368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727"/>
              </a:lnTo>
              <a:lnTo>
                <a:pt x="3305980" y="219727"/>
              </a:lnTo>
              <a:lnTo>
                <a:pt x="3305980" y="3685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27DE1-E134-4AF7-ABB9-464C3FFECC20}">
      <dsp:nvSpPr>
        <dsp:cNvPr id="0" name=""/>
        <dsp:cNvSpPr/>
      </dsp:nvSpPr>
      <dsp:spPr>
        <a:xfrm>
          <a:off x="5919665" y="3658814"/>
          <a:ext cx="91440" cy="3685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85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63DA1-4408-4614-B321-5E6F682AC252}">
      <dsp:nvSpPr>
        <dsp:cNvPr id="0" name=""/>
        <dsp:cNvSpPr/>
      </dsp:nvSpPr>
      <dsp:spPr>
        <a:xfrm>
          <a:off x="5919665" y="2652319"/>
          <a:ext cx="91440" cy="3685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85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526329-814A-4020-AE11-0A26368906D0}">
      <dsp:nvSpPr>
        <dsp:cNvPr id="0" name=""/>
        <dsp:cNvSpPr/>
      </dsp:nvSpPr>
      <dsp:spPr>
        <a:xfrm>
          <a:off x="4312395" y="1645824"/>
          <a:ext cx="1652990" cy="368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727"/>
              </a:lnTo>
              <a:lnTo>
                <a:pt x="1652990" y="219727"/>
              </a:lnTo>
              <a:lnTo>
                <a:pt x="1652990" y="3685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BB8581-37D0-4819-8BDD-5DACACED3715}">
      <dsp:nvSpPr>
        <dsp:cNvPr id="0" name=""/>
        <dsp:cNvSpPr/>
      </dsp:nvSpPr>
      <dsp:spPr>
        <a:xfrm>
          <a:off x="4266675" y="3658814"/>
          <a:ext cx="91440" cy="3685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85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00DE7E-7B86-4253-9C05-54EAF9FC6221}">
      <dsp:nvSpPr>
        <dsp:cNvPr id="0" name=""/>
        <dsp:cNvSpPr/>
      </dsp:nvSpPr>
      <dsp:spPr>
        <a:xfrm>
          <a:off x="4266675" y="2652319"/>
          <a:ext cx="91440" cy="3685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85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6F327-B2F0-444B-A028-90D8C72B70BD}">
      <dsp:nvSpPr>
        <dsp:cNvPr id="0" name=""/>
        <dsp:cNvSpPr/>
      </dsp:nvSpPr>
      <dsp:spPr>
        <a:xfrm>
          <a:off x="4266675" y="1645824"/>
          <a:ext cx="91440" cy="3685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85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EA54EA-A00A-4192-85BD-2E24312F5B7F}">
      <dsp:nvSpPr>
        <dsp:cNvPr id="0" name=""/>
        <dsp:cNvSpPr/>
      </dsp:nvSpPr>
      <dsp:spPr>
        <a:xfrm>
          <a:off x="2613685" y="3658814"/>
          <a:ext cx="91440" cy="3685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85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F7E0A3-9B30-4721-850F-BDC2AA7B03CD}">
      <dsp:nvSpPr>
        <dsp:cNvPr id="0" name=""/>
        <dsp:cNvSpPr/>
      </dsp:nvSpPr>
      <dsp:spPr>
        <a:xfrm>
          <a:off x="2613685" y="2652319"/>
          <a:ext cx="91440" cy="3685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85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B82D71-3A4D-4644-A1CF-101D90837CA0}">
      <dsp:nvSpPr>
        <dsp:cNvPr id="0" name=""/>
        <dsp:cNvSpPr/>
      </dsp:nvSpPr>
      <dsp:spPr>
        <a:xfrm>
          <a:off x="2659405" y="1645824"/>
          <a:ext cx="1652990" cy="368575"/>
        </a:xfrm>
        <a:custGeom>
          <a:avLst/>
          <a:gdLst/>
          <a:ahLst/>
          <a:cxnLst/>
          <a:rect l="0" t="0" r="0" b="0"/>
          <a:pathLst>
            <a:path>
              <a:moveTo>
                <a:pt x="1652990" y="0"/>
              </a:moveTo>
              <a:lnTo>
                <a:pt x="1652990" y="219727"/>
              </a:lnTo>
              <a:lnTo>
                <a:pt x="0" y="219727"/>
              </a:lnTo>
              <a:lnTo>
                <a:pt x="0" y="3685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46211-B02F-4850-8246-60AA64B92487}">
      <dsp:nvSpPr>
        <dsp:cNvPr id="0" name=""/>
        <dsp:cNvSpPr/>
      </dsp:nvSpPr>
      <dsp:spPr>
        <a:xfrm>
          <a:off x="960695" y="3665513"/>
          <a:ext cx="91440" cy="361877"/>
        </a:xfrm>
        <a:custGeom>
          <a:avLst/>
          <a:gdLst/>
          <a:ahLst/>
          <a:cxnLst/>
          <a:rect l="0" t="0" r="0" b="0"/>
          <a:pathLst>
            <a:path>
              <a:moveTo>
                <a:pt x="52410" y="0"/>
              </a:moveTo>
              <a:lnTo>
                <a:pt x="52410" y="213029"/>
              </a:lnTo>
              <a:lnTo>
                <a:pt x="45720" y="213029"/>
              </a:lnTo>
              <a:lnTo>
                <a:pt x="45720" y="361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CE575D-2379-43D5-BBD4-6CAF25A5C9D1}">
      <dsp:nvSpPr>
        <dsp:cNvPr id="0" name=""/>
        <dsp:cNvSpPr/>
      </dsp:nvSpPr>
      <dsp:spPr>
        <a:xfrm>
          <a:off x="960695" y="2652319"/>
          <a:ext cx="91440" cy="3752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425"/>
              </a:lnTo>
              <a:lnTo>
                <a:pt x="52410" y="226425"/>
              </a:lnTo>
              <a:lnTo>
                <a:pt x="52410" y="3752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7736B5-B582-4C81-9E58-07B8114FA6DF}">
      <dsp:nvSpPr>
        <dsp:cNvPr id="0" name=""/>
        <dsp:cNvSpPr/>
      </dsp:nvSpPr>
      <dsp:spPr>
        <a:xfrm>
          <a:off x="1006415" y="1645824"/>
          <a:ext cx="3305980" cy="368575"/>
        </a:xfrm>
        <a:custGeom>
          <a:avLst/>
          <a:gdLst/>
          <a:ahLst/>
          <a:cxnLst/>
          <a:rect l="0" t="0" r="0" b="0"/>
          <a:pathLst>
            <a:path>
              <a:moveTo>
                <a:pt x="3305980" y="0"/>
              </a:moveTo>
              <a:lnTo>
                <a:pt x="3305980" y="219727"/>
              </a:lnTo>
              <a:lnTo>
                <a:pt x="0" y="219727"/>
              </a:lnTo>
              <a:lnTo>
                <a:pt x="0" y="3685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5AE274-6279-406B-B22A-9D854D01E626}">
      <dsp:nvSpPr>
        <dsp:cNvPr id="0" name=""/>
        <dsp:cNvSpPr/>
      </dsp:nvSpPr>
      <dsp:spPr>
        <a:xfrm>
          <a:off x="4266675" y="639329"/>
          <a:ext cx="91440" cy="3685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85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7D723-F1A4-4757-9E8C-2A920B49B232}">
      <dsp:nvSpPr>
        <dsp:cNvPr id="0" name=""/>
        <dsp:cNvSpPr/>
      </dsp:nvSpPr>
      <dsp:spPr>
        <a:xfrm>
          <a:off x="3696352" y="1409"/>
          <a:ext cx="1232085" cy="6379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9001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Amir Goldman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Will Griffith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Sreedhar </a:t>
          </a:r>
          <a:r>
            <a:rPr lang="en-IN" sz="500" kern="1200" dirty="0" err="1"/>
            <a:t>Narahari</a:t>
          </a:r>
          <a:endParaRPr lang="en-IN" sz="500" kern="1200" dirty="0"/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Ben Weinberg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b="1" kern="1200" dirty="0"/>
        </a:p>
      </dsp:txBody>
      <dsp:txXfrm>
        <a:off x="3696352" y="1409"/>
        <a:ext cx="1232085" cy="637919"/>
      </dsp:txXfrm>
    </dsp:sp>
    <dsp:sp modelId="{1BDF4211-B8A2-4060-BD2A-D2B65DE3DC46}">
      <dsp:nvSpPr>
        <dsp:cNvPr id="0" name=""/>
        <dsp:cNvSpPr/>
      </dsp:nvSpPr>
      <dsp:spPr>
        <a:xfrm>
          <a:off x="3942769" y="497569"/>
          <a:ext cx="1108877" cy="2126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Board  Of  Directors</a:t>
          </a:r>
          <a:endParaRPr lang="en-IN" sz="600" kern="1200" dirty="0"/>
        </a:p>
      </dsp:txBody>
      <dsp:txXfrm>
        <a:off x="3942769" y="497569"/>
        <a:ext cx="1108877" cy="212639"/>
      </dsp:txXfrm>
    </dsp:sp>
    <dsp:sp modelId="{B94382DB-1EFE-4E08-8B8B-32CA5D2EBF57}">
      <dsp:nvSpPr>
        <dsp:cNvPr id="0" name=""/>
        <dsp:cNvSpPr/>
      </dsp:nvSpPr>
      <dsp:spPr>
        <a:xfrm>
          <a:off x="3696352" y="1007905"/>
          <a:ext cx="1232085" cy="6379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9001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Sashi </a:t>
          </a:r>
          <a:r>
            <a:rPr lang="en-IN" sz="500" kern="1200" dirty="0" err="1"/>
            <a:t>Narahari</a:t>
          </a:r>
          <a:endParaRPr lang="en-IN" sz="500" kern="1200" dirty="0"/>
        </a:p>
      </dsp:txBody>
      <dsp:txXfrm>
        <a:off x="3696352" y="1007905"/>
        <a:ext cx="1232085" cy="637919"/>
      </dsp:txXfrm>
    </dsp:sp>
    <dsp:sp modelId="{2E9CF4F5-E7BC-458A-B5CF-84F28EF84A92}">
      <dsp:nvSpPr>
        <dsp:cNvPr id="0" name=""/>
        <dsp:cNvSpPr/>
      </dsp:nvSpPr>
      <dsp:spPr>
        <a:xfrm>
          <a:off x="3942769" y="1504064"/>
          <a:ext cx="1108877" cy="2126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Founder and CEO</a:t>
          </a:r>
        </a:p>
      </dsp:txBody>
      <dsp:txXfrm>
        <a:off x="3942769" y="1504064"/>
        <a:ext cx="1108877" cy="212639"/>
      </dsp:txXfrm>
    </dsp:sp>
    <dsp:sp modelId="{C79B9F85-33CF-47AA-A581-92AC0EC5C26C}">
      <dsp:nvSpPr>
        <dsp:cNvPr id="0" name=""/>
        <dsp:cNvSpPr/>
      </dsp:nvSpPr>
      <dsp:spPr>
        <a:xfrm>
          <a:off x="390372" y="2014400"/>
          <a:ext cx="1232085" cy="6379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9001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Greg </a:t>
          </a:r>
          <a:r>
            <a:rPr lang="en-IN" sz="500" kern="1200" dirty="0" err="1"/>
            <a:t>McStravick</a:t>
          </a:r>
          <a:endParaRPr lang="en-IN" sz="500" kern="1200" dirty="0"/>
        </a:p>
      </dsp:txBody>
      <dsp:txXfrm>
        <a:off x="390372" y="2014400"/>
        <a:ext cx="1232085" cy="637919"/>
      </dsp:txXfrm>
    </dsp:sp>
    <dsp:sp modelId="{13697B19-087E-406E-A2D7-38C6C2BED6C8}">
      <dsp:nvSpPr>
        <dsp:cNvPr id="0" name=""/>
        <dsp:cNvSpPr/>
      </dsp:nvSpPr>
      <dsp:spPr>
        <a:xfrm>
          <a:off x="636789" y="2510559"/>
          <a:ext cx="1108877" cy="2126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Chief Revenue Officer</a:t>
          </a:r>
        </a:p>
      </dsp:txBody>
      <dsp:txXfrm>
        <a:off x="636789" y="2510559"/>
        <a:ext cx="1108877" cy="212639"/>
      </dsp:txXfrm>
    </dsp:sp>
    <dsp:sp modelId="{EAEFB294-A1D5-4878-822A-D3177D0FC763}">
      <dsp:nvSpPr>
        <dsp:cNvPr id="0" name=""/>
        <dsp:cNvSpPr/>
      </dsp:nvSpPr>
      <dsp:spPr>
        <a:xfrm>
          <a:off x="397062" y="3027593"/>
          <a:ext cx="1232085" cy="6379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9001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Ravi Menon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Mike Talbot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Carlos Ramos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Emily Chen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Lars Jensen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 dirty="0"/>
        </a:p>
      </dsp:txBody>
      <dsp:txXfrm>
        <a:off x="397062" y="3027593"/>
        <a:ext cx="1232085" cy="637919"/>
      </dsp:txXfrm>
    </dsp:sp>
    <dsp:sp modelId="{F51FA044-DE04-4791-B2DE-BD67D32AB65A}">
      <dsp:nvSpPr>
        <dsp:cNvPr id="0" name=""/>
        <dsp:cNvSpPr/>
      </dsp:nvSpPr>
      <dsp:spPr>
        <a:xfrm>
          <a:off x="636789" y="3517055"/>
          <a:ext cx="1108877" cy="2126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Regional Sales Directors</a:t>
          </a:r>
        </a:p>
      </dsp:txBody>
      <dsp:txXfrm>
        <a:off x="636789" y="3517055"/>
        <a:ext cx="1108877" cy="212639"/>
      </dsp:txXfrm>
    </dsp:sp>
    <dsp:sp modelId="{A36DE787-C99C-416A-9070-08257BEFBCD9}">
      <dsp:nvSpPr>
        <dsp:cNvPr id="0" name=""/>
        <dsp:cNvSpPr/>
      </dsp:nvSpPr>
      <dsp:spPr>
        <a:xfrm>
          <a:off x="390372" y="4027390"/>
          <a:ext cx="1232085" cy="6379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9001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b="0" kern="1200">
              <a:latin typeface="Arial"/>
              <a:ea typeface="Arial"/>
              <a:cs typeface="Arial"/>
              <a:sym typeface="Arial"/>
            </a:rPr>
            <a:t>Jay Garside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b="0" kern="1200">
              <a:latin typeface="Arial"/>
              <a:ea typeface="Arial"/>
              <a:cs typeface="Arial"/>
              <a:sym typeface="Arial"/>
            </a:rPr>
            <a:t>Kirk Somers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b="0" kern="1200">
              <a:latin typeface="Arial"/>
              <a:ea typeface="Arial"/>
              <a:cs typeface="Arial"/>
              <a:sym typeface="Arial"/>
            </a:rPr>
            <a:t>Uday Sahani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b="0" kern="1200">
              <a:latin typeface="Arial"/>
              <a:ea typeface="Arial"/>
              <a:cs typeface="Arial"/>
              <a:sym typeface="Arial"/>
            </a:rPr>
            <a:t>Uday Sahani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b="0" kern="1200">
              <a:latin typeface="Arial"/>
              <a:ea typeface="Arial"/>
              <a:cs typeface="Arial"/>
              <a:sym typeface="Arial"/>
            </a:rPr>
            <a:t>John Rowe</a:t>
          </a:r>
          <a:endParaRPr lang="en-IN" sz="500" b="0" kern="1200" dirty="0"/>
        </a:p>
      </dsp:txBody>
      <dsp:txXfrm>
        <a:off x="390372" y="4027390"/>
        <a:ext cx="1232085" cy="637919"/>
      </dsp:txXfrm>
    </dsp:sp>
    <dsp:sp modelId="{F0A6892B-8A85-4501-B750-BE83399F5E94}">
      <dsp:nvSpPr>
        <dsp:cNvPr id="0" name=""/>
        <dsp:cNvSpPr/>
      </dsp:nvSpPr>
      <dsp:spPr>
        <a:xfrm>
          <a:off x="636789" y="4523550"/>
          <a:ext cx="1108877" cy="2126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Sales Managers</a:t>
          </a:r>
        </a:p>
      </dsp:txBody>
      <dsp:txXfrm>
        <a:off x="636789" y="4523550"/>
        <a:ext cx="1108877" cy="212639"/>
      </dsp:txXfrm>
    </dsp:sp>
    <dsp:sp modelId="{2367A4F1-2B97-409E-B5CD-8172CFF706F4}">
      <dsp:nvSpPr>
        <dsp:cNvPr id="0" name=""/>
        <dsp:cNvSpPr/>
      </dsp:nvSpPr>
      <dsp:spPr>
        <a:xfrm>
          <a:off x="2043362" y="2014400"/>
          <a:ext cx="1232085" cy="6379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9001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Chaitanya </a:t>
          </a:r>
          <a:r>
            <a:rPr lang="en-IN" sz="500" kern="1200" dirty="0" err="1"/>
            <a:t>Muppala</a:t>
          </a:r>
          <a:endParaRPr lang="en-IN" sz="500" kern="1200" dirty="0"/>
        </a:p>
      </dsp:txBody>
      <dsp:txXfrm>
        <a:off x="2043362" y="2014400"/>
        <a:ext cx="1232085" cy="637919"/>
      </dsp:txXfrm>
    </dsp:sp>
    <dsp:sp modelId="{99E17010-6A13-464B-A78A-FA5751934052}">
      <dsp:nvSpPr>
        <dsp:cNvPr id="0" name=""/>
        <dsp:cNvSpPr/>
      </dsp:nvSpPr>
      <dsp:spPr>
        <a:xfrm>
          <a:off x="2289779" y="2510559"/>
          <a:ext cx="1108877" cy="2126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Chief Financial Officer</a:t>
          </a:r>
        </a:p>
      </dsp:txBody>
      <dsp:txXfrm>
        <a:off x="2289779" y="2510559"/>
        <a:ext cx="1108877" cy="212639"/>
      </dsp:txXfrm>
    </dsp:sp>
    <dsp:sp modelId="{B0DE5963-7D96-40AE-B4E1-DED72C59AE7D}">
      <dsp:nvSpPr>
        <dsp:cNvPr id="0" name=""/>
        <dsp:cNvSpPr/>
      </dsp:nvSpPr>
      <dsp:spPr>
        <a:xfrm>
          <a:off x="2043362" y="3020895"/>
          <a:ext cx="1232085" cy="6379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9001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Nitin Shah</a:t>
          </a:r>
        </a:p>
      </dsp:txBody>
      <dsp:txXfrm>
        <a:off x="2043362" y="3020895"/>
        <a:ext cx="1232085" cy="637919"/>
      </dsp:txXfrm>
    </dsp:sp>
    <dsp:sp modelId="{1111A644-6A59-46AE-B166-E3E1F228C5C9}">
      <dsp:nvSpPr>
        <dsp:cNvPr id="0" name=""/>
        <dsp:cNvSpPr/>
      </dsp:nvSpPr>
      <dsp:spPr>
        <a:xfrm>
          <a:off x="2289779" y="3517055"/>
          <a:ext cx="1108877" cy="2126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Head of Finance</a:t>
          </a:r>
        </a:p>
      </dsp:txBody>
      <dsp:txXfrm>
        <a:off x="2289779" y="3517055"/>
        <a:ext cx="1108877" cy="212639"/>
      </dsp:txXfrm>
    </dsp:sp>
    <dsp:sp modelId="{4A9CE2AD-C66A-4BB7-959A-0975C000836F}">
      <dsp:nvSpPr>
        <dsp:cNvPr id="0" name=""/>
        <dsp:cNvSpPr/>
      </dsp:nvSpPr>
      <dsp:spPr>
        <a:xfrm>
          <a:off x="2043362" y="4027390"/>
          <a:ext cx="1232085" cy="6379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9001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Rishi Kapoor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Oliver Schmidt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Isabel Torres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Kevin Wong</a:t>
          </a:r>
        </a:p>
      </dsp:txBody>
      <dsp:txXfrm>
        <a:off x="2043362" y="4027390"/>
        <a:ext cx="1232085" cy="637919"/>
      </dsp:txXfrm>
    </dsp:sp>
    <dsp:sp modelId="{7D53C377-7632-488B-B6C8-E7523B3945F1}">
      <dsp:nvSpPr>
        <dsp:cNvPr id="0" name=""/>
        <dsp:cNvSpPr/>
      </dsp:nvSpPr>
      <dsp:spPr>
        <a:xfrm>
          <a:off x="2289779" y="4523550"/>
          <a:ext cx="1108877" cy="2126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Finance Managers</a:t>
          </a:r>
        </a:p>
      </dsp:txBody>
      <dsp:txXfrm>
        <a:off x="2289779" y="4523550"/>
        <a:ext cx="1108877" cy="212639"/>
      </dsp:txXfrm>
    </dsp:sp>
    <dsp:sp modelId="{1D88E359-F489-49A4-B776-4D6473FD551C}">
      <dsp:nvSpPr>
        <dsp:cNvPr id="0" name=""/>
        <dsp:cNvSpPr/>
      </dsp:nvSpPr>
      <dsp:spPr>
        <a:xfrm>
          <a:off x="3696352" y="2014400"/>
          <a:ext cx="1232085" cy="6379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9001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Ravi Venkatesan</a:t>
          </a:r>
        </a:p>
      </dsp:txBody>
      <dsp:txXfrm>
        <a:off x="3696352" y="2014400"/>
        <a:ext cx="1232085" cy="637919"/>
      </dsp:txXfrm>
    </dsp:sp>
    <dsp:sp modelId="{9FD9CDFE-C1FF-4059-8E5A-F57B803CA4BC}">
      <dsp:nvSpPr>
        <dsp:cNvPr id="0" name=""/>
        <dsp:cNvSpPr/>
      </dsp:nvSpPr>
      <dsp:spPr>
        <a:xfrm>
          <a:off x="3942769" y="2510559"/>
          <a:ext cx="1108877" cy="2126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Chief Technology Officer</a:t>
          </a:r>
        </a:p>
      </dsp:txBody>
      <dsp:txXfrm>
        <a:off x="3942769" y="2510559"/>
        <a:ext cx="1108877" cy="212639"/>
      </dsp:txXfrm>
    </dsp:sp>
    <dsp:sp modelId="{21012EED-5A22-4444-B668-22A830DB92D1}">
      <dsp:nvSpPr>
        <dsp:cNvPr id="0" name=""/>
        <dsp:cNvSpPr/>
      </dsp:nvSpPr>
      <dsp:spPr>
        <a:xfrm>
          <a:off x="3696352" y="3020895"/>
          <a:ext cx="1232085" cy="6379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9001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Rajesh Venkatraman </a:t>
          </a:r>
        </a:p>
      </dsp:txBody>
      <dsp:txXfrm>
        <a:off x="3696352" y="3020895"/>
        <a:ext cx="1232085" cy="637919"/>
      </dsp:txXfrm>
    </dsp:sp>
    <dsp:sp modelId="{E4C13B43-01CF-4939-85F9-8F7956927214}">
      <dsp:nvSpPr>
        <dsp:cNvPr id="0" name=""/>
        <dsp:cNvSpPr/>
      </dsp:nvSpPr>
      <dsp:spPr>
        <a:xfrm>
          <a:off x="3942769" y="3517055"/>
          <a:ext cx="1108877" cy="2126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SVP, Product Development</a:t>
          </a:r>
        </a:p>
      </dsp:txBody>
      <dsp:txXfrm>
        <a:off x="3942769" y="3517055"/>
        <a:ext cx="1108877" cy="212639"/>
      </dsp:txXfrm>
    </dsp:sp>
    <dsp:sp modelId="{53397D21-5C2B-4D60-81AB-5097BA7E96E9}">
      <dsp:nvSpPr>
        <dsp:cNvPr id="0" name=""/>
        <dsp:cNvSpPr/>
      </dsp:nvSpPr>
      <dsp:spPr>
        <a:xfrm>
          <a:off x="3696352" y="4027390"/>
          <a:ext cx="1232085" cy="6379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9001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Tanuj Vohra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Ming Zhao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David Collins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Helena Fischer</a:t>
          </a:r>
        </a:p>
      </dsp:txBody>
      <dsp:txXfrm>
        <a:off x="3696352" y="4027390"/>
        <a:ext cx="1232085" cy="637919"/>
      </dsp:txXfrm>
    </dsp:sp>
    <dsp:sp modelId="{55CFEEE0-ECEF-4092-910E-9E091928281E}">
      <dsp:nvSpPr>
        <dsp:cNvPr id="0" name=""/>
        <dsp:cNvSpPr/>
      </dsp:nvSpPr>
      <dsp:spPr>
        <a:xfrm>
          <a:off x="3942769" y="4523550"/>
          <a:ext cx="1108877" cy="2126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Engineering Managers</a:t>
          </a:r>
        </a:p>
      </dsp:txBody>
      <dsp:txXfrm>
        <a:off x="3942769" y="4523550"/>
        <a:ext cx="1108877" cy="212639"/>
      </dsp:txXfrm>
    </dsp:sp>
    <dsp:sp modelId="{E3627F60-694F-42C3-9EC7-54AA91007604}">
      <dsp:nvSpPr>
        <dsp:cNvPr id="0" name=""/>
        <dsp:cNvSpPr/>
      </dsp:nvSpPr>
      <dsp:spPr>
        <a:xfrm>
          <a:off x="5349343" y="2014400"/>
          <a:ext cx="1232085" cy="6379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9001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Anuj Saxena</a:t>
          </a:r>
        </a:p>
      </dsp:txBody>
      <dsp:txXfrm>
        <a:off x="5349343" y="2014400"/>
        <a:ext cx="1232085" cy="637919"/>
      </dsp:txXfrm>
    </dsp:sp>
    <dsp:sp modelId="{0811D34E-E617-4151-9AE3-D508F89CB79B}">
      <dsp:nvSpPr>
        <dsp:cNvPr id="0" name=""/>
        <dsp:cNvSpPr/>
      </dsp:nvSpPr>
      <dsp:spPr>
        <a:xfrm>
          <a:off x="5595760" y="2510559"/>
          <a:ext cx="1108877" cy="2126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Chief Product Officer</a:t>
          </a:r>
        </a:p>
      </dsp:txBody>
      <dsp:txXfrm>
        <a:off x="5595760" y="2510559"/>
        <a:ext cx="1108877" cy="212639"/>
      </dsp:txXfrm>
    </dsp:sp>
    <dsp:sp modelId="{D0A4C250-0BAB-46AB-9619-50B7BF938AEE}">
      <dsp:nvSpPr>
        <dsp:cNvPr id="0" name=""/>
        <dsp:cNvSpPr/>
      </dsp:nvSpPr>
      <dsp:spPr>
        <a:xfrm>
          <a:off x="5349343" y="3020895"/>
          <a:ext cx="1232085" cy="6379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9001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Alex Kim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Lara Müller</a:t>
          </a:r>
        </a:p>
      </dsp:txBody>
      <dsp:txXfrm>
        <a:off x="5349343" y="3020895"/>
        <a:ext cx="1232085" cy="637919"/>
      </dsp:txXfrm>
    </dsp:sp>
    <dsp:sp modelId="{09F2BCFD-B9F5-4618-999B-76E81F637DF8}">
      <dsp:nvSpPr>
        <dsp:cNvPr id="0" name=""/>
        <dsp:cNvSpPr/>
      </dsp:nvSpPr>
      <dsp:spPr>
        <a:xfrm>
          <a:off x="5595760" y="3517055"/>
          <a:ext cx="1108877" cy="2126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Product Managers</a:t>
          </a:r>
        </a:p>
      </dsp:txBody>
      <dsp:txXfrm>
        <a:off x="5595760" y="3517055"/>
        <a:ext cx="1108877" cy="212639"/>
      </dsp:txXfrm>
    </dsp:sp>
    <dsp:sp modelId="{6ED472A9-B533-482C-A45E-D5D946762432}">
      <dsp:nvSpPr>
        <dsp:cNvPr id="0" name=""/>
        <dsp:cNvSpPr/>
      </dsp:nvSpPr>
      <dsp:spPr>
        <a:xfrm>
          <a:off x="5349343" y="4027390"/>
          <a:ext cx="1232085" cy="6379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9001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Priya Singh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Takashi Ito</a:t>
          </a:r>
        </a:p>
      </dsp:txBody>
      <dsp:txXfrm>
        <a:off x="5349343" y="4027390"/>
        <a:ext cx="1232085" cy="637919"/>
      </dsp:txXfrm>
    </dsp:sp>
    <dsp:sp modelId="{DE3E54B5-E703-469F-956A-8CED23AE9E66}">
      <dsp:nvSpPr>
        <dsp:cNvPr id="0" name=""/>
        <dsp:cNvSpPr/>
      </dsp:nvSpPr>
      <dsp:spPr>
        <a:xfrm>
          <a:off x="5595760" y="4523550"/>
          <a:ext cx="1108877" cy="2126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Product Team Leads</a:t>
          </a:r>
        </a:p>
      </dsp:txBody>
      <dsp:txXfrm>
        <a:off x="5595760" y="4523550"/>
        <a:ext cx="1108877" cy="212639"/>
      </dsp:txXfrm>
    </dsp:sp>
    <dsp:sp modelId="{D25D005A-FE84-4C85-BBA5-E750E87069D1}">
      <dsp:nvSpPr>
        <dsp:cNvPr id="0" name=""/>
        <dsp:cNvSpPr/>
      </dsp:nvSpPr>
      <dsp:spPr>
        <a:xfrm>
          <a:off x="7002333" y="2014400"/>
          <a:ext cx="1232085" cy="6379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9001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Jon Keating</a:t>
          </a:r>
        </a:p>
      </dsp:txBody>
      <dsp:txXfrm>
        <a:off x="7002333" y="2014400"/>
        <a:ext cx="1232085" cy="637919"/>
      </dsp:txXfrm>
    </dsp:sp>
    <dsp:sp modelId="{5FBD01FD-F85A-4453-AE20-05FFE06EC936}">
      <dsp:nvSpPr>
        <dsp:cNvPr id="0" name=""/>
        <dsp:cNvSpPr/>
      </dsp:nvSpPr>
      <dsp:spPr>
        <a:xfrm>
          <a:off x="7248750" y="2510559"/>
          <a:ext cx="1108877" cy="2126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Chief Marketing Officer</a:t>
          </a:r>
        </a:p>
      </dsp:txBody>
      <dsp:txXfrm>
        <a:off x="7248750" y="2510559"/>
        <a:ext cx="1108877" cy="212639"/>
      </dsp:txXfrm>
    </dsp:sp>
    <dsp:sp modelId="{B0D642F5-5FAE-4995-9298-4004F5551D6B}">
      <dsp:nvSpPr>
        <dsp:cNvPr id="0" name=""/>
        <dsp:cNvSpPr/>
      </dsp:nvSpPr>
      <dsp:spPr>
        <a:xfrm>
          <a:off x="7002333" y="3020895"/>
          <a:ext cx="1232085" cy="6379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9001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Jessica Lee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Anil Kumar</a:t>
          </a:r>
        </a:p>
      </dsp:txBody>
      <dsp:txXfrm>
        <a:off x="7002333" y="3020895"/>
        <a:ext cx="1232085" cy="637919"/>
      </dsp:txXfrm>
    </dsp:sp>
    <dsp:sp modelId="{4AFF6AD8-53EF-472A-B46B-F4B7B4249C43}">
      <dsp:nvSpPr>
        <dsp:cNvPr id="0" name=""/>
        <dsp:cNvSpPr/>
      </dsp:nvSpPr>
      <dsp:spPr>
        <a:xfrm>
          <a:off x="7248750" y="3517055"/>
          <a:ext cx="1108877" cy="2126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 Marketing Managers</a:t>
          </a:r>
        </a:p>
      </dsp:txBody>
      <dsp:txXfrm>
        <a:off x="7248750" y="3517055"/>
        <a:ext cx="1108877" cy="212639"/>
      </dsp:txXfrm>
    </dsp:sp>
    <dsp:sp modelId="{F7CE4598-A805-478A-87AB-9D5331B88B22}">
      <dsp:nvSpPr>
        <dsp:cNvPr id="0" name=""/>
        <dsp:cNvSpPr/>
      </dsp:nvSpPr>
      <dsp:spPr>
        <a:xfrm>
          <a:off x="7002333" y="4027390"/>
          <a:ext cx="1232085" cy="6379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9001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Manuel Garcia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Sophia Wang</a:t>
          </a:r>
        </a:p>
      </dsp:txBody>
      <dsp:txXfrm>
        <a:off x="7002333" y="4027390"/>
        <a:ext cx="1232085" cy="637919"/>
      </dsp:txXfrm>
    </dsp:sp>
    <dsp:sp modelId="{FEF89993-DAFF-42F2-98B0-FEF748E6D2CD}">
      <dsp:nvSpPr>
        <dsp:cNvPr id="0" name=""/>
        <dsp:cNvSpPr/>
      </dsp:nvSpPr>
      <dsp:spPr>
        <a:xfrm>
          <a:off x="7248750" y="4523550"/>
          <a:ext cx="1108877" cy="2126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 Marketing Specialists</a:t>
          </a:r>
        </a:p>
      </dsp:txBody>
      <dsp:txXfrm>
        <a:off x="7248750" y="4523550"/>
        <a:ext cx="1108877" cy="212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216032c1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216032c1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216032c13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216032c13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216032c13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216032c13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216032c13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216032c13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216032c13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216032c13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216032c1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216032c1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529578" y="1847708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HighRadius Organizational Structure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529575" y="329580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 of Departments, Leadership, and Key Personnel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75" y="1272275"/>
            <a:ext cx="2630525" cy="57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/>
        </p:nvSpPr>
        <p:spPr>
          <a:xfrm>
            <a:off x="6920900" y="4073900"/>
            <a:ext cx="18246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Satyam Mohapatra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02.06.2024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HighRadius overview</a:t>
            </a:r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Founded</a:t>
            </a:r>
            <a:r>
              <a:rPr lang="en-GB"/>
              <a:t>: 2006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Headquarters</a:t>
            </a:r>
            <a:r>
              <a:rPr lang="en-GB"/>
              <a:t>: Houston, TX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Presence: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Offices in North America, Europe, Asia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Executive Leadership</a:t>
            </a:r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Sashi Narahari: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Founder &amp; CEO, Houston, TX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Greg McStravick: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Chief Revenue Officer, Global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Chaitanya Muppala: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Chief Financial Officer, Global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Ravi Venkatesan: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Chief Technology Officer, Global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Anuj Saxena: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Chief Product Officer, Global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Jon Keating: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Chief Marketing Officer, Global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Board of Directors</a:t>
            </a:r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Sashi Narahari: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Houston, TX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Amir Goldman: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Bala Cynwyd, PA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Griffith: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San Francisco, CA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Sreedhar Narahari: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Austin, TX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 Weinberg: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Bala Cynwyd, PA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Sales and Marketing</a:t>
            </a:r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1"/>
          </p:nvPr>
        </p:nvSpPr>
        <p:spPr>
          <a:xfrm>
            <a:off x="819150" y="1508675"/>
            <a:ext cx="7505700" cy="24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13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Greg </a:t>
            </a:r>
            <a:r>
              <a:rPr lang="en-GB" sz="1135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McStravick</a:t>
            </a:r>
            <a:r>
              <a:rPr lang="en-GB" sz="113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13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Chief Revenue Officer</a:t>
            </a:r>
            <a:endParaRPr sz="113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067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35"/>
              <a:buFont typeface="Arial"/>
              <a:buChar char="●"/>
            </a:pPr>
            <a:r>
              <a:rPr lang="en-GB" sz="113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Ravi Menon:</a:t>
            </a:r>
            <a:r>
              <a:rPr lang="en-GB" sz="113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Regional Sales Director, APAC, Singapore</a:t>
            </a:r>
            <a:endParaRPr sz="113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067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5"/>
              <a:buFont typeface="Arial"/>
              <a:buChar char="●"/>
            </a:pPr>
            <a:r>
              <a:rPr lang="en-GB" sz="113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Mike Talbot:</a:t>
            </a:r>
            <a:r>
              <a:rPr lang="en-GB" sz="113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Regional Sales Director, EMEA, London, UK</a:t>
            </a:r>
            <a:endParaRPr sz="113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067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5"/>
              <a:buFont typeface="Arial"/>
              <a:buChar char="●"/>
            </a:pPr>
            <a:r>
              <a:rPr lang="en-GB" sz="113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Carlos Ramos:</a:t>
            </a:r>
            <a:r>
              <a:rPr lang="en-GB" sz="113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Regional Sales Director, LATAM, São Paulo, Brazil</a:t>
            </a:r>
            <a:endParaRPr sz="113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067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5"/>
              <a:buFont typeface="Arial"/>
              <a:buChar char="●"/>
            </a:pPr>
            <a:r>
              <a:rPr lang="en-GB" sz="113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Emily Chen:</a:t>
            </a:r>
            <a:r>
              <a:rPr lang="en-GB" sz="113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Regional Sales Director, North America East, New York, NY</a:t>
            </a:r>
            <a:endParaRPr sz="113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067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5"/>
              <a:buFont typeface="Arial"/>
              <a:buChar char="●"/>
            </a:pPr>
            <a:r>
              <a:rPr lang="en-GB" sz="113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Lars Jensen:</a:t>
            </a:r>
            <a:r>
              <a:rPr lang="en-GB" sz="113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Regional Sales Director, North America West, San Francisco, CA</a:t>
            </a:r>
          </a:p>
          <a:p>
            <a:pPr marL="457200" lvl="0" indent="-30067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5"/>
              <a:buFont typeface="Arial"/>
              <a:buChar char="●"/>
            </a:pPr>
            <a:r>
              <a:rPr lang="en-IN" sz="113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Jay Garside:</a:t>
            </a:r>
            <a:r>
              <a:rPr lang="en-IN" sz="113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Vice President, Sales, North America (Houston, TX, USA)</a:t>
            </a:r>
          </a:p>
          <a:p>
            <a:pPr marL="457200" lvl="0" indent="-30067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5"/>
              <a:buFont typeface="Arial"/>
              <a:buChar char="●"/>
            </a:pPr>
            <a:r>
              <a:rPr lang="en-IN" sz="113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Kirk Somers: </a:t>
            </a:r>
            <a:r>
              <a:rPr lang="en-IN" sz="113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Sales Director (Houston, TX, USA)</a:t>
            </a:r>
          </a:p>
          <a:p>
            <a:pPr marL="457200" lvl="0" indent="-30067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5"/>
              <a:buFont typeface="Arial"/>
              <a:buChar char="●"/>
            </a:pPr>
            <a:r>
              <a:rPr lang="en-IN" sz="113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Uday Sahani:</a:t>
            </a:r>
            <a:r>
              <a:rPr lang="en-IN" sz="113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Regional Sales Director, EMEA (Amsterdam, Netherlands)</a:t>
            </a:r>
          </a:p>
          <a:p>
            <a:pPr marL="457200" lvl="0" indent="-30067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5"/>
              <a:buFont typeface="Arial"/>
              <a:buChar char="●"/>
            </a:pPr>
            <a:r>
              <a:rPr lang="en-IN" sz="113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Rowe: </a:t>
            </a:r>
            <a:r>
              <a:rPr lang="en-IN" sz="113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Regional Sales Manager (London, United Kingdom)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13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Jon Keating:</a:t>
            </a:r>
            <a:r>
              <a:rPr lang="en-GB" sz="113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Chief Marketing Officer</a:t>
            </a:r>
            <a:endParaRPr sz="113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067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35"/>
              <a:buFont typeface="Arial"/>
              <a:buChar char="●"/>
            </a:pPr>
            <a:r>
              <a:rPr lang="en-GB" sz="113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Jessica Lee:</a:t>
            </a:r>
            <a:r>
              <a:rPr lang="en-GB" sz="113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Marketing Manager, North America, Boston, MA</a:t>
            </a:r>
            <a:endParaRPr sz="113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067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5"/>
              <a:buFont typeface="Arial"/>
              <a:buChar char="●"/>
            </a:pPr>
            <a:r>
              <a:rPr lang="en-GB" sz="113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Manuel Garcia:</a:t>
            </a:r>
            <a:r>
              <a:rPr lang="en-GB" sz="113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Marketing Specialist, EMEA, Madrid, Spain</a:t>
            </a:r>
            <a:endParaRPr sz="113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067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5"/>
              <a:buFont typeface="Arial"/>
              <a:buChar char="●"/>
            </a:pPr>
            <a:r>
              <a:rPr lang="en-GB" sz="113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Sophia Wang:</a:t>
            </a:r>
            <a:r>
              <a:rPr lang="en-GB" sz="113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Marketing Specialist, APAC, Hong Kong</a:t>
            </a:r>
            <a:endParaRPr sz="113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067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5"/>
              <a:buFont typeface="Arial"/>
              <a:buChar char="●"/>
            </a:pPr>
            <a:r>
              <a:rPr lang="en-GB" sz="113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Anil Kumar:</a:t>
            </a:r>
            <a:r>
              <a:rPr lang="en-GB" sz="113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Digital Marketing Manager, India, Hyderabad</a:t>
            </a:r>
            <a:endParaRPr sz="113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endParaRPr sz="93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Finance and Operations</a:t>
            </a:r>
            <a:endParaRPr dirty="0"/>
          </a:p>
        </p:txBody>
      </p:sp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Chaitanya Muppala: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Chief Financial Officer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Nitin Shah: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Head of Finance, Houston, TX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Rishi Kapoor: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Director Finance, Gurgaon, India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Oliver Schmidt: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Regional Finance Manager, EMEA, Frankfurt, Germany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Isabel Torres: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Regional Finance Manager, LATAM, Mexico City, Mexico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Kevin Wong: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Regional Finance Manager, APAC, Sydney, Australia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Technology and Product</a:t>
            </a:r>
            <a:endParaRPr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Ravi Venkatesan:</a:t>
            </a: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Chief Technology Officer</a:t>
            </a:r>
            <a:endParaRPr lang="en-US"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Rajesh Venkatraman: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SVP, Product Development, Houston, TX</a:t>
            </a:r>
          </a:p>
          <a:p>
            <a:pPr marL="457200" lvl="0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Tanuj Vohra:</a:t>
            </a: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Head of Engineering, Hyderabad, India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Ming Zhao:</a:t>
            </a: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Engineering Manager, APAC, Beijing, China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David Collins:</a:t>
            </a: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Engineering Manager, North America, Austin, TX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Helena Fischer:</a:t>
            </a: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Engineering Manager, EMEA, Berlin, Germany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-GB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Anuj Saxena:</a:t>
            </a: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Chief Product Officer</a:t>
            </a:r>
          </a:p>
          <a:p>
            <a:pPr marL="457200" lvl="0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Alex Kim: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Lead Product Manager, North America, San Francisco, CA</a:t>
            </a:r>
          </a:p>
          <a:p>
            <a:pPr marL="457200" lvl="0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Lara Müller:</a:t>
            </a: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Lead Product Manager, EMEA, Munich, Germany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Priya Singh:</a:t>
            </a: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Product Team Lead, India, Bangalore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Takashi Ito:</a:t>
            </a: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Product Team Lead, APAC, Tokyo, Japan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endParaRPr sz="1007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09575A1-F347-99E5-A7A4-CB4F8F0F7D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0309917"/>
              </p:ext>
            </p:extLst>
          </p:nvPr>
        </p:nvGraphicFramePr>
        <p:xfrm>
          <a:off x="201600" y="201600"/>
          <a:ext cx="8748000" cy="473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6D652B9-3C79-1088-C048-EB185462142A}"/>
              </a:ext>
            </a:extLst>
          </p:cNvPr>
          <p:cNvSpPr txBox="1"/>
          <p:nvPr/>
        </p:nvSpPr>
        <p:spPr>
          <a:xfrm>
            <a:off x="603250" y="565150"/>
            <a:ext cx="2660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Nunito" pitchFamily="2" charset="0"/>
              </a:rPr>
              <a:t>Visual Org. Structure</a:t>
            </a:r>
            <a:endParaRPr lang="en-IN" sz="3000" dirty="0">
              <a:solidFill>
                <a:schemeClr val="bg1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192266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612</Words>
  <Application>Microsoft Office PowerPoint</Application>
  <PresentationFormat>On-screen Show (16:9)</PresentationFormat>
  <Paragraphs>112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Nunito</vt:lpstr>
      <vt:lpstr>Calibri</vt:lpstr>
      <vt:lpstr>Arial</vt:lpstr>
      <vt:lpstr>Shift</vt:lpstr>
      <vt:lpstr>HighRadius Organizational Structure</vt:lpstr>
      <vt:lpstr>HighRadius overview</vt:lpstr>
      <vt:lpstr>Executive Leadership</vt:lpstr>
      <vt:lpstr>Board of Directors</vt:lpstr>
      <vt:lpstr>Sales and Marketing</vt:lpstr>
      <vt:lpstr>Finance and Operations</vt:lpstr>
      <vt:lpstr>Technology and Product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HighRadius Organizational Structure</dc:title>
  <cp:lastModifiedBy>Satyam Mohapatra</cp:lastModifiedBy>
  <cp:revision>2</cp:revision>
  <dcterms:modified xsi:type="dcterms:W3CDTF">2024-06-02T17:50:26Z</dcterms:modified>
</cp:coreProperties>
</file>