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0000500000000000000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6821B-8FD6-48EB-A772-CC2281382E30}" v="2" dt="2024-05-21T15:46:27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1e584d88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1e584d88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1e584d88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1e584d88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1e584d88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1e584d88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1e584d88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1e584d88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1e584d88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1e584d88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684225"/>
            <a:ext cx="7801500" cy="91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Investor Pitch for Stella &amp; Dot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2128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May 21, 2024</a:t>
            </a: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1179700" y="1596525"/>
            <a:ext cx="676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Revolutionizing the Jewelry and Accessories Market 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179700" y="3453825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Presenter’s name: Satyam Mohapatra 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975" y="2571751"/>
            <a:ext cx="21431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Market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0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Our Target Market: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/>
              <a:t>Demographics: Women aged 25-45, who are working professionals and are fashion-conscious.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/>
              <a:t>Psychographics: These women are style-conscious, value quality and uniqueness, are active on social media, and prioritize ease of shopping due to time constraints.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/>
              <a:t>Geographics: The primary market is large metropolitan cities in the USA, with secondary and tertiary markets across the world.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/>
              <a:t>Behavioral: These women are regular online shoppers, loyal to specific brands, and are seen as trendsetters in their social circles.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Differentiation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0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accent6"/>
                </a:solidFill>
              </a:rPr>
              <a:t>What Makes Stella &amp; Dot Different:</a:t>
            </a:r>
            <a:endParaRPr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Designs: Unique, fashionable </a:t>
            </a:r>
            <a:r>
              <a:rPr lang="en-US" sz="1600" dirty="0" err="1"/>
              <a:t>jewellery</a:t>
            </a:r>
            <a:r>
              <a:rPr lang="en-US" sz="1600" dirty="0"/>
              <a:t> and accessories created by top designers.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Personalization: Customizable </a:t>
            </a:r>
            <a:r>
              <a:rPr lang="en-US" sz="1600" dirty="0" err="1"/>
              <a:t>jewellery</a:t>
            </a:r>
            <a:r>
              <a:rPr lang="en-US" sz="1600" dirty="0"/>
              <a:t> with significant meaning to complement the individual style.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Quality: Crafted with the finest materials and workmanship, ensuring durability for years of wear.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Sustainability: Responsibly and ethically sourced materials.- Celebrity Fashion: Items worn by celebrities and showcased in fashion magazines.</a:t>
            </a:r>
            <a:endParaRPr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Pricing Strategy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0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accent6"/>
                </a:solidFill>
              </a:rPr>
              <a:t>Pricing Strategies to Penetrate and Grow the Market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Value-Based Pricing: Our products will be priced according to the perceived quality and value of our customers.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Competitive Pricing: Our prices will be in line with other premium </a:t>
            </a:r>
            <a:r>
              <a:rPr lang="en-US" sz="1600" dirty="0" err="1"/>
              <a:t>jewellery</a:t>
            </a:r>
            <a:r>
              <a:rPr lang="en-US" sz="1600" dirty="0"/>
              <a:t> brands, but we will provide superior value.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Bundle Pricing: We will offer various pricing tiers to ensure that fine </a:t>
            </a:r>
            <a:r>
              <a:rPr lang="en-US" sz="1600" dirty="0" err="1"/>
              <a:t>jewellery</a:t>
            </a:r>
            <a:r>
              <a:rPr lang="en-US" sz="1600" dirty="0"/>
              <a:t> is accessible to a wide customer base.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Discount Pricing: Seasonal discounts will be available during peak seasons to boost sales and foster repeat business.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Price Range: Our products will range from $16 to $300, with over 50% priced under $50.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Placement and Distribution Strategy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0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accent6"/>
                </a:solidFill>
              </a:rPr>
              <a:t>How Are We Getting Our Products to Consumers?: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Web: Build a robust online retail presence to offer customers a smooth shopping experience.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Direct: Support independent stylists in promoting products through social media and local pop-up events.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Wholesale: Allocate resources to high-end boutiques to enhance brand visibility.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International: Execute a strategic expansion into global markets with a focus on local adaptation.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Channel Strategy: Combine trunk shows, mobile apps, and individual e-commerce websites for a comprehensive approach.</a:t>
            </a:r>
            <a:endParaRPr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Promotion Strategy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0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accent6"/>
                </a:solidFill>
              </a:rPr>
              <a:t>Brand Development and Sales Generation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Social Media: Develop compelling content and collaborate with influencers to effectively reach diverse target demographics.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Email Marketing: Distribute customized weekly and monthly newsletters to our clientele, along with exclusive promotional incentives.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Trunk Shows and Events: Organize exclusive sales events, fashion showcases, and retail trunk shows.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Public Relations: Distribute press releases, secure editorials in prominent magazines, and partner with fashion bloggers and Instagram influencers.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0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solidFill>
                  <a:schemeClr val="accent6"/>
                </a:solidFill>
              </a:rPr>
              <a:t>Stella &amp; Dot’s Path Forward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  <a:p>
            <a:pPr marL="114300" indent="457200">
              <a:lnSpc>
                <a:spcPct val="150000"/>
              </a:lnSpc>
              <a:buNone/>
            </a:pPr>
            <a:r>
              <a:rPr lang="en-US" sz="1600" dirty="0"/>
              <a:t>The business has a clearly defined target audience with significant growth potential. Its products are unique, with strong quality sourcing and a positive social impact. The pricing is competitive and value-based, and the business has a strong online presence, direct sales force, and retail partnerships for effective distribution. There is also a multi-channel promotion strategy in place to build brand awareness and drive demand. In conclusion, Stella &amp; Dot is on track to achieve sustained growth and market leadership.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579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Average</vt:lpstr>
      <vt:lpstr>Oswald</vt:lpstr>
      <vt:lpstr>Slate</vt:lpstr>
      <vt:lpstr>Investor Pitch for Stella &amp; Dot</vt:lpstr>
      <vt:lpstr>Target Market</vt:lpstr>
      <vt:lpstr>Product Differentiation</vt:lpstr>
      <vt:lpstr>Pricing Strategy</vt:lpstr>
      <vt:lpstr>Product Placement and Distribution Strategy</vt:lpstr>
      <vt:lpstr>Proposed Promotion Strategy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for Stella &amp; Dot</dc:title>
  <dc:creator>Satyam Mohapatra</dc:creator>
  <cp:lastModifiedBy>Satyam Mohapatra</cp:lastModifiedBy>
  <cp:revision>2</cp:revision>
  <dcterms:modified xsi:type="dcterms:W3CDTF">2024-05-21T16:36:36Z</dcterms:modified>
</cp:coreProperties>
</file>