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10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6C348-3609-46AD-8974-9234145A9D0A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21E2E9-F08C-47FA-90A7-AFCDA027C4C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Board of  Directors</a:t>
          </a:r>
        </a:p>
      </dgm:t>
    </dgm:pt>
    <dgm:pt modelId="{1BA5C30D-985D-43C3-A4AE-96D2717782DB}" type="parTrans" cxnId="{AAC12447-2681-4534-99CC-53A554F2AF2C}">
      <dgm:prSet/>
      <dgm:spPr/>
      <dgm:t>
        <a:bodyPr/>
        <a:lstStyle/>
        <a:p>
          <a:endParaRPr lang="en-IN"/>
        </a:p>
      </dgm:t>
    </dgm:pt>
    <dgm:pt modelId="{5623DA91-ABBF-47E9-AD27-9B0BB91DF910}" type="sibTrans" cxnId="{AAC12447-2681-4534-99CC-53A554F2AF2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>
          <a:noFill/>
        </a:ln>
      </dgm:spPr>
      <dgm:t>
        <a:bodyPr/>
        <a:lstStyle/>
        <a:p>
          <a:endParaRPr lang="en-IN"/>
        </a:p>
      </dgm:t>
    </dgm:pt>
    <dgm:pt modelId="{40AB8B82-092B-40E5-BC41-06FE05F2C09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CEO</a:t>
          </a:r>
          <a:endParaRPr lang="en-IN" dirty="0"/>
        </a:p>
      </dgm:t>
    </dgm:pt>
    <dgm:pt modelId="{35EE5A04-9D7C-45B4-8843-89E62ED5D8E0}" type="parTrans" cxnId="{2842DF6B-8A26-4E91-B39B-02763ECEBD7A}">
      <dgm:prSet/>
      <dgm:spPr/>
      <dgm:t>
        <a:bodyPr/>
        <a:lstStyle/>
        <a:p>
          <a:endParaRPr lang="en-IN"/>
        </a:p>
      </dgm:t>
    </dgm:pt>
    <dgm:pt modelId="{1E0D79F5-3079-4C95-81E5-EC36D81480EC}" type="sibTrans" cxnId="{2842DF6B-8A26-4E91-B39B-02763ECEBD7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>
          <a:noFill/>
        </a:ln>
      </dgm:spPr>
      <dgm:t>
        <a:bodyPr/>
        <a:lstStyle/>
        <a:p>
          <a:endParaRPr lang="en-IN"/>
        </a:p>
      </dgm:t>
    </dgm:pt>
    <dgm:pt modelId="{449CFB8E-D00C-4162-82C5-5C93452A56DE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IN" dirty="0"/>
            <a:t>Kevin Smith </a:t>
          </a:r>
        </a:p>
      </dgm:t>
    </dgm:pt>
    <dgm:pt modelId="{C8747DCC-62B4-4C96-B590-83FCCBD3D153}" type="parTrans" cxnId="{0154D4D7-85B7-4532-8481-C8A5BB8C2BD4}">
      <dgm:prSet/>
      <dgm:spPr/>
      <dgm:t>
        <a:bodyPr/>
        <a:lstStyle/>
        <a:p>
          <a:endParaRPr lang="en-IN"/>
        </a:p>
      </dgm:t>
    </dgm:pt>
    <dgm:pt modelId="{D3BF64E7-7E14-48B2-96CE-C5E175351BF7}" type="sibTrans" cxnId="{0154D4D7-85B7-4532-8481-C8A5BB8C2BD4}">
      <dgm:prSet/>
      <dgm:spPr/>
      <dgm:t>
        <a:bodyPr/>
        <a:lstStyle/>
        <a:p>
          <a:r>
            <a:rPr lang="en-IN" dirty="0"/>
            <a:t>CIO</a:t>
          </a:r>
        </a:p>
      </dgm:t>
    </dgm:pt>
    <dgm:pt modelId="{4E6D9590-2D3A-48E0-9E52-7C2F162AB60C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IN" dirty="0"/>
            <a:t>Alex Luka</a:t>
          </a:r>
        </a:p>
      </dgm:t>
    </dgm:pt>
    <dgm:pt modelId="{E72C4331-DB90-4D1C-B304-F6695B138369}" type="parTrans" cxnId="{84562260-2B6B-411D-BC04-0DBA033BC752}">
      <dgm:prSet/>
      <dgm:spPr/>
      <dgm:t>
        <a:bodyPr/>
        <a:lstStyle/>
        <a:p>
          <a:endParaRPr lang="en-IN"/>
        </a:p>
      </dgm:t>
    </dgm:pt>
    <dgm:pt modelId="{EC3D27BD-BDAA-46A2-A469-F5348D1A313D}" type="sibTrans" cxnId="{84562260-2B6B-411D-BC04-0DBA033BC752}">
      <dgm:prSet/>
      <dgm:spPr/>
      <dgm:t>
        <a:bodyPr/>
        <a:lstStyle/>
        <a:p>
          <a:r>
            <a:rPr lang="en-IN" dirty="0"/>
            <a:t>CFO</a:t>
          </a:r>
        </a:p>
      </dgm:t>
    </dgm:pt>
    <dgm:pt modelId="{7135190B-2798-434F-BDE3-674D7DB8B44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IN" dirty="0"/>
            <a:t>Emilio Rivera</a:t>
          </a:r>
        </a:p>
      </dgm:t>
    </dgm:pt>
    <dgm:pt modelId="{8665C9B8-F291-4528-AFF3-CDAC2E9E7F90}" type="parTrans" cxnId="{74C67BE4-81AF-4FBB-93B1-85E0475F3A2B}">
      <dgm:prSet/>
      <dgm:spPr/>
      <dgm:t>
        <a:bodyPr/>
        <a:lstStyle/>
        <a:p>
          <a:endParaRPr lang="en-IN"/>
        </a:p>
      </dgm:t>
    </dgm:pt>
    <dgm:pt modelId="{8F56D93B-89B8-4AA7-930D-2AE9D0470E65}" type="sibTrans" cxnId="{74C67BE4-81AF-4FBB-93B1-85E0475F3A2B}">
      <dgm:prSet/>
      <dgm:spPr/>
      <dgm:t>
        <a:bodyPr/>
        <a:lstStyle/>
        <a:p>
          <a:r>
            <a:rPr lang="en-IN" dirty="0"/>
            <a:t>Finance Director</a:t>
          </a:r>
        </a:p>
      </dgm:t>
    </dgm:pt>
    <dgm:pt modelId="{107708DF-FFA9-45CD-9A56-930983FD160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IN" dirty="0"/>
            <a:t>Marcin </a:t>
          </a:r>
          <a:r>
            <a:rPr lang="en-IN" dirty="0" err="1"/>
            <a:t>Soliwodzki</a:t>
          </a:r>
          <a:endParaRPr lang="en-IN" dirty="0"/>
        </a:p>
      </dgm:t>
    </dgm:pt>
    <dgm:pt modelId="{72FBF5AA-7360-4BF9-8D6A-B77702CFDCEA}" type="parTrans" cxnId="{3159A25E-D045-4799-A4DA-E6013300E5A5}">
      <dgm:prSet/>
      <dgm:spPr/>
      <dgm:t>
        <a:bodyPr/>
        <a:lstStyle/>
        <a:p>
          <a:endParaRPr lang="en-IN"/>
        </a:p>
      </dgm:t>
    </dgm:pt>
    <dgm:pt modelId="{A4A2AFB0-2897-46CF-A119-C61DAAE8E3FB}" type="sibTrans" cxnId="{3159A25E-D045-4799-A4DA-E6013300E5A5}">
      <dgm:prSet/>
      <dgm:spPr/>
      <dgm:t>
        <a:bodyPr/>
        <a:lstStyle/>
        <a:p>
          <a:r>
            <a:rPr lang="en-IN" dirty="0"/>
            <a:t>Head of Finance CEE</a:t>
          </a:r>
        </a:p>
      </dgm:t>
    </dgm:pt>
    <dgm:pt modelId="{E8FD853C-181A-4C2C-AB71-1C5FF4D4115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IN" dirty="0"/>
            <a:t>Dan Cobb</a:t>
          </a:r>
        </a:p>
      </dgm:t>
    </dgm:pt>
    <dgm:pt modelId="{281FDF3E-E427-49EA-A747-C3F523B719B5}" type="parTrans" cxnId="{C52BD838-3F82-402D-8A24-DB0CC49B93B4}">
      <dgm:prSet/>
      <dgm:spPr/>
      <dgm:t>
        <a:bodyPr/>
        <a:lstStyle/>
        <a:p>
          <a:endParaRPr lang="en-IN"/>
        </a:p>
      </dgm:t>
    </dgm:pt>
    <dgm:pt modelId="{4675C585-17D2-4364-8ADC-395FF1FCEC57}" type="sibTrans" cxnId="{C52BD838-3F82-402D-8A24-DB0CC49B93B4}">
      <dgm:prSet/>
      <dgm:spPr/>
      <dgm:t>
        <a:bodyPr/>
        <a:lstStyle/>
        <a:p>
          <a:r>
            <a:rPr lang="en-IN" dirty="0"/>
            <a:t>Senior Financial Analyst</a:t>
          </a:r>
        </a:p>
      </dgm:t>
    </dgm:pt>
    <dgm:pt modelId="{96C1D487-A379-4D06-AE67-0D859667D03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IN" dirty="0"/>
            <a:t>David </a:t>
          </a:r>
          <a:r>
            <a:rPr lang="en-IN" dirty="0" err="1"/>
            <a:t>Naughtin</a:t>
          </a:r>
          <a:endParaRPr lang="en-IN" dirty="0"/>
        </a:p>
      </dgm:t>
    </dgm:pt>
    <dgm:pt modelId="{D3CB9CBF-53A6-4569-B6E5-5739BEB9A5C1}" type="parTrans" cxnId="{C80F147B-0030-4B29-96B6-2627C37A72F2}">
      <dgm:prSet/>
      <dgm:spPr/>
      <dgm:t>
        <a:bodyPr/>
        <a:lstStyle/>
        <a:p>
          <a:endParaRPr lang="en-IN"/>
        </a:p>
      </dgm:t>
    </dgm:pt>
    <dgm:pt modelId="{638766D2-A410-4EA1-ADF7-091AC2D40E9D}" type="sibTrans" cxnId="{C80F147B-0030-4B29-96B6-2627C37A72F2}">
      <dgm:prSet/>
      <dgm:spPr/>
      <dgm:t>
        <a:bodyPr/>
        <a:lstStyle/>
        <a:p>
          <a:r>
            <a:rPr lang="en-IN" dirty="0"/>
            <a:t>Senior Financial Analyst</a:t>
          </a:r>
        </a:p>
      </dgm:t>
    </dgm:pt>
    <dgm:pt modelId="{275D33DF-8FFB-4FC8-BDE5-A48E29860D5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IN" dirty="0"/>
            <a:t>Tami Jones</a:t>
          </a:r>
        </a:p>
      </dgm:t>
    </dgm:pt>
    <dgm:pt modelId="{3839F984-83EA-4307-ACE8-D28C942B7B1A}" type="parTrans" cxnId="{A182DADE-F19C-4F2C-9C8A-8C1F8AA05FE4}">
      <dgm:prSet/>
      <dgm:spPr/>
      <dgm:t>
        <a:bodyPr/>
        <a:lstStyle/>
        <a:p>
          <a:endParaRPr lang="en-IN"/>
        </a:p>
      </dgm:t>
    </dgm:pt>
    <dgm:pt modelId="{E559B1E7-BCFF-4E90-88F6-9CC6D0C4B2F2}" type="sibTrans" cxnId="{A182DADE-F19C-4F2C-9C8A-8C1F8AA05FE4}">
      <dgm:prSet/>
      <dgm:spPr/>
      <dgm:t>
        <a:bodyPr/>
        <a:lstStyle/>
        <a:p>
          <a:r>
            <a:rPr lang="en-IN" dirty="0"/>
            <a:t>IT Director</a:t>
          </a:r>
        </a:p>
      </dgm:t>
    </dgm:pt>
    <dgm:pt modelId="{FEEFA435-0B3B-48BE-825E-6B0FD5F2FF6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IN" dirty="0"/>
            <a:t>Laura Williams</a:t>
          </a:r>
        </a:p>
      </dgm:t>
    </dgm:pt>
    <dgm:pt modelId="{9336F415-A302-490D-BC69-84403A3A797A}" type="parTrans" cxnId="{194FFA2D-4F20-4D3A-B283-DD758C2A97CE}">
      <dgm:prSet/>
      <dgm:spPr/>
      <dgm:t>
        <a:bodyPr/>
        <a:lstStyle/>
        <a:p>
          <a:endParaRPr lang="en-IN"/>
        </a:p>
      </dgm:t>
    </dgm:pt>
    <dgm:pt modelId="{1818D1DE-04B3-4B85-A58D-FD4BA1AF75FE}" type="sibTrans" cxnId="{194FFA2D-4F20-4D3A-B283-DD758C2A97CE}">
      <dgm:prSet/>
      <dgm:spPr/>
      <dgm:t>
        <a:bodyPr/>
        <a:lstStyle/>
        <a:p>
          <a:r>
            <a:rPr lang="en-IN" dirty="0"/>
            <a:t>Procurement Manager</a:t>
          </a:r>
        </a:p>
      </dgm:t>
    </dgm:pt>
    <dgm:pt modelId="{670E0244-798B-45F3-A5E9-5A778D1B105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Chief Marketing Officer</a:t>
          </a:r>
        </a:p>
      </dgm:t>
    </dgm:pt>
    <dgm:pt modelId="{364D01A4-8D92-4CC0-B902-4BE544B6C8BB}" type="parTrans" cxnId="{DB63BF66-08C9-40F4-86CC-A6E481125765}">
      <dgm:prSet/>
      <dgm:spPr/>
      <dgm:t>
        <a:bodyPr/>
        <a:lstStyle/>
        <a:p>
          <a:endParaRPr lang="en-IN"/>
        </a:p>
      </dgm:t>
    </dgm:pt>
    <dgm:pt modelId="{BDE420E9-B76F-42F6-9406-0FF9B34E3C6E}" type="sibTrans" cxnId="{DB63BF66-08C9-40F4-86CC-A6E4811257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>
          <a:noFill/>
        </a:ln>
      </dgm:spPr>
      <dgm:t>
        <a:bodyPr/>
        <a:lstStyle/>
        <a:p>
          <a:endParaRPr lang="en-IN"/>
        </a:p>
      </dgm:t>
    </dgm:pt>
    <dgm:pt modelId="{79467B81-EA0B-4069-8A20-86626598858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IN" dirty="0"/>
            <a:t>Tami Cunningham</a:t>
          </a:r>
        </a:p>
      </dgm:t>
    </dgm:pt>
    <dgm:pt modelId="{DAB0325A-EB24-4D8E-8C65-14732286BD03}" type="parTrans" cxnId="{FBBCD8C7-32B7-4FB5-96B3-46FD90EFFCB7}">
      <dgm:prSet/>
      <dgm:spPr/>
      <dgm:t>
        <a:bodyPr/>
        <a:lstStyle/>
        <a:p>
          <a:endParaRPr lang="en-IN"/>
        </a:p>
      </dgm:t>
    </dgm:pt>
    <dgm:pt modelId="{A6C60703-EA0F-475C-B542-DDDFD417E2C8}" type="sibTrans" cxnId="{FBBCD8C7-32B7-4FB5-96B3-46FD90EFFCB7}">
      <dgm:prSet/>
      <dgm:spPr/>
      <dgm:t>
        <a:bodyPr/>
        <a:lstStyle/>
        <a:p>
          <a:r>
            <a:rPr lang="en-US" dirty="0"/>
            <a:t>Director of Marketing for Consumer Health</a:t>
          </a:r>
          <a:endParaRPr lang="en-IN" dirty="0"/>
        </a:p>
      </dgm:t>
    </dgm:pt>
    <dgm:pt modelId="{09A6B711-E0AE-4805-B508-BF19894F46E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IN" dirty="0"/>
            <a:t>Michael </a:t>
          </a:r>
          <a:r>
            <a:rPr lang="en-IN" dirty="0" err="1"/>
            <a:t>Dattolico</a:t>
          </a:r>
          <a:endParaRPr lang="en-IN" dirty="0"/>
        </a:p>
      </dgm:t>
    </dgm:pt>
    <dgm:pt modelId="{13F7209C-6A14-4447-BCB2-E394E528C921}" type="parTrans" cxnId="{A717E94D-0CBF-44A3-B74B-7714825AB1C8}">
      <dgm:prSet/>
      <dgm:spPr/>
      <dgm:t>
        <a:bodyPr/>
        <a:lstStyle/>
        <a:p>
          <a:endParaRPr lang="en-IN"/>
        </a:p>
      </dgm:t>
    </dgm:pt>
    <dgm:pt modelId="{4AC0F503-C537-4E47-B57E-61971BB9F559}" type="sibTrans" cxnId="{A717E94D-0CBF-44A3-B74B-7714825AB1C8}">
      <dgm:prSet/>
      <dgm:spPr/>
      <dgm:t>
        <a:bodyPr/>
        <a:lstStyle/>
        <a:p>
          <a:r>
            <a:rPr lang="en-IN" dirty="0"/>
            <a:t>Creative Marketing Officer</a:t>
          </a:r>
        </a:p>
      </dgm:t>
    </dgm:pt>
    <dgm:pt modelId="{B9236ADC-A7F7-43BD-9AB0-56002E60560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IN" dirty="0"/>
            <a:t>Cynthia Marin</a:t>
          </a:r>
        </a:p>
      </dgm:t>
    </dgm:pt>
    <dgm:pt modelId="{91D83131-F1D9-42CD-B5EA-1041CC9BF0B0}" type="parTrans" cxnId="{ED107450-DCE7-4D1B-8F38-16A58C740764}">
      <dgm:prSet/>
      <dgm:spPr/>
      <dgm:t>
        <a:bodyPr/>
        <a:lstStyle/>
        <a:p>
          <a:endParaRPr lang="en-IN"/>
        </a:p>
      </dgm:t>
    </dgm:pt>
    <dgm:pt modelId="{FF4E0585-1117-4C29-91F6-0CE65943DAC5}" type="sibTrans" cxnId="{ED107450-DCE7-4D1B-8F38-16A58C740764}">
      <dgm:prSet/>
      <dgm:spPr/>
      <dgm:t>
        <a:bodyPr/>
        <a:lstStyle/>
        <a:p>
          <a:r>
            <a:rPr lang="en-IN" dirty="0"/>
            <a:t>Group Marketing Manager</a:t>
          </a:r>
        </a:p>
      </dgm:t>
    </dgm:pt>
    <dgm:pt modelId="{CD85F257-B610-4423-9C93-74462872D0D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Chief Sales Officer</a:t>
          </a:r>
        </a:p>
      </dgm:t>
    </dgm:pt>
    <dgm:pt modelId="{21F71B02-B829-48CF-9D07-6225F20F2FFA}" type="parTrans" cxnId="{398A70D7-8F15-4081-B23A-3FB78D36B92C}">
      <dgm:prSet/>
      <dgm:spPr/>
      <dgm:t>
        <a:bodyPr/>
        <a:lstStyle/>
        <a:p>
          <a:endParaRPr lang="en-IN"/>
        </a:p>
      </dgm:t>
    </dgm:pt>
    <dgm:pt modelId="{228079E2-9F9F-4521-8429-69A3CAFF6968}" type="sibTrans" cxnId="{398A70D7-8F15-4081-B23A-3FB78D36B92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IN"/>
        </a:p>
      </dgm:t>
    </dgm:pt>
    <dgm:pt modelId="{3FA4DB95-F6C3-4486-BEC2-FD77A3F62B2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IN" dirty="0"/>
            <a:t>John Miller</a:t>
          </a:r>
        </a:p>
      </dgm:t>
    </dgm:pt>
    <dgm:pt modelId="{FA3060D6-7F8F-41AE-9C0F-D831E0A67313}" type="parTrans" cxnId="{75D6C8F8-E3C2-46FF-B14B-46822FC2F435}">
      <dgm:prSet/>
      <dgm:spPr/>
      <dgm:t>
        <a:bodyPr/>
        <a:lstStyle/>
        <a:p>
          <a:endParaRPr lang="en-IN"/>
        </a:p>
      </dgm:t>
    </dgm:pt>
    <dgm:pt modelId="{23240011-C555-4CCA-AF91-C6F9A3E32B4E}" type="sibTrans" cxnId="{75D6C8F8-E3C2-46FF-B14B-46822FC2F435}">
      <dgm:prSet/>
      <dgm:spPr/>
      <dgm:t>
        <a:bodyPr/>
        <a:lstStyle/>
        <a:p>
          <a:r>
            <a:rPr lang="en-IN" dirty="0"/>
            <a:t>Director of Sales</a:t>
          </a:r>
        </a:p>
      </dgm:t>
    </dgm:pt>
    <dgm:pt modelId="{B224F394-0800-41AF-B408-6DE0BDE8139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IN" dirty="0"/>
            <a:t>Chief Human Resources Officer</a:t>
          </a:r>
        </a:p>
      </dgm:t>
    </dgm:pt>
    <dgm:pt modelId="{1610E02C-FD7B-4F33-B615-02A8CE96625E}" type="parTrans" cxnId="{1F6D411F-0A5A-4455-9F65-41B0A770F78F}">
      <dgm:prSet/>
      <dgm:spPr/>
      <dgm:t>
        <a:bodyPr/>
        <a:lstStyle/>
        <a:p>
          <a:endParaRPr lang="en-IN"/>
        </a:p>
      </dgm:t>
    </dgm:pt>
    <dgm:pt modelId="{2B751F2A-942C-4826-9706-C48FCC3345FC}" type="sibTrans" cxnId="{1F6D411F-0A5A-4455-9F65-41B0A770F78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>
          <a:noFill/>
        </a:ln>
      </dgm:spPr>
      <dgm:t>
        <a:bodyPr/>
        <a:lstStyle/>
        <a:p>
          <a:endParaRPr lang="en-IN"/>
        </a:p>
      </dgm:t>
    </dgm:pt>
    <dgm:pt modelId="{DCCA10E1-6B7C-4CF6-B2A1-FD216C70038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IN" dirty="0"/>
            <a:t>Rachel Green</a:t>
          </a:r>
        </a:p>
      </dgm:t>
    </dgm:pt>
    <dgm:pt modelId="{1C81E79D-A35C-4AB7-9D9B-D4BB13FC7467}" type="parTrans" cxnId="{1371B01E-F755-416F-B9D4-DD877A113215}">
      <dgm:prSet/>
      <dgm:spPr/>
      <dgm:t>
        <a:bodyPr/>
        <a:lstStyle/>
        <a:p>
          <a:endParaRPr lang="en-IN"/>
        </a:p>
      </dgm:t>
    </dgm:pt>
    <dgm:pt modelId="{C75B8DD9-B38E-4AD8-A234-0059136AE47B}" type="sibTrans" cxnId="{1371B01E-F755-416F-B9D4-DD877A113215}">
      <dgm:prSet/>
      <dgm:spPr/>
      <dgm:t>
        <a:bodyPr/>
        <a:lstStyle/>
        <a:p>
          <a:r>
            <a:rPr lang="en-IN" dirty="0"/>
            <a:t>HR Director</a:t>
          </a:r>
        </a:p>
      </dgm:t>
    </dgm:pt>
    <dgm:pt modelId="{9104E8D1-8F52-4600-9DBD-E034885A5C6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Chief Operations Office</a:t>
          </a:r>
        </a:p>
      </dgm:t>
    </dgm:pt>
    <dgm:pt modelId="{4A1BB74D-FBFA-4E3D-9370-045AE03836A8}" type="parTrans" cxnId="{9ACD3DB1-AAD8-4FA1-B88B-892F58075991}">
      <dgm:prSet/>
      <dgm:spPr/>
      <dgm:t>
        <a:bodyPr/>
        <a:lstStyle/>
        <a:p>
          <a:endParaRPr lang="en-IN"/>
        </a:p>
      </dgm:t>
    </dgm:pt>
    <dgm:pt modelId="{76C24379-2AE1-45C3-8CEA-71791A10288E}" type="sibTrans" cxnId="{9ACD3DB1-AAD8-4FA1-B88B-892F5807599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IN"/>
        </a:p>
      </dgm:t>
    </dgm:pt>
    <dgm:pt modelId="{4F4E788D-770F-4189-A9D8-36E06B01DE68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Sophia Brown</a:t>
          </a:r>
        </a:p>
      </dgm:t>
    </dgm:pt>
    <dgm:pt modelId="{EA9B505A-28DC-4604-AC43-036C708409AB}" type="parTrans" cxnId="{F7A13228-0807-4EB7-8816-ABDA1F1A7809}">
      <dgm:prSet/>
      <dgm:spPr/>
      <dgm:t>
        <a:bodyPr/>
        <a:lstStyle/>
        <a:p>
          <a:endParaRPr lang="en-IN"/>
        </a:p>
      </dgm:t>
    </dgm:pt>
    <dgm:pt modelId="{24A91156-7003-48B0-ADC4-96EC466E6338}" type="sibTrans" cxnId="{F7A13228-0807-4EB7-8816-ABDA1F1A7809}">
      <dgm:prSet/>
      <dgm:spPr/>
      <dgm:t>
        <a:bodyPr/>
        <a:lstStyle/>
        <a:p>
          <a:r>
            <a:rPr lang="en-IN" dirty="0"/>
            <a:t>Operations Manager</a:t>
          </a:r>
        </a:p>
      </dgm:t>
    </dgm:pt>
    <dgm:pt modelId="{A9394F3F-6F16-4918-85EB-77D70FEC6C9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Chief Legal Officer</a:t>
          </a:r>
        </a:p>
      </dgm:t>
    </dgm:pt>
    <dgm:pt modelId="{112AB18E-4B46-4C6C-A706-4F0642FFF658}" type="parTrans" cxnId="{3E8B48AC-96C2-4227-8E7D-3F75890183A1}">
      <dgm:prSet/>
      <dgm:spPr/>
      <dgm:t>
        <a:bodyPr/>
        <a:lstStyle/>
        <a:p>
          <a:endParaRPr lang="en-IN"/>
        </a:p>
      </dgm:t>
    </dgm:pt>
    <dgm:pt modelId="{7850A9FE-1750-4454-937E-B34BA118FD19}" type="sibTrans" cxnId="{3E8B48AC-96C2-4227-8E7D-3F75890183A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>
          <a:noFill/>
        </a:ln>
      </dgm:spPr>
      <dgm:t>
        <a:bodyPr/>
        <a:lstStyle/>
        <a:p>
          <a:endParaRPr lang="en-IN"/>
        </a:p>
      </dgm:t>
    </dgm:pt>
    <dgm:pt modelId="{8235ED2C-6EC3-49A8-8AD7-EF29C937757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IN" dirty="0"/>
            <a:t>James Taylor</a:t>
          </a:r>
        </a:p>
      </dgm:t>
    </dgm:pt>
    <dgm:pt modelId="{4698E2C6-0DDB-473D-8AAE-B9D9741BC629}" type="parTrans" cxnId="{181930D0-D70D-4A57-87E4-EEB614736BD0}">
      <dgm:prSet/>
      <dgm:spPr/>
      <dgm:t>
        <a:bodyPr/>
        <a:lstStyle/>
        <a:p>
          <a:endParaRPr lang="en-IN"/>
        </a:p>
      </dgm:t>
    </dgm:pt>
    <dgm:pt modelId="{FC283128-03BB-4D2F-8E53-3147B4D8C2BA}" type="sibTrans" cxnId="{181930D0-D70D-4A57-87E4-EEB614736BD0}">
      <dgm:prSet/>
      <dgm:spPr/>
      <dgm:t>
        <a:bodyPr/>
        <a:lstStyle/>
        <a:p>
          <a:r>
            <a:rPr lang="en-IN" dirty="0"/>
            <a:t>Legal Counsel</a:t>
          </a:r>
        </a:p>
      </dgm:t>
    </dgm:pt>
    <dgm:pt modelId="{EA8B16CE-21DA-401F-BAA8-03D95165929C}" type="pres">
      <dgm:prSet presAssocID="{02D6C348-3609-46AD-8974-9234145A9D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231298-8B86-4EE2-ACA4-2B6F1A3E9FDA}" type="pres">
      <dgm:prSet presAssocID="{5B21E2E9-F08C-47FA-90A7-AFCDA027C4CB}" presName="hierRoot1" presStyleCnt="0">
        <dgm:presLayoutVars>
          <dgm:hierBranch val="init"/>
        </dgm:presLayoutVars>
      </dgm:prSet>
      <dgm:spPr/>
    </dgm:pt>
    <dgm:pt modelId="{0EA3594B-2F64-4BCC-ABB8-CC2F9788D356}" type="pres">
      <dgm:prSet presAssocID="{5B21E2E9-F08C-47FA-90A7-AFCDA027C4CB}" presName="rootComposite1" presStyleCnt="0"/>
      <dgm:spPr/>
    </dgm:pt>
    <dgm:pt modelId="{92FD105A-CA86-435A-B2C3-7073D64EA637}" type="pres">
      <dgm:prSet presAssocID="{5B21E2E9-F08C-47FA-90A7-AFCDA027C4CB}" presName="rootText1" presStyleLbl="node0" presStyleIdx="0" presStyleCnt="2">
        <dgm:presLayoutVars>
          <dgm:chMax/>
          <dgm:chPref val="3"/>
        </dgm:presLayoutVars>
      </dgm:prSet>
      <dgm:spPr>
        <a:prstGeom prst="wedgeRectCallout">
          <a:avLst/>
        </a:prstGeom>
      </dgm:spPr>
    </dgm:pt>
    <dgm:pt modelId="{637C25F6-DD86-438D-B3F4-CEC32A5B2D17}" type="pres">
      <dgm:prSet presAssocID="{5B21E2E9-F08C-47FA-90A7-AFCDA027C4CB}" presName="titleText1" presStyleLbl="fgAcc0" presStyleIdx="0" presStyleCnt="2">
        <dgm:presLayoutVars>
          <dgm:chMax val="0"/>
          <dgm:chPref val="0"/>
        </dgm:presLayoutVars>
      </dgm:prSet>
      <dgm:spPr/>
    </dgm:pt>
    <dgm:pt modelId="{2A5FB251-954F-4D1D-B250-08EACDDE5618}" type="pres">
      <dgm:prSet presAssocID="{5B21E2E9-F08C-47FA-90A7-AFCDA027C4CB}" presName="rootConnector1" presStyleLbl="node1" presStyleIdx="0" presStyleCnt="20"/>
      <dgm:spPr/>
    </dgm:pt>
    <dgm:pt modelId="{439725D3-906D-43B8-A7B2-CFB70CD69A58}" type="pres">
      <dgm:prSet presAssocID="{5B21E2E9-F08C-47FA-90A7-AFCDA027C4CB}" presName="hierChild2" presStyleCnt="0"/>
      <dgm:spPr/>
    </dgm:pt>
    <dgm:pt modelId="{56815288-15F6-4FC8-A7DA-747D81DE1176}" type="pres">
      <dgm:prSet presAssocID="{C8747DCC-62B4-4C96-B590-83FCCBD3D153}" presName="Name37" presStyleLbl="parChTrans1D2" presStyleIdx="0" presStyleCnt="7"/>
      <dgm:spPr/>
    </dgm:pt>
    <dgm:pt modelId="{CA33C1A8-CFDC-4F75-9754-DF5522DA7425}" type="pres">
      <dgm:prSet presAssocID="{449CFB8E-D00C-4162-82C5-5C93452A56DE}" presName="hierRoot2" presStyleCnt="0">
        <dgm:presLayoutVars>
          <dgm:hierBranch val="init"/>
        </dgm:presLayoutVars>
      </dgm:prSet>
      <dgm:spPr/>
    </dgm:pt>
    <dgm:pt modelId="{9FA4F48B-3B26-4C43-B4E0-4826A190D4BD}" type="pres">
      <dgm:prSet presAssocID="{449CFB8E-D00C-4162-82C5-5C93452A56DE}" presName="rootComposite" presStyleCnt="0"/>
      <dgm:spPr/>
    </dgm:pt>
    <dgm:pt modelId="{73F71C36-AA38-4490-A3CA-BD7E8FDAAAE8}" type="pres">
      <dgm:prSet presAssocID="{449CFB8E-D00C-4162-82C5-5C93452A56DE}" presName="rootText" presStyleLbl="node1" presStyleIdx="0" presStyleCnt="20">
        <dgm:presLayoutVars>
          <dgm:chMax/>
          <dgm:chPref val="3"/>
        </dgm:presLayoutVars>
      </dgm:prSet>
      <dgm:spPr/>
    </dgm:pt>
    <dgm:pt modelId="{14A6CD23-87A2-473D-888D-3EB47EECA48D}" type="pres">
      <dgm:prSet presAssocID="{449CFB8E-D00C-4162-82C5-5C93452A56DE}" presName="titleText2" presStyleLbl="fgAcc1" presStyleIdx="0" presStyleCnt="20">
        <dgm:presLayoutVars>
          <dgm:chMax val="0"/>
          <dgm:chPref val="0"/>
        </dgm:presLayoutVars>
      </dgm:prSet>
      <dgm:spPr/>
    </dgm:pt>
    <dgm:pt modelId="{42BB4593-4CC8-4F6A-97A3-A8104F0800A8}" type="pres">
      <dgm:prSet presAssocID="{449CFB8E-D00C-4162-82C5-5C93452A56DE}" presName="rootConnector" presStyleLbl="node2" presStyleIdx="0" presStyleCnt="0"/>
      <dgm:spPr/>
    </dgm:pt>
    <dgm:pt modelId="{7EF60203-49B0-46F8-BAD5-5A3B2DEF8025}" type="pres">
      <dgm:prSet presAssocID="{449CFB8E-D00C-4162-82C5-5C93452A56DE}" presName="hierChild4" presStyleCnt="0"/>
      <dgm:spPr/>
    </dgm:pt>
    <dgm:pt modelId="{BCC23FFD-6BE7-43E2-AB96-C6FBEDCC3EC4}" type="pres">
      <dgm:prSet presAssocID="{3839F984-83EA-4307-ACE8-D28C942B7B1A}" presName="Name37" presStyleLbl="parChTrans1D3" presStyleIdx="0" presStyleCnt="8"/>
      <dgm:spPr/>
    </dgm:pt>
    <dgm:pt modelId="{7433C9CA-4D01-4D11-98B0-1046EA6F4222}" type="pres">
      <dgm:prSet presAssocID="{275D33DF-8FFB-4FC8-BDE5-A48E29860D57}" presName="hierRoot2" presStyleCnt="0">
        <dgm:presLayoutVars>
          <dgm:hierBranch val="init"/>
        </dgm:presLayoutVars>
      </dgm:prSet>
      <dgm:spPr/>
    </dgm:pt>
    <dgm:pt modelId="{15E938A3-C85B-4AA2-8A60-6BC511719FDA}" type="pres">
      <dgm:prSet presAssocID="{275D33DF-8FFB-4FC8-BDE5-A48E29860D57}" presName="rootComposite" presStyleCnt="0"/>
      <dgm:spPr/>
    </dgm:pt>
    <dgm:pt modelId="{D5231508-F898-4D1F-BB20-1EE9B8FDE292}" type="pres">
      <dgm:prSet presAssocID="{275D33DF-8FFB-4FC8-BDE5-A48E29860D57}" presName="rootText" presStyleLbl="node1" presStyleIdx="1" presStyleCnt="20">
        <dgm:presLayoutVars>
          <dgm:chMax/>
          <dgm:chPref val="3"/>
        </dgm:presLayoutVars>
      </dgm:prSet>
      <dgm:spPr/>
    </dgm:pt>
    <dgm:pt modelId="{8814603C-3BFC-4681-9B06-CE54C0480ADD}" type="pres">
      <dgm:prSet presAssocID="{275D33DF-8FFB-4FC8-BDE5-A48E29860D57}" presName="titleText2" presStyleLbl="fgAcc1" presStyleIdx="1" presStyleCnt="20">
        <dgm:presLayoutVars>
          <dgm:chMax val="0"/>
          <dgm:chPref val="0"/>
        </dgm:presLayoutVars>
      </dgm:prSet>
      <dgm:spPr/>
    </dgm:pt>
    <dgm:pt modelId="{11B12415-3B5C-487A-9FC0-5DFE8B3F42A3}" type="pres">
      <dgm:prSet presAssocID="{275D33DF-8FFB-4FC8-BDE5-A48E29860D57}" presName="rootConnector" presStyleLbl="node3" presStyleIdx="0" presStyleCnt="0"/>
      <dgm:spPr/>
    </dgm:pt>
    <dgm:pt modelId="{499881CD-1465-4DCA-8F9D-427F53E90ED0}" type="pres">
      <dgm:prSet presAssocID="{275D33DF-8FFB-4FC8-BDE5-A48E29860D57}" presName="hierChild4" presStyleCnt="0"/>
      <dgm:spPr/>
    </dgm:pt>
    <dgm:pt modelId="{683FEF64-8674-4DF2-8F39-C7B5FC5CC5EC}" type="pres">
      <dgm:prSet presAssocID="{9336F415-A302-490D-BC69-84403A3A797A}" presName="Name37" presStyleLbl="parChTrans1D4" presStyleIdx="0" presStyleCnt="5"/>
      <dgm:spPr/>
    </dgm:pt>
    <dgm:pt modelId="{999209D5-9FF4-4D9C-8FE0-D3A7989A4737}" type="pres">
      <dgm:prSet presAssocID="{FEEFA435-0B3B-48BE-825E-6B0FD5F2FF66}" presName="hierRoot2" presStyleCnt="0">
        <dgm:presLayoutVars>
          <dgm:hierBranch val="init"/>
        </dgm:presLayoutVars>
      </dgm:prSet>
      <dgm:spPr/>
    </dgm:pt>
    <dgm:pt modelId="{02F374B9-0F92-4A59-9199-119EC32E16A7}" type="pres">
      <dgm:prSet presAssocID="{FEEFA435-0B3B-48BE-825E-6B0FD5F2FF66}" presName="rootComposite" presStyleCnt="0"/>
      <dgm:spPr/>
    </dgm:pt>
    <dgm:pt modelId="{CB622F8A-36BB-4295-890D-39FF7CA48F00}" type="pres">
      <dgm:prSet presAssocID="{FEEFA435-0B3B-48BE-825E-6B0FD5F2FF66}" presName="rootText" presStyleLbl="node1" presStyleIdx="2" presStyleCnt="20">
        <dgm:presLayoutVars>
          <dgm:chMax/>
          <dgm:chPref val="3"/>
        </dgm:presLayoutVars>
      </dgm:prSet>
      <dgm:spPr/>
    </dgm:pt>
    <dgm:pt modelId="{3610A8DB-8EA8-49D5-A543-B0494D256971}" type="pres">
      <dgm:prSet presAssocID="{FEEFA435-0B3B-48BE-825E-6B0FD5F2FF66}" presName="titleText2" presStyleLbl="fgAcc1" presStyleIdx="2" presStyleCnt="20">
        <dgm:presLayoutVars>
          <dgm:chMax val="0"/>
          <dgm:chPref val="0"/>
        </dgm:presLayoutVars>
      </dgm:prSet>
      <dgm:spPr/>
    </dgm:pt>
    <dgm:pt modelId="{31F3FA9B-9D42-4C72-861F-CEAE80A32B93}" type="pres">
      <dgm:prSet presAssocID="{FEEFA435-0B3B-48BE-825E-6B0FD5F2FF66}" presName="rootConnector" presStyleLbl="node4" presStyleIdx="0" presStyleCnt="0"/>
      <dgm:spPr/>
    </dgm:pt>
    <dgm:pt modelId="{6CAA4BF0-D5B5-4838-A908-4226AA3DE344}" type="pres">
      <dgm:prSet presAssocID="{FEEFA435-0B3B-48BE-825E-6B0FD5F2FF66}" presName="hierChild4" presStyleCnt="0"/>
      <dgm:spPr/>
    </dgm:pt>
    <dgm:pt modelId="{F7079FA4-D812-40B2-B20C-A00C31ED95C7}" type="pres">
      <dgm:prSet presAssocID="{FEEFA435-0B3B-48BE-825E-6B0FD5F2FF66}" presName="hierChild5" presStyleCnt="0"/>
      <dgm:spPr/>
    </dgm:pt>
    <dgm:pt modelId="{5A46F1C6-9C50-499C-8263-64E53A11770A}" type="pres">
      <dgm:prSet presAssocID="{275D33DF-8FFB-4FC8-BDE5-A48E29860D57}" presName="hierChild5" presStyleCnt="0"/>
      <dgm:spPr/>
    </dgm:pt>
    <dgm:pt modelId="{C3ACD38D-DD7C-431B-A1E4-76D7087B807E}" type="pres">
      <dgm:prSet presAssocID="{449CFB8E-D00C-4162-82C5-5C93452A56DE}" presName="hierChild5" presStyleCnt="0"/>
      <dgm:spPr/>
    </dgm:pt>
    <dgm:pt modelId="{F6F4C666-FAA8-4D1C-B97C-F625BC0E5CEC}" type="pres">
      <dgm:prSet presAssocID="{1610E02C-FD7B-4F33-B615-02A8CE96625E}" presName="Name37" presStyleLbl="parChTrans1D2" presStyleIdx="1" presStyleCnt="7"/>
      <dgm:spPr/>
    </dgm:pt>
    <dgm:pt modelId="{8E5C001C-D74B-4AB8-A3ED-8B3D7041A8BC}" type="pres">
      <dgm:prSet presAssocID="{B224F394-0800-41AF-B408-6DE0BDE81394}" presName="hierRoot2" presStyleCnt="0">
        <dgm:presLayoutVars>
          <dgm:hierBranch val="init"/>
        </dgm:presLayoutVars>
      </dgm:prSet>
      <dgm:spPr/>
    </dgm:pt>
    <dgm:pt modelId="{BE59BA44-7B50-4779-B5DD-F169CBC89DC0}" type="pres">
      <dgm:prSet presAssocID="{B224F394-0800-41AF-B408-6DE0BDE81394}" presName="rootComposite" presStyleCnt="0"/>
      <dgm:spPr/>
    </dgm:pt>
    <dgm:pt modelId="{35635089-BD5F-492C-B77F-07E1422EE85E}" type="pres">
      <dgm:prSet presAssocID="{B224F394-0800-41AF-B408-6DE0BDE81394}" presName="rootText" presStyleLbl="node1" presStyleIdx="3" presStyleCnt="20">
        <dgm:presLayoutVars>
          <dgm:chMax/>
          <dgm:chPref val="3"/>
        </dgm:presLayoutVars>
      </dgm:prSet>
      <dgm:spPr/>
    </dgm:pt>
    <dgm:pt modelId="{580CB024-EF6B-487C-8587-55DC21E368BD}" type="pres">
      <dgm:prSet presAssocID="{B224F394-0800-41AF-B408-6DE0BDE81394}" presName="titleText2" presStyleLbl="fgAcc1" presStyleIdx="3" presStyleCnt="20">
        <dgm:presLayoutVars>
          <dgm:chMax val="0"/>
          <dgm:chPref val="0"/>
        </dgm:presLayoutVars>
      </dgm:prSet>
      <dgm:spPr/>
    </dgm:pt>
    <dgm:pt modelId="{A0B4B685-E5C5-46EB-829A-85FF6EA4A049}" type="pres">
      <dgm:prSet presAssocID="{B224F394-0800-41AF-B408-6DE0BDE81394}" presName="rootConnector" presStyleLbl="node2" presStyleIdx="0" presStyleCnt="0"/>
      <dgm:spPr/>
    </dgm:pt>
    <dgm:pt modelId="{3BAAB654-AEB4-443C-83A5-3BECFD507111}" type="pres">
      <dgm:prSet presAssocID="{B224F394-0800-41AF-B408-6DE0BDE81394}" presName="hierChild4" presStyleCnt="0"/>
      <dgm:spPr/>
    </dgm:pt>
    <dgm:pt modelId="{BDA58701-E4F5-4F3B-B86D-A8B39E90FE47}" type="pres">
      <dgm:prSet presAssocID="{1C81E79D-A35C-4AB7-9D9B-D4BB13FC7467}" presName="Name37" presStyleLbl="parChTrans1D3" presStyleIdx="1" presStyleCnt="8"/>
      <dgm:spPr/>
    </dgm:pt>
    <dgm:pt modelId="{84A7F47F-0430-4621-997F-8D9FC7B1F69F}" type="pres">
      <dgm:prSet presAssocID="{DCCA10E1-6B7C-4CF6-B2A1-FD216C700387}" presName="hierRoot2" presStyleCnt="0">
        <dgm:presLayoutVars>
          <dgm:hierBranch val="init"/>
        </dgm:presLayoutVars>
      </dgm:prSet>
      <dgm:spPr/>
    </dgm:pt>
    <dgm:pt modelId="{5CF53D52-C4DC-4C81-893B-A1F17F7730C7}" type="pres">
      <dgm:prSet presAssocID="{DCCA10E1-6B7C-4CF6-B2A1-FD216C700387}" presName="rootComposite" presStyleCnt="0"/>
      <dgm:spPr/>
    </dgm:pt>
    <dgm:pt modelId="{2BDAB248-4052-4A79-8F42-C9623D7A9EC9}" type="pres">
      <dgm:prSet presAssocID="{DCCA10E1-6B7C-4CF6-B2A1-FD216C700387}" presName="rootText" presStyleLbl="node1" presStyleIdx="4" presStyleCnt="20">
        <dgm:presLayoutVars>
          <dgm:chMax/>
          <dgm:chPref val="3"/>
        </dgm:presLayoutVars>
      </dgm:prSet>
      <dgm:spPr/>
    </dgm:pt>
    <dgm:pt modelId="{9A82C8B7-B567-4F9A-BB04-886EBA1EDB2D}" type="pres">
      <dgm:prSet presAssocID="{DCCA10E1-6B7C-4CF6-B2A1-FD216C700387}" presName="titleText2" presStyleLbl="fgAcc1" presStyleIdx="4" presStyleCnt="20">
        <dgm:presLayoutVars>
          <dgm:chMax val="0"/>
          <dgm:chPref val="0"/>
        </dgm:presLayoutVars>
      </dgm:prSet>
      <dgm:spPr/>
    </dgm:pt>
    <dgm:pt modelId="{F5DF5C6B-8953-4C25-808A-BE52A0349DF5}" type="pres">
      <dgm:prSet presAssocID="{DCCA10E1-6B7C-4CF6-B2A1-FD216C700387}" presName="rootConnector" presStyleLbl="node3" presStyleIdx="0" presStyleCnt="0"/>
      <dgm:spPr/>
    </dgm:pt>
    <dgm:pt modelId="{3AF44374-3B97-464F-AB5B-81C96D1C7142}" type="pres">
      <dgm:prSet presAssocID="{DCCA10E1-6B7C-4CF6-B2A1-FD216C700387}" presName="hierChild4" presStyleCnt="0"/>
      <dgm:spPr/>
    </dgm:pt>
    <dgm:pt modelId="{BC1BCDE9-90AD-4D12-AF19-AF5187821CC0}" type="pres">
      <dgm:prSet presAssocID="{DCCA10E1-6B7C-4CF6-B2A1-FD216C700387}" presName="hierChild5" presStyleCnt="0"/>
      <dgm:spPr/>
    </dgm:pt>
    <dgm:pt modelId="{4645CB97-E189-4736-8357-8DAA35F2EA23}" type="pres">
      <dgm:prSet presAssocID="{B224F394-0800-41AF-B408-6DE0BDE81394}" presName="hierChild5" presStyleCnt="0"/>
      <dgm:spPr/>
    </dgm:pt>
    <dgm:pt modelId="{E813BA49-DD37-4420-9BF7-082DC5078414}" type="pres">
      <dgm:prSet presAssocID="{112AB18E-4B46-4C6C-A706-4F0642FFF658}" presName="Name37" presStyleLbl="parChTrans1D2" presStyleIdx="2" presStyleCnt="7"/>
      <dgm:spPr/>
    </dgm:pt>
    <dgm:pt modelId="{C6C0F24D-8E6D-4913-870E-C0FF92FDB385}" type="pres">
      <dgm:prSet presAssocID="{A9394F3F-6F16-4918-85EB-77D70FEC6C94}" presName="hierRoot2" presStyleCnt="0">
        <dgm:presLayoutVars>
          <dgm:hierBranch val="init"/>
        </dgm:presLayoutVars>
      </dgm:prSet>
      <dgm:spPr/>
    </dgm:pt>
    <dgm:pt modelId="{02A13145-F88D-4A55-8467-523E79EAB8FE}" type="pres">
      <dgm:prSet presAssocID="{A9394F3F-6F16-4918-85EB-77D70FEC6C94}" presName="rootComposite" presStyleCnt="0"/>
      <dgm:spPr/>
    </dgm:pt>
    <dgm:pt modelId="{CF14C049-14CD-4690-A863-10E9EE0951AF}" type="pres">
      <dgm:prSet presAssocID="{A9394F3F-6F16-4918-85EB-77D70FEC6C94}" presName="rootText" presStyleLbl="node1" presStyleIdx="5" presStyleCnt="20">
        <dgm:presLayoutVars>
          <dgm:chMax/>
          <dgm:chPref val="3"/>
        </dgm:presLayoutVars>
      </dgm:prSet>
      <dgm:spPr/>
    </dgm:pt>
    <dgm:pt modelId="{59E090E8-0011-426C-89A9-6FF202D2FBF9}" type="pres">
      <dgm:prSet presAssocID="{A9394F3F-6F16-4918-85EB-77D70FEC6C94}" presName="titleText2" presStyleLbl="fgAcc1" presStyleIdx="5" presStyleCnt="20">
        <dgm:presLayoutVars>
          <dgm:chMax val="0"/>
          <dgm:chPref val="0"/>
        </dgm:presLayoutVars>
      </dgm:prSet>
      <dgm:spPr/>
    </dgm:pt>
    <dgm:pt modelId="{3B58EC93-BCD4-4F83-A781-7CF3FB3F8806}" type="pres">
      <dgm:prSet presAssocID="{A9394F3F-6F16-4918-85EB-77D70FEC6C94}" presName="rootConnector" presStyleLbl="node2" presStyleIdx="0" presStyleCnt="0"/>
      <dgm:spPr/>
    </dgm:pt>
    <dgm:pt modelId="{9172A42B-0923-4589-AABE-331128EBCDAD}" type="pres">
      <dgm:prSet presAssocID="{A9394F3F-6F16-4918-85EB-77D70FEC6C94}" presName="hierChild4" presStyleCnt="0"/>
      <dgm:spPr/>
    </dgm:pt>
    <dgm:pt modelId="{E6B320D3-D12C-456E-88A0-ACDB10ECB018}" type="pres">
      <dgm:prSet presAssocID="{4698E2C6-0DDB-473D-8AAE-B9D9741BC629}" presName="Name37" presStyleLbl="parChTrans1D3" presStyleIdx="2" presStyleCnt="8"/>
      <dgm:spPr/>
    </dgm:pt>
    <dgm:pt modelId="{73CB698B-08B3-4DA0-96CE-7526AEC4F3D0}" type="pres">
      <dgm:prSet presAssocID="{8235ED2C-6EC3-49A8-8AD7-EF29C937757A}" presName="hierRoot2" presStyleCnt="0">
        <dgm:presLayoutVars>
          <dgm:hierBranch val="init"/>
        </dgm:presLayoutVars>
      </dgm:prSet>
      <dgm:spPr/>
    </dgm:pt>
    <dgm:pt modelId="{AE1C8164-B85E-4D4B-A0DF-5935949D0B77}" type="pres">
      <dgm:prSet presAssocID="{8235ED2C-6EC3-49A8-8AD7-EF29C937757A}" presName="rootComposite" presStyleCnt="0"/>
      <dgm:spPr/>
    </dgm:pt>
    <dgm:pt modelId="{C67F88C7-E3F3-48DB-ADEA-F9919E8AEBD5}" type="pres">
      <dgm:prSet presAssocID="{8235ED2C-6EC3-49A8-8AD7-EF29C937757A}" presName="rootText" presStyleLbl="node1" presStyleIdx="6" presStyleCnt="20">
        <dgm:presLayoutVars>
          <dgm:chMax/>
          <dgm:chPref val="3"/>
        </dgm:presLayoutVars>
      </dgm:prSet>
      <dgm:spPr/>
    </dgm:pt>
    <dgm:pt modelId="{F3E66A54-DA1B-4957-A094-BD93B67B50AA}" type="pres">
      <dgm:prSet presAssocID="{8235ED2C-6EC3-49A8-8AD7-EF29C937757A}" presName="titleText2" presStyleLbl="fgAcc1" presStyleIdx="6" presStyleCnt="20">
        <dgm:presLayoutVars>
          <dgm:chMax val="0"/>
          <dgm:chPref val="0"/>
        </dgm:presLayoutVars>
      </dgm:prSet>
      <dgm:spPr/>
    </dgm:pt>
    <dgm:pt modelId="{FA82C657-22BF-4955-9AB5-183ACC1E9D7F}" type="pres">
      <dgm:prSet presAssocID="{8235ED2C-6EC3-49A8-8AD7-EF29C937757A}" presName="rootConnector" presStyleLbl="node3" presStyleIdx="0" presStyleCnt="0"/>
      <dgm:spPr/>
    </dgm:pt>
    <dgm:pt modelId="{7617214A-8239-4347-BA1F-3E6AB0AFF5C9}" type="pres">
      <dgm:prSet presAssocID="{8235ED2C-6EC3-49A8-8AD7-EF29C937757A}" presName="hierChild4" presStyleCnt="0"/>
      <dgm:spPr/>
    </dgm:pt>
    <dgm:pt modelId="{DA439171-DDD7-4AA8-B14A-05D722B1E0AC}" type="pres">
      <dgm:prSet presAssocID="{8235ED2C-6EC3-49A8-8AD7-EF29C937757A}" presName="hierChild5" presStyleCnt="0"/>
      <dgm:spPr/>
    </dgm:pt>
    <dgm:pt modelId="{532894F0-F4E7-45D2-B430-8163A39F6D73}" type="pres">
      <dgm:prSet presAssocID="{A9394F3F-6F16-4918-85EB-77D70FEC6C94}" presName="hierChild5" presStyleCnt="0"/>
      <dgm:spPr/>
    </dgm:pt>
    <dgm:pt modelId="{CD41A2A0-D7E4-40CB-A32D-3BBAFEFDD696}" type="pres">
      <dgm:prSet presAssocID="{5B21E2E9-F08C-47FA-90A7-AFCDA027C4CB}" presName="hierChild3" presStyleCnt="0"/>
      <dgm:spPr/>
    </dgm:pt>
    <dgm:pt modelId="{46ECE427-74F8-4EB3-985E-1FFE62F2F165}" type="pres">
      <dgm:prSet presAssocID="{40AB8B82-092B-40E5-BC41-06FE05F2C096}" presName="hierRoot1" presStyleCnt="0">
        <dgm:presLayoutVars>
          <dgm:hierBranch val="init"/>
        </dgm:presLayoutVars>
      </dgm:prSet>
      <dgm:spPr/>
    </dgm:pt>
    <dgm:pt modelId="{EB7E2D70-CB5D-4D74-B874-6B4F72EB0B42}" type="pres">
      <dgm:prSet presAssocID="{40AB8B82-092B-40E5-BC41-06FE05F2C096}" presName="rootComposite1" presStyleCnt="0"/>
      <dgm:spPr/>
    </dgm:pt>
    <dgm:pt modelId="{702CC874-8D98-4844-8DD8-69483474A66D}" type="pres">
      <dgm:prSet presAssocID="{40AB8B82-092B-40E5-BC41-06FE05F2C096}" presName="rootText1" presStyleLbl="node0" presStyleIdx="1" presStyleCnt="2">
        <dgm:presLayoutVars>
          <dgm:chMax/>
          <dgm:chPref val="3"/>
        </dgm:presLayoutVars>
      </dgm:prSet>
      <dgm:spPr/>
    </dgm:pt>
    <dgm:pt modelId="{E4CC80EF-C1DE-4454-9D54-2C8D7CD2B18E}" type="pres">
      <dgm:prSet presAssocID="{40AB8B82-092B-40E5-BC41-06FE05F2C096}" presName="titleText1" presStyleLbl="fgAcc0" presStyleIdx="1" presStyleCnt="2">
        <dgm:presLayoutVars>
          <dgm:chMax val="0"/>
          <dgm:chPref val="0"/>
        </dgm:presLayoutVars>
      </dgm:prSet>
      <dgm:spPr/>
    </dgm:pt>
    <dgm:pt modelId="{7A1AA5D6-0930-4808-8C36-8FF75A12ECFF}" type="pres">
      <dgm:prSet presAssocID="{40AB8B82-092B-40E5-BC41-06FE05F2C096}" presName="rootConnector1" presStyleLbl="node1" presStyleIdx="6" presStyleCnt="20"/>
      <dgm:spPr/>
    </dgm:pt>
    <dgm:pt modelId="{DFC73AD1-65BD-479B-9C60-4500B39357BB}" type="pres">
      <dgm:prSet presAssocID="{40AB8B82-092B-40E5-BC41-06FE05F2C096}" presName="hierChild2" presStyleCnt="0"/>
      <dgm:spPr/>
    </dgm:pt>
    <dgm:pt modelId="{B463ED98-1691-4DAF-A79D-DAC18DD7C6CA}" type="pres">
      <dgm:prSet presAssocID="{E72C4331-DB90-4D1C-B304-F6695B138369}" presName="Name37" presStyleLbl="parChTrans1D2" presStyleIdx="3" presStyleCnt="7"/>
      <dgm:spPr/>
    </dgm:pt>
    <dgm:pt modelId="{0873AC3D-54E2-43CB-A8B0-646BE540F8A3}" type="pres">
      <dgm:prSet presAssocID="{4E6D9590-2D3A-48E0-9E52-7C2F162AB60C}" presName="hierRoot2" presStyleCnt="0">
        <dgm:presLayoutVars>
          <dgm:hierBranch val="init"/>
        </dgm:presLayoutVars>
      </dgm:prSet>
      <dgm:spPr/>
    </dgm:pt>
    <dgm:pt modelId="{249EA09B-91C4-4A23-9326-EB9DF4E4EEE9}" type="pres">
      <dgm:prSet presAssocID="{4E6D9590-2D3A-48E0-9E52-7C2F162AB60C}" presName="rootComposite" presStyleCnt="0"/>
      <dgm:spPr/>
    </dgm:pt>
    <dgm:pt modelId="{3C6AB50C-91CC-44ED-9184-F4859B8B64E5}" type="pres">
      <dgm:prSet presAssocID="{4E6D9590-2D3A-48E0-9E52-7C2F162AB60C}" presName="rootText" presStyleLbl="node1" presStyleIdx="7" presStyleCnt="20">
        <dgm:presLayoutVars>
          <dgm:chMax/>
          <dgm:chPref val="3"/>
        </dgm:presLayoutVars>
      </dgm:prSet>
      <dgm:spPr/>
    </dgm:pt>
    <dgm:pt modelId="{535DCF48-1D85-4C1C-BC9A-3C163AB69BFF}" type="pres">
      <dgm:prSet presAssocID="{4E6D9590-2D3A-48E0-9E52-7C2F162AB60C}" presName="titleText2" presStyleLbl="fgAcc1" presStyleIdx="7" presStyleCnt="20">
        <dgm:presLayoutVars>
          <dgm:chMax val="0"/>
          <dgm:chPref val="0"/>
        </dgm:presLayoutVars>
      </dgm:prSet>
      <dgm:spPr/>
    </dgm:pt>
    <dgm:pt modelId="{84DD933E-14B1-49B6-825E-D29D185494AA}" type="pres">
      <dgm:prSet presAssocID="{4E6D9590-2D3A-48E0-9E52-7C2F162AB60C}" presName="rootConnector" presStyleLbl="node2" presStyleIdx="0" presStyleCnt="0"/>
      <dgm:spPr/>
    </dgm:pt>
    <dgm:pt modelId="{CFF7B76E-B130-4CE2-9210-4AC1D6700F0A}" type="pres">
      <dgm:prSet presAssocID="{4E6D9590-2D3A-48E0-9E52-7C2F162AB60C}" presName="hierChild4" presStyleCnt="0"/>
      <dgm:spPr/>
    </dgm:pt>
    <dgm:pt modelId="{63AA4418-48A5-4800-AD0A-BCF20CB9E78B}" type="pres">
      <dgm:prSet presAssocID="{8665C9B8-F291-4528-AFF3-CDAC2E9E7F90}" presName="Name37" presStyleLbl="parChTrans1D3" presStyleIdx="3" presStyleCnt="8"/>
      <dgm:spPr/>
    </dgm:pt>
    <dgm:pt modelId="{F2948B7D-E935-4164-8BCB-BFF15B7F1A92}" type="pres">
      <dgm:prSet presAssocID="{7135190B-2798-434F-BDE3-674D7DB8B443}" presName="hierRoot2" presStyleCnt="0">
        <dgm:presLayoutVars>
          <dgm:hierBranch val="init"/>
        </dgm:presLayoutVars>
      </dgm:prSet>
      <dgm:spPr/>
    </dgm:pt>
    <dgm:pt modelId="{E7299EAD-B123-484A-9EA3-3AFB3575E889}" type="pres">
      <dgm:prSet presAssocID="{7135190B-2798-434F-BDE3-674D7DB8B443}" presName="rootComposite" presStyleCnt="0"/>
      <dgm:spPr/>
    </dgm:pt>
    <dgm:pt modelId="{0775E59E-9786-49E1-AEB7-1D9AF559F280}" type="pres">
      <dgm:prSet presAssocID="{7135190B-2798-434F-BDE3-674D7DB8B443}" presName="rootText" presStyleLbl="node1" presStyleIdx="8" presStyleCnt="20">
        <dgm:presLayoutVars>
          <dgm:chMax/>
          <dgm:chPref val="3"/>
        </dgm:presLayoutVars>
      </dgm:prSet>
      <dgm:spPr/>
    </dgm:pt>
    <dgm:pt modelId="{813922FC-8B93-4FB1-AD4A-D11A60F519D5}" type="pres">
      <dgm:prSet presAssocID="{7135190B-2798-434F-BDE3-674D7DB8B443}" presName="titleText2" presStyleLbl="fgAcc1" presStyleIdx="8" presStyleCnt="20">
        <dgm:presLayoutVars>
          <dgm:chMax val="0"/>
          <dgm:chPref val="0"/>
        </dgm:presLayoutVars>
      </dgm:prSet>
      <dgm:spPr/>
    </dgm:pt>
    <dgm:pt modelId="{043F1189-782F-4DEA-9765-88B0A4A8E36E}" type="pres">
      <dgm:prSet presAssocID="{7135190B-2798-434F-BDE3-674D7DB8B443}" presName="rootConnector" presStyleLbl="node3" presStyleIdx="0" presStyleCnt="0"/>
      <dgm:spPr/>
    </dgm:pt>
    <dgm:pt modelId="{4771BABC-741B-4ADB-B2B1-B398232C8AC2}" type="pres">
      <dgm:prSet presAssocID="{7135190B-2798-434F-BDE3-674D7DB8B443}" presName="hierChild4" presStyleCnt="0"/>
      <dgm:spPr/>
    </dgm:pt>
    <dgm:pt modelId="{EBEDE2C8-1891-44D3-93B4-DE2979BF2D9C}" type="pres">
      <dgm:prSet presAssocID="{72FBF5AA-7360-4BF9-8D6A-B77702CFDCEA}" presName="Name37" presStyleLbl="parChTrans1D4" presStyleIdx="1" presStyleCnt="5"/>
      <dgm:spPr/>
    </dgm:pt>
    <dgm:pt modelId="{84D76CA9-836A-409B-84B9-A6C6CCFA316B}" type="pres">
      <dgm:prSet presAssocID="{107708DF-FFA9-45CD-9A56-930983FD160A}" presName="hierRoot2" presStyleCnt="0">
        <dgm:presLayoutVars>
          <dgm:hierBranch val="init"/>
        </dgm:presLayoutVars>
      </dgm:prSet>
      <dgm:spPr/>
    </dgm:pt>
    <dgm:pt modelId="{6028BF37-FE31-4D67-A83B-92B51ACAA447}" type="pres">
      <dgm:prSet presAssocID="{107708DF-FFA9-45CD-9A56-930983FD160A}" presName="rootComposite" presStyleCnt="0"/>
      <dgm:spPr/>
    </dgm:pt>
    <dgm:pt modelId="{3AD9B92D-1DB3-4C57-9194-17024B6B8174}" type="pres">
      <dgm:prSet presAssocID="{107708DF-FFA9-45CD-9A56-930983FD160A}" presName="rootText" presStyleLbl="node1" presStyleIdx="9" presStyleCnt="20">
        <dgm:presLayoutVars>
          <dgm:chMax/>
          <dgm:chPref val="3"/>
        </dgm:presLayoutVars>
      </dgm:prSet>
      <dgm:spPr/>
    </dgm:pt>
    <dgm:pt modelId="{A773521C-76A9-4EC0-B0B6-7180AD7F0A02}" type="pres">
      <dgm:prSet presAssocID="{107708DF-FFA9-45CD-9A56-930983FD160A}" presName="titleText2" presStyleLbl="fgAcc1" presStyleIdx="9" presStyleCnt="20">
        <dgm:presLayoutVars>
          <dgm:chMax val="0"/>
          <dgm:chPref val="0"/>
        </dgm:presLayoutVars>
      </dgm:prSet>
      <dgm:spPr/>
    </dgm:pt>
    <dgm:pt modelId="{0EB916EB-87BB-40BA-BA33-5DCFAF90E7EE}" type="pres">
      <dgm:prSet presAssocID="{107708DF-FFA9-45CD-9A56-930983FD160A}" presName="rootConnector" presStyleLbl="node4" presStyleIdx="0" presStyleCnt="0"/>
      <dgm:spPr/>
    </dgm:pt>
    <dgm:pt modelId="{0C1F48A9-D298-46BC-8FDA-EDB6A278C1B6}" type="pres">
      <dgm:prSet presAssocID="{107708DF-FFA9-45CD-9A56-930983FD160A}" presName="hierChild4" presStyleCnt="0"/>
      <dgm:spPr/>
    </dgm:pt>
    <dgm:pt modelId="{9486EE77-0426-4886-AAA8-2AB92B015213}" type="pres">
      <dgm:prSet presAssocID="{281FDF3E-E427-49EA-A747-C3F523B719B5}" presName="Name37" presStyleLbl="parChTrans1D4" presStyleIdx="2" presStyleCnt="5"/>
      <dgm:spPr/>
    </dgm:pt>
    <dgm:pt modelId="{2157EE93-E720-4FD3-A98B-E198DCC941A0}" type="pres">
      <dgm:prSet presAssocID="{E8FD853C-181A-4C2C-AB71-1C5FF4D4115E}" presName="hierRoot2" presStyleCnt="0">
        <dgm:presLayoutVars>
          <dgm:hierBranch val="init"/>
        </dgm:presLayoutVars>
      </dgm:prSet>
      <dgm:spPr/>
    </dgm:pt>
    <dgm:pt modelId="{03676B1C-E8E3-4D95-AE3F-2D4541EC70D6}" type="pres">
      <dgm:prSet presAssocID="{E8FD853C-181A-4C2C-AB71-1C5FF4D4115E}" presName="rootComposite" presStyleCnt="0"/>
      <dgm:spPr/>
    </dgm:pt>
    <dgm:pt modelId="{A211CD5C-AF02-4F43-8563-80FEF607B88A}" type="pres">
      <dgm:prSet presAssocID="{E8FD853C-181A-4C2C-AB71-1C5FF4D4115E}" presName="rootText" presStyleLbl="node1" presStyleIdx="10" presStyleCnt="20">
        <dgm:presLayoutVars>
          <dgm:chMax/>
          <dgm:chPref val="3"/>
        </dgm:presLayoutVars>
      </dgm:prSet>
      <dgm:spPr/>
    </dgm:pt>
    <dgm:pt modelId="{4375775D-57C2-4C6F-8469-972448F04430}" type="pres">
      <dgm:prSet presAssocID="{E8FD853C-181A-4C2C-AB71-1C5FF4D4115E}" presName="titleText2" presStyleLbl="fgAcc1" presStyleIdx="10" presStyleCnt="20">
        <dgm:presLayoutVars>
          <dgm:chMax val="0"/>
          <dgm:chPref val="0"/>
        </dgm:presLayoutVars>
      </dgm:prSet>
      <dgm:spPr/>
    </dgm:pt>
    <dgm:pt modelId="{C782D999-0B47-4CDB-A0CE-8E6FBEAD060D}" type="pres">
      <dgm:prSet presAssocID="{E8FD853C-181A-4C2C-AB71-1C5FF4D4115E}" presName="rootConnector" presStyleLbl="node4" presStyleIdx="0" presStyleCnt="0"/>
      <dgm:spPr/>
    </dgm:pt>
    <dgm:pt modelId="{F8F544B6-6657-493D-A12D-B1C7190B53A8}" type="pres">
      <dgm:prSet presAssocID="{E8FD853C-181A-4C2C-AB71-1C5FF4D4115E}" presName="hierChild4" presStyleCnt="0"/>
      <dgm:spPr/>
    </dgm:pt>
    <dgm:pt modelId="{6318683B-A95B-4FDF-9820-0231F29BBFA3}" type="pres">
      <dgm:prSet presAssocID="{E8FD853C-181A-4C2C-AB71-1C5FF4D4115E}" presName="hierChild5" presStyleCnt="0"/>
      <dgm:spPr/>
    </dgm:pt>
    <dgm:pt modelId="{25586040-8030-44E2-801F-9FCF128DB71A}" type="pres">
      <dgm:prSet presAssocID="{107708DF-FFA9-45CD-9A56-930983FD160A}" presName="hierChild5" presStyleCnt="0"/>
      <dgm:spPr/>
    </dgm:pt>
    <dgm:pt modelId="{4D22BE42-2041-477B-81DE-467B6F70988B}" type="pres">
      <dgm:prSet presAssocID="{D3CB9CBF-53A6-4569-B6E5-5739BEB9A5C1}" presName="Name37" presStyleLbl="parChTrans1D4" presStyleIdx="3" presStyleCnt="5"/>
      <dgm:spPr/>
    </dgm:pt>
    <dgm:pt modelId="{C04A59F9-9FF7-4238-9268-2D9D313F2545}" type="pres">
      <dgm:prSet presAssocID="{96C1D487-A379-4D06-AE67-0D859667D03A}" presName="hierRoot2" presStyleCnt="0">
        <dgm:presLayoutVars>
          <dgm:hierBranch val="init"/>
        </dgm:presLayoutVars>
      </dgm:prSet>
      <dgm:spPr/>
    </dgm:pt>
    <dgm:pt modelId="{192E27FA-59D7-4B06-B3C0-B2FC64A15606}" type="pres">
      <dgm:prSet presAssocID="{96C1D487-A379-4D06-AE67-0D859667D03A}" presName="rootComposite" presStyleCnt="0"/>
      <dgm:spPr/>
    </dgm:pt>
    <dgm:pt modelId="{0740E326-E068-4476-B40B-3C6F5A17ECC0}" type="pres">
      <dgm:prSet presAssocID="{96C1D487-A379-4D06-AE67-0D859667D03A}" presName="rootText" presStyleLbl="node1" presStyleIdx="11" presStyleCnt="20">
        <dgm:presLayoutVars>
          <dgm:chMax/>
          <dgm:chPref val="3"/>
        </dgm:presLayoutVars>
      </dgm:prSet>
      <dgm:spPr/>
    </dgm:pt>
    <dgm:pt modelId="{2D1BFB68-CEC4-455E-87B5-422B028F37D0}" type="pres">
      <dgm:prSet presAssocID="{96C1D487-A379-4D06-AE67-0D859667D03A}" presName="titleText2" presStyleLbl="fgAcc1" presStyleIdx="11" presStyleCnt="20">
        <dgm:presLayoutVars>
          <dgm:chMax val="0"/>
          <dgm:chPref val="0"/>
        </dgm:presLayoutVars>
      </dgm:prSet>
      <dgm:spPr/>
    </dgm:pt>
    <dgm:pt modelId="{D2D0FD26-8829-4861-9F58-BDBB65B9D18A}" type="pres">
      <dgm:prSet presAssocID="{96C1D487-A379-4D06-AE67-0D859667D03A}" presName="rootConnector" presStyleLbl="node4" presStyleIdx="0" presStyleCnt="0"/>
      <dgm:spPr/>
    </dgm:pt>
    <dgm:pt modelId="{5B332BFA-E3D8-41B8-8348-C7D75A5DCB0E}" type="pres">
      <dgm:prSet presAssocID="{96C1D487-A379-4D06-AE67-0D859667D03A}" presName="hierChild4" presStyleCnt="0"/>
      <dgm:spPr/>
    </dgm:pt>
    <dgm:pt modelId="{2626E352-E98F-4684-9D06-8D1EF8AE85C2}" type="pres">
      <dgm:prSet presAssocID="{96C1D487-A379-4D06-AE67-0D859667D03A}" presName="hierChild5" presStyleCnt="0"/>
      <dgm:spPr/>
    </dgm:pt>
    <dgm:pt modelId="{9A5F8BCD-8190-47B0-B652-ADC2652F0EA0}" type="pres">
      <dgm:prSet presAssocID="{7135190B-2798-434F-BDE3-674D7DB8B443}" presName="hierChild5" presStyleCnt="0"/>
      <dgm:spPr/>
    </dgm:pt>
    <dgm:pt modelId="{72024FFB-1D2F-41D3-AB57-53284099FD7A}" type="pres">
      <dgm:prSet presAssocID="{4E6D9590-2D3A-48E0-9E52-7C2F162AB60C}" presName="hierChild5" presStyleCnt="0"/>
      <dgm:spPr/>
    </dgm:pt>
    <dgm:pt modelId="{B86ED4BF-3470-4C5E-BE7C-C73F22DF850A}" type="pres">
      <dgm:prSet presAssocID="{364D01A4-8D92-4CC0-B902-4BE544B6C8BB}" presName="Name37" presStyleLbl="parChTrans1D2" presStyleIdx="4" presStyleCnt="7"/>
      <dgm:spPr/>
    </dgm:pt>
    <dgm:pt modelId="{DA3828EF-86C3-41D5-A0B0-44253F0A886C}" type="pres">
      <dgm:prSet presAssocID="{670E0244-798B-45F3-A5E9-5A778D1B1051}" presName="hierRoot2" presStyleCnt="0">
        <dgm:presLayoutVars>
          <dgm:hierBranch val="init"/>
        </dgm:presLayoutVars>
      </dgm:prSet>
      <dgm:spPr/>
    </dgm:pt>
    <dgm:pt modelId="{B0911604-581B-4514-8480-D9FFF3AB9B95}" type="pres">
      <dgm:prSet presAssocID="{670E0244-798B-45F3-A5E9-5A778D1B1051}" presName="rootComposite" presStyleCnt="0"/>
      <dgm:spPr/>
    </dgm:pt>
    <dgm:pt modelId="{10743145-4354-49E2-9676-546DDC51CF86}" type="pres">
      <dgm:prSet presAssocID="{670E0244-798B-45F3-A5E9-5A778D1B1051}" presName="rootText" presStyleLbl="node1" presStyleIdx="12" presStyleCnt="20">
        <dgm:presLayoutVars>
          <dgm:chMax/>
          <dgm:chPref val="3"/>
        </dgm:presLayoutVars>
      </dgm:prSet>
      <dgm:spPr/>
    </dgm:pt>
    <dgm:pt modelId="{19736E45-A129-4632-846A-097A6D9B0FA7}" type="pres">
      <dgm:prSet presAssocID="{670E0244-798B-45F3-A5E9-5A778D1B1051}" presName="titleText2" presStyleLbl="fgAcc1" presStyleIdx="12" presStyleCnt="20">
        <dgm:presLayoutVars>
          <dgm:chMax val="0"/>
          <dgm:chPref val="0"/>
        </dgm:presLayoutVars>
      </dgm:prSet>
      <dgm:spPr/>
    </dgm:pt>
    <dgm:pt modelId="{D7AA437E-DE31-4F33-9A27-CD661D826C3E}" type="pres">
      <dgm:prSet presAssocID="{670E0244-798B-45F3-A5E9-5A778D1B1051}" presName="rootConnector" presStyleLbl="node2" presStyleIdx="0" presStyleCnt="0"/>
      <dgm:spPr/>
    </dgm:pt>
    <dgm:pt modelId="{EB5CC311-978D-4C60-A186-24FF019A12DF}" type="pres">
      <dgm:prSet presAssocID="{670E0244-798B-45F3-A5E9-5A778D1B1051}" presName="hierChild4" presStyleCnt="0"/>
      <dgm:spPr/>
    </dgm:pt>
    <dgm:pt modelId="{F906F166-56A5-4EB1-8A5D-6B591EBFD3EF}" type="pres">
      <dgm:prSet presAssocID="{DAB0325A-EB24-4D8E-8C65-14732286BD03}" presName="Name37" presStyleLbl="parChTrans1D3" presStyleIdx="4" presStyleCnt="8"/>
      <dgm:spPr/>
    </dgm:pt>
    <dgm:pt modelId="{9608BC4D-47BB-4DF4-968D-A79690400527}" type="pres">
      <dgm:prSet presAssocID="{79467B81-EA0B-4069-8A20-866265988587}" presName="hierRoot2" presStyleCnt="0">
        <dgm:presLayoutVars>
          <dgm:hierBranch val="init"/>
        </dgm:presLayoutVars>
      </dgm:prSet>
      <dgm:spPr/>
    </dgm:pt>
    <dgm:pt modelId="{925A7119-FCB9-42C6-A37E-89BD844728D1}" type="pres">
      <dgm:prSet presAssocID="{79467B81-EA0B-4069-8A20-866265988587}" presName="rootComposite" presStyleCnt="0"/>
      <dgm:spPr/>
    </dgm:pt>
    <dgm:pt modelId="{44CEE2C0-8F6E-4CD7-AE4F-1EE30912EF4F}" type="pres">
      <dgm:prSet presAssocID="{79467B81-EA0B-4069-8A20-866265988587}" presName="rootText" presStyleLbl="node1" presStyleIdx="13" presStyleCnt="20">
        <dgm:presLayoutVars>
          <dgm:chMax/>
          <dgm:chPref val="3"/>
        </dgm:presLayoutVars>
      </dgm:prSet>
      <dgm:spPr/>
    </dgm:pt>
    <dgm:pt modelId="{06BA3C08-B61A-4BB0-9C94-522AA9D83D75}" type="pres">
      <dgm:prSet presAssocID="{79467B81-EA0B-4069-8A20-866265988587}" presName="titleText2" presStyleLbl="fgAcc1" presStyleIdx="13" presStyleCnt="20">
        <dgm:presLayoutVars>
          <dgm:chMax val="0"/>
          <dgm:chPref val="0"/>
        </dgm:presLayoutVars>
      </dgm:prSet>
      <dgm:spPr/>
    </dgm:pt>
    <dgm:pt modelId="{A3008A3E-CF2F-477B-A679-6BC5A1526476}" type="pres">
      <dgm:prSet presAssocID="{79467B81-EA0B-4069-8A20-866265988587}" presName="rootConnector" presStyleLbl="node3" presStyleIdx="0" presStyleCnt="0"/>
      <dgm:spPr/>
    </dgm:pt>
    <dgm:pt modelId="{DF7D4949-285F-4B7E-8379-ACC106F32721}" type="pres">
      <dgm:prSet presAssocID="{79467B81-EA0B-4069-8A20-866265988587}" presName="hierChild4" presStyleCnt="0"/>
      <dgm:spPr/>
    </dgm:pt>
    <dgm:pt modelId="{AE38BB74-5364-4FFF-BCFD-1CD421885205}" type="pres">
      <dgm:prSet presAssocID="{91D83131-F1D9-42CD-B5EA-1041CC9BF0B0}" presName="Name37" presStyleLbl="parChTrans1D4" presStyleIdx="4" presStyleCnt="5"/>
      <dgm:spPr/>
    </dgm:pt>
    <dgm:pt modelId="{55D96406-EE9A-4443-8AA2-3327760F6438}" type="pres">
      <dgm:prSet presAssocID="{B9236ADC-A7F7-43BD-9AB0-56002E60560A}" presName="hierRoot2" presStyleCnt="0">
        <dgm:presLayoutVars>
          <dgm:hierBranch val="init"/>
        </dgm:presLayoutVars>
      </dgm:prSet>
      <dgm:spPr/>
    </dgm:pt>
    <dgm:pt modelId="{793B5F9C-A313-434A-A0A7-E3D734CE46ED}" type="pres">
      <dgm:prSet presAssocID="{B9236ADC-A7F7-43BD-9AB0-56002E60560A}" presName="rootComposite" presStyleCnt="0"/>
      <dgm:spPr/>
    </dgm:pt>
    <dgm:pt modelId="{01955013-F283-4DDB-904B-BF03AEB8569A}" type="pres">
      <dgm:prSet presAssocID="{B9236ADC-A7F7-43BD-9AB0-56002E60560A}" presName="rootText" presStyleLbl="node1" presStyleIdx="14" presStyleCnt="20">
        <dgm:presLayoutVars>
          <dgm:chMax/>
          <dgm:chPref val="3"/>
        </dgm:presLayoutVars>
      </dgm:prSet>
      <dgm:spPr/>
    </dgm:pt>
    <dgm:pt modelId="{BEEDF024-E26D-416C-8727-3F4663A0D377}" type="pres">
      <dgm:prSet presAssocID="{B9236ADC-A7F7-43BD-9AB0-56002E60560A}" presName="titleText2" presStyleLbl="fgAcc1" presStyleIdx="14" presStyleCnt="20">
        <dgm:presLayoutVars>
          <dgm:chMax val="0"/>
          <dgm:chPref val="0"/>
        </dgm:presLayoutVars>
      </dgm:prSet>
      <dgm:spPr/>
    </dgm:pt>
    <dgm:pt modelId="{2C7DD117-B93C-44D3-9CAA-5504C993D76C}" type="pres">
      <dgm:prSet presAssocID="{B9236ADC-A7F7-43BD-9AB0-56002E60560A}" presName="rootConnector" presStyleLbl="node4" presStyleIdx="0" presStyleCnt="0"/>
      <dgm:spPr/>
    </dgm:pt>
    <dgm:pt modelId="{26183FB6-A96A-4FD3-88F5-9ED2F216954A}" type="pres">
      <dgm:prSet presAssocID="{B9236ADC-A7F7-43BD-9AB0-56002E60560A}" presName="hierChild4" presStyleCnt="0"/>
      <dgm:spPr/>
    </dgm:pt>
    <dgm:pt modelId="{5393C7AA-1790-4D60-ADBA-DCD322399715}" type="pres">
      <dgm:prSet presAssocID="{B9236ADC-A7F7-43BD-9AB0-56002E60560A}" presName="hierChild5" presStyleCnt="0"/>
      <dgm:spPr/>
    </dgm:pt>
    <dgm:pt modelId="{6BBB5C28-D41F-4544-8D5F-044636D26796}" type="pres">
      <dgm:prSet presAssocID="{79467B81-EA0B-4069-8A20-866265988587}" presName="hierChild5" presStyleCnt="0"/>
      <dgm:spPr/>
    </dgm:pt>
    <dgm:pt modelId="{8591CA72-0836-4E98-8681-E9FE39C4D4C2}" type="pres">
      <dgm:prSet presAssocID="{13F7209C-6A14-4447-BCB2-E394E528C921}" presName="Name37" presStyleLbl="parChTrans1D3" presStyleIdx="5" presStyleCnt="8"/>
      <dgm:spPr/>
    </dgm:pt>
    <dgm:pt modelId="{8CEB7829-FA80-43FC-90CC-C4AA10DA8DBF}" type="pres">
      <dgm:prSet presAssocID="{09A6B711-E0AE-4805-B508-BF19894F46E3}" presName="hierRoot2" presStyleCnt="0">
        <dgm:presLayoutVars>
          <dgm:hierBranch val="init"/>
        </dgm:presLayoutVars>
      </dgm:prSet>
      <dgm:spPr/>
    </dgm:pt>
    <dgm:pt modelId="{5C3C6FCF-B93B-47D6-B3F0-DBA1017E7B4B}" type="pres">
      <dgm:prSet presAssocID="{09A6B711-E0AE-4805-B508-BF19894F46E3}" presName="rootComposite" presStyleCnt="0"/>
      <dgm:spPr/>
    </dgm:pt>
    <dgm:pt modelId="{2D95FD8E-D240-44F9-B55D-1A4E765CA877}" type="pres">
      <dgm:prSet presAssocID="{09A6B711-E0AE-4805-B508-BF19894F46E3}" presName="rootText" presStyleLbl="node1" presStyleIdx="15" presStyleCnt="20">
        <dgm:presLayoutVars>
          <dgm:chMax/>
          <dgm:chPref val="3"/>
        </dgm:presLayoutVars>
      </dgm:prSet>
      <dgm:spPr/>
    </dgm:pt>
    <dgm:pt modelId="{01BA83F1-9EF6-4E44-8817-2105783F4815}" type="pres">
      <dgm:prSet presAssocID="{09A6B711-E0AE-4805-B508-BF19894F46E3}" presName="titleText2" presStyleLbl="fgAcc1" presStyleIdx="15" presStyleCnt="20">
        <dgm:presLayoutVars>
          <dgm:chMax val="0"/>
          <dgm:chPref val="0"/>
        </dgm:presLayoutVars>
      </dgm:prSet>
      <dgm:spPr/>
    </dgm:pt>
    <dgm:pt modelId="{E9061268-274C-436B-AC13-596569207D76}" type="pres">
      <dgm:prSet presAssocID="{09A6B711-E0AE-4805-B508-BF19894F46E3}" presName="rootConnector" presStyleLbl="node3" presStyleIdx="0" presStyleCnt="0"/>
      <dgm:spPr/>
    </dgm:pt>
    <dgm:pt modelId="{B1DD1F30-5F97-49C9-B458-7D6935BE8CBC}" type="pres">
      <dgm:prSet presAssocID="{09A6B711-E0AE-4805-B508-BF19894F46E3}" presName="hierChild4" presStyleCnt="0"/>
      <dgm:spPr/>
    </dgm:pt>
    <dgm:pt modelId="{34558970-267A-4FFE-8A83-747BB5ABF31B}" type="pres">
      <dgm:prSet presAssocID="{09A6B711-E0AE-4805-B508-BF19894F46E3}" presName="hierChild5" presStyleCnt="0"/>
      <dgm:spPr/>
    </dgm:pt>
    <dgm:pt modelId="{78AA91B5-A9D1-44DD-A1EA-0D1DE67E9CD6}" type="pres">
      <dgm:prSet presAssocID="{670E0244-798B-45F3-A5E9-5A778D1B1051}" presName="hierChild5" presStyleCnt="0"/>
      <dgm:spPr/>
    </dgm:pt>
    <dgm:pt modelId="{9658090D-0A3D-4225-A1B8-BF860CC654FD}" type="pres">
      <dgm:prSet presAssocID="{21F71B02-B829-48CF-9D07-6225F20F2FFA}" presName="Name37" presStyleLbl="parChTrans1D2" presStyleIdx="5" presStyleCnt="7"/>
      <dgm:spPr/>
    </dgm:pt>
    <dgm:pt modelId="{46F7F488-6F3B-4826-97B4-296BB51E527B}" type="pres">
      <dgm:prSet presAssocID="{CD85F257-B610-4423-9C93-74462872D0DB}" presName="hierRoot2" presStyleCnt="0">
        <dgm:presLayoutVars>
          <dgm:hierBranch val="init"/>
        </dgm:presLayoutVars>
      </dgm:prSet>
      <dgm:spPr/>
    </dgm:pt>
    <dgm:pt modelId="{3B9D4A20-88AE-4410-A4CD-467A726B79FD}" type="pres">
      <dgm:prSet presAssocID="{CD85F257-B610-4423-9C93-74462872D0DB}" presName="rootComposite" presStyleCnt="0"/>
      <dgm:spPr/>
    </dgm:pt>
    <dgm:pt modelId="{E2D852C6-AA98-4BC7-BBB5-6D51BFB9598C}" type="pres">
      <dgm:prSet presAssocID="{CD85F257-B610-4423-9C93-74462872D0DB}" presName="rootText" presStyleLbl="node1" presStyleIdx="16" presStyleCnt="20">
        <dgm:presLayoutVars>
          <dgm:chMax/>
          <dgm:chPref val="3"/>
        </dgm:presLayoutVars>
      </dgm:prSet>
      <dgm:spPr/>
    </dgm:pt>
    <dgm:pt modelId="{4DB76487-FFC8-417C-874E-63AE07F615EC}" type="pres">
      <dgm:prSet presAssocID="{CD85F257-B610-4423-9C93-74462872D0DB}" presName="titleText2" presStyleLbl="fgAcc1" presStyleIdx="16" presStyleCnt="20">
        <dgm:presLayoutVars>
          <dgm:chMax val="0"/>
          <dgm:chPref val="0"/>
        </dgm:presLayoutVars>
      </dgm:prSet>
      <dgm:spPr/>
    </dgm:pt>
    <dgm:pt modelId="{FF55BBD7-CF96-456F-B047-40EB9C6B18C9}" type="pres">
      <dgm:prSet presAssocID="{CD85F257-B610-4423-9C93-74462872D0DB}" presName="rootConnector" presStyleLbl="node2" presStyleIdx="0" presStyleCnt="0"/>
      <dgm:spPr/>
    </dgm:pt>
    <dgm:pt modelId="{B667EEDC-B164-44A7-AFF7-CE12C33EAC0C}" type="pres">
      <dgm:prSet presAssocID="{CD85F257-B610-4423-9C93-74462872D0DB}" presName="hierChild4" presStyleCnt="0"/>
      <dgm:spPr/>
    </dgm:pt>
    <dgm:pt modelId="{BC976EA7-560D-48B6-8B76-4A04D01CA896}" type="pres">
      <dgm:prSet presAssocID="{FA3060D6-7F8F-41AE-9C0F-D831E0A67313}" presName="Name37" presStyleLbl="parChTrans1D3" presStyleIdx="6" presStyleCnt="8"/>
      <dgm:spPr/>
    </dgm:pt>
    <dgm:pt modelId="{CF30D786-9A44-4D67-861B-A83B3CA0986A}" type="pres">
      <dgm:prSet presAssocID="{3FA4DB95-F6C3-4486-BEC2-FD77A3F62B2A}" presName="hierRoot2" presStyleCnt="0">
        <dgm:presLayoutVars>
          <dgm:hierBranch val="init"/>
        </dgm:presLayoutVars>
      </dgm:prSet>
      <dgm:spPr/>
    </dgm:pt>
    <dgm:pt modelId="{48092614-73C3-463D-AE39-3E60DD38B771}" type="pres">
      <dgm:prSet presAssocID="{3FA4DB95-F6C3-4486-BEC2-FD77A3F62B2A}" presName="rootComposite" presStyleCnt="0"/>
      <dgm:spPr/>
    </dgm:pt>
    <dgm:pt modelId="{4510F568-FC00-4455-BD85-6E6D8D8D2C81}" type="pres">
      <dgm:prSet presAssocID="{3FA4DB95-F6C3-4486-BEC2-FD77A3F62B2A}" presName="rootText" presStyleLbl="node1" presStyleIdx="17" presStyleCnt="20">
        <dgm:presLayoutVars>
          <dgm:chMax/>
          <dgm:chPref val="3"/>
        </dgm:presLayoutVars>
      </dgm:prSet>
      <dgm:spPr/>
    </dgm:pt>
    <dgm:pt modelId="{BC723022-804A-442C-86C9-C20047E8519F}" type="pres">
      <dgm:prSet presAssocID="{3FA4DB95-F6C3-4486-BEC2-FD77A3F62B2A}" presName="titleText2" presStyleLbl="fgAcc1" presStyleIdx="17" presStyleCnt="20">
        <dgm:presLayoutVars>
          <dgm:chMax val="0"/>
          <dgm:chPref val="0"/>
        </dgm:presLayoutVars>
      </dgm:prSet>
      <dgm:spPr/>
    </dgm:pt>
    <dgm:pt modelId="{4ADE68A4-928C-4B5F-9BE3-1BE0DF7B2228}" type="pres">
      <dgm:prSet presAssocID="{3FA4DB95-F6C3-4486-BEC2-FD77A3F62B2A}" presName="rootConnector" presStyleLbl="node3" presStyleIdx="0" presStyleCnt="0"/>
      <dgm:spPr/>
    </dgm:pt>
    <dgm:pt modelId="{0AB6904D-47EC-45E0-8375-C10968EC6505}" type="pres">
      <dgm:prSet presAssocID="{3FA4DB95-F6C3-4486-BEC2-FD77A3F62B2A}" presName="hierChild4" presStyleCnt="0"/>
      <dgm:spPr/>
    </dgm:pt>
    <dgm:pt modelId="{4E269741-D69B-437F-A41F-2DB8EC7F903D}" type="pres">
      <dgm:prSet presAssocID="{3FA4DB95-F6C3-4486-BEC2-FD77A3F62B2A}" presName="hierChild5" presStyleCnt="0"/>
      <dgm:spPr/>
    </dgm:pt>
    <dgm:pt modelId="{3AB5A512-C507-4602-B267-150D7E822EAE}" type="pres">
      <dgm:prSet presAssocID="{CD85F257-B610-4423-9C93-74462872D0DB}" presName="hierChild5" presStyleCnt="0"/>
      <dgm:spPr/>
    </dgm:pt>
    <dgm:pt modelId="{B529C62E-6DC2-4435-ABBF-4BA0EA6ED177}" type="pres">
      <dgm:prSet presAssocID="{4A1BB74D-FBFA-4E3D-9370-045AE03836A8}" presName="Name37" presStyleLbl="parChTrans1D2" presStyleIdx="6" presStyleCnt="7"/>
      <dgm:spPr/>
    </dgm:pt>
    <dgm:pt modelId="{259BCA39-DB21-4819-894A-09E277E07701}" type="pres">
      <dgm:prSet presAssocID="{9104E8D1-8F52-4600-9DBD-E034885A5C6B}" presName="hierRoot2" presStyleCnt="0">
        <dgm:presLayoutVars>
          <dgm:hierBranch val="init"/>
        </dgm:presLayoutVars>
      </dgm:prSet>
      <dgm:spPr/>
    </dgm:pt>
    <dgm:pt modelId="{2568BEDD-16C0-4E59-BFF6-8F30873FEDE1}" type="pres">
      <dgm:prSet presAssocID="{9104E8D1-8F52-4600-9DBD-E034885A5C6B}" presName="rootComposite" presStyleCnt="0"/>
      <dgm:spPr/>
    </dgm:pt>
    <dgm:pt modelId="{E19B15AD-A71A-4182-8F3C-F691A0C0DBA7}" type="pres">
      <dgm:prSet presAssocID="{9104E8D1-8F52-4600-9DBD-E034885A5C6B}" presName="rootText" presStyleLbl="node1" presStyleIdx="18" presStyleCnt="20">
        <dgm:presLayoutVars>
          <dgm:chMax/>
          <dgm:chPref val="3"/>
        </dgm:presLayoutVars>
      </dgm:prSet>
      <dgm:spPr/>
    </dgm:pt>
    <dgm:pt modelId="{81E953A7-1A0F-421A-AE3E-843097BB08A8}" type="pres">
      <dgm:prSet presAssocID="{9104E8D1-8F52-4600-9DBD-E034885A5C6B}" presName="titleText2" presStyleLbl="fgAcc1" presStyleIdx="18" presStyleCnt="20">
        <dgm:presLayoutVars>
          <dgm:chMax val="0"/>
          <dgm:chPref val="0"/>
        </dgm:presLayoutVars>
      </dgm:prSet>
      <dgm:spPr/>
    </dgm:pt>
    <dgm:pt modelId="{A8ABD473-D6ED-4B2A-BAB2-EA95DDEDC879}" type="pres">
      <dgm:prSet presAssocID="{9104E8D1-8F52-4600-9DBD-E034885A5C6B}" presName="rootConnector" presStyleLbl="node2" presStyleIdx="0" presStyleCnt="0"/>
      <dgm:spPr/>
    </dgm:pt>
    <dgm:pt modelId="{A01531CD-F88D-4E6D-AD6F-A97BC04C3F73}" type="pres">
      <dgm:prSet presAssocID="{9104E8D1-8F52-4600-9DBD-E034885A5C6B}" presName="hierChild4" presStyleCnt="0"/>
      <dgm:spPr/>
    </dgm:pt>
    <dgm:pt modelId="{22D5EF99-85A3-4C9B-A1C4-68B49C7F6BF3}" type="pres">
      <dgm:prSet presAssocID="{EA9B505A-28DC-4604-AC43-036C708409AB}" presName="Name37" presStyleLbl="parChTrans1D3" presStyleIdx="7" presStyleCnt="8"/>
      <dgm:spPr/>
    </dgm:pt>
    <dgm:pt modelId="{056FFC9A-A0F2-4EBC-BEF4-3BA278CB67D9}" type="pres">
      <dgm:prSet presAssocID="{4F4E788D-770F-4189-A9D8-36E06B01DE68}" presName="hierRoot2" presStyleCnt="0">
        <dgm:presLayoutVars>
          <dgm:hierBranch val="init"/>
        </dgm:presLayoutVars>
      </dgm:prSet>
      <dgm:spPr/>
    </dgm:pt>
    <dgm:pt modelId="{D4FBF1B7-734F-497E-A0F6-10A4780FE514}" type="pres">
      <dgm:prSet presAssocID="{4F4E788D-770F-4189-A9D8-36E06B01DE68}" presName="rootComposite" presStyleCnt="0"/>
      <dgm:spPr/>
    </dgm:pt>
    <dgm:pt modelId="{F017D43F-82D1-46FC-A951-BD8D7096E10E}" type="pres">
      <dgm:prSet presAssocID="{4F4E788D-770F-4189-A9D8-36E06B01DE68}" presName="rootText" presStyleLbl="node1" presStyleIdx="19" presStyleCnt="20">
        <dgm:presLayoutVars>
          <dgm:chMax/>
          <dgm:chPref val="3"/>
        </dgm:presLayoutVars>
      </dgm:prSet>
      <dgm:spPr/>
    </dgm:pt>
    <dgm:pt modelId="{F62F8777-2EA3-4CDA-BF0B-D53C18C51FFA}" type="pres">
      <dgm:prSet presAssocID="{4F4E788D-770F-4189-A9D8-36E06B01DE68}" presName="titleText2" presStyleLbl="fgAcc1" presStyleIdx="19" presStyleCnt="20">
        <dgm:presLayoutVars>
          <dgm:chMax val="0"/>
          <dgm:chPref val="0"/>
        </dgm:presLayoutVars>
      </dgm:prSet>
      <dgm:spPr/>
    </dgm:pt>
    <dgm:pt modelId="{CE20487C-9373-4F75-9529-313B408A4833}" type="pres">
      <dgm:prSet presAssocID="{4F4E788D-770F-4189-A9D8-36E06B01DE68}" presName="rootConnector" presStyleLbl="node3" presStyleIdx="0" presStyleCnt="0"/>
      <dgm:spPr/>
    </dgm:pt>
    <dgm:pt modelId="{3E278F9A-8552-4EB4-B59B-1C266C950C25}" type="pres">
      <dgm:prSet presAssocID="{4F4E788D-770F-4189-A9D8-36E06B01DE68}" presName="hierChild4" presStyleCnt="0"/>
      <dgm:spPr/>
    </dgm:pt>
    <dgm:pt modelId="{792F816E-7EEA-4DFE-ABA2-4B14ADB14D37}" type="pres">
      <dgm:prSet presAssocID="{4F4E788D-770F-4189-A9D8-36E06B01DE68}" presName="hierChild5" presStyleCnt="0"/>
      <dgm:spPr/>
    </dgm:pt>
    <dgm:pt modelId="{E2EBB0F4-A4EB-4CA0-80F0-A8D257A872A4}" type="pres">
      <dgm:prSet presAssocID="{9104E8D1-8F52-4600-9DBD-E034885A5C6B}" presName="hierChild5" presStyleCnt="0"/>
      <dgm:spPr/>
    </dgm:pt>
    <dgm:pt modelId="{5D1D7681-57DC-4336-8350-CE132D985044}" type="pres">
      <dgm:prSet presAssocID="{40AB8B82-092B-40E5-BC41-06FE05F2C096}" presName="hierChild3" presStyleCnt="0"/>
      <dgm:spPr/>
    </dgm:pt>
  </dgm:ptLst>
  <dgm:cxnLst>
    <dgm:cxn modelId="{D65AA703-2D20-4A54-8718-6C5F9D7E3ED6}" type="presOf" srcId="{449CFB8E-D00C-4162-82C5-5C93452A56DE}" destId="{73F71C36-AA38-4490-A3CA-BD7E8FDAAAE8}" srcOrd="0" destOrd="0" presId="urn:microsoft.com/office/officeart/2008/layout/NameandTitleOrganizationalChart"/>
    <dgm:cxn modelId="{553C880B-7A83-434F-A17A-C3490D4D7177}" type="presOf" srcId="{D3BF64E7-7E14-48B2-96CE-C5E175351BF7}" destId="{14A6CD23-87A2-473D-888D-3EB47EECA48D}" srcOrd="0" destOrd="0" presId="urn:microsoft.com/office/officeart/2008/layout/NameandTitleOrganizationalChart"/>
    <dgm:cxn modelId="{94A2200D-91BB-4C84-9DE3-02074067A684}" type="presOf" srcId="{EC3D27BD-BDAA-46A2-A469-F5348D1A313D}" destId="{535DCF48-1D85-4C1C-BC9A-3C163AB69BFF}" srcOrd="0" destOrd="0" presId="urn:microsoft.com/office/officeart/2008/layout/NameandTitleOrganizationalChart"/>
    <dgm:cxn modelId="{19D2860D-66F7-4698-B954-BC70CBD4C052}" type="presOf" srcId="{4E6D9590-2D3A-48E0-9E52-7C2F162AB60C}" destId="{3C6AB50C-91CC-44ED-9184-F4859B8B64E5}" srcOrd="0" destOrd="0" presId="urn:microsoft.com/office/officeart/2008/layout/NameandTitleOrganizationalChart"/>
    <dgm:cxn modelId="{88B48E0D-5AAC-4500-9412-F1EB79C3E57B}" type="presOf" srcId="{09A6B711-E0AE-4805-B508-BF19894F46E3}" destId="{2D95FD8E-D240-44F9-B55D-1A4E765CA877}" srcOrd="0" destOrd="0" presId="urn:microsoft.com/office/officeart/2008/layout/NameandTitleOrganizationalChart"/>
    <dgm:cxn modelId="{D204AF0E-3A35-41CA-9459-141C5F3C932C}" type="presOf" srcId="{FA3060D6-7F8F-41AE-9C0F-D831E0A67313}" destId="{BC976EA7-560D-48B6-8B76-4A04D01CA896}" srcOrd="0" destOrd="0" presId="urn:microsoft.com/office/officeart/2008/layout/NameandTitleOrganizationalChart"/>
    <dgm:cxn modelId="{7FF8BF12-45BE-4D26-9CA3-978D60C7675A}" type="presOf" srcId="{670E0244-798B-45F3-A5E9-5A778D1B1051}" destId="{D7AA437E-DE31-4F33-9A27-CD661D826C3E}" srcOrd="1" destOrd="0" presId="urn:microsoft.com/office/officeart/2008/layout/NameandTitleOrganizationalChart"/>
    <dgm:cxn modelId="{FC14D312-D882-4E7B-B50B-CF77767C8F28}" type="presOf" srcId="{1C81E79D-A35C-4AB7-9D9B-D4BB13FC7467}" destId="{BDA58701-E4F5-4F3B-B86D-A8B39E90FE47}" srcOrd="0" destOrd="0" presId="urn:microsoft.com/office/officeart/2008/layout/NameandTitleOrganizationalChart"/>
    <dgm:cxn modelId="{6151FB12-41B5-4BB5-BB56-3780E34D1929}" type="presOf" srcId="{B9236ADC-A7F7-43BD-9AB0-56002E60560A}" destId="{01955013-F283-4DDB-904B-BF03AEB8569A}" srcOrd="0" destOrd="0" presId="urn:microsoft.com/office/officeart/2008/layout/NameandTitleOrganizationalChart"/>
    <dgm:cxn modelId="{6DC7ED14-B0C8-4F17-A27F-52B1B87FC2BF}" type="presOf" srcId="{4A1BB74D-FBFA-4E3D-9370-045AE03836A8}" destId="{B529C62E-6DC2-4435-ABBF-4BA0EA6ED177}" srcOrd="0" destOrd="0" presId="urn:microsoft.com/office/officeart/2008/layout/NameandTitleOrganizationalChart"/>
    <dgm:cxn modelId="{29EBD31C-EA63-4F5E-8EEC-440D8AF6BF94}" type="presOf" srcId="{FF4E0585-1117-4C29-91F6-0CE65943DAC5}" destId="{BEEDF024-E26D-416C-8727-3F4663A0D377}" srcOrd="0" destOrd="0" presId="urn:microsoft.com/office/officeart/2008/layout/NameandTitleOrganizationalChart"/>
    <dgm:cxn modelId="{1371B01E-F755-416F-B9D4-DD877A113215}" srcId="{B224F394-0800-41AF-B408-6DE0BDE81394}" destId="{DCCA10E1-6B7C-4CF6-B2A1-FD216C700387}" srcOrd="0" destOrd="0" parTransId="{1C81E79D-A35C-4AB7-9D9B-D4BB13FC7467}" sibTransId="{C75B8DD9-B38E-4AD8-A234-0059136AE47B}"/>
    <dgm:cxn modelId="{95D5E51E-D083-492B-96C0-3D628506B0F3}" type="presOf" srcId="{21F71B02-B829-48CF-9D07-6225F20F2FFA}" destId="{9658090D-0A3D-4225-A1B8-BF860CC654FD}" srcOrd="0" destOrd="0" presId="urn:microsoft.com/office/officeart/2008/layout/NameandTitleOrganizationalChart"/>
    <dgm:cxn modelId="{1F6D411F-0A5A-4455-9F65-41B0A770F78F}" srcId="{5B21E2E9-F08C-47FA-90A7-AFCDA027C4CB}" destId="{B224F394-0800-41AF-B408-6DE0BDE81394}" srcOrd="1" destOrd="0" parTransId="{1610E02C-FD7B-4F33-B615-02A8CE96625E}" sibTransId="{2B751F2A-942C-4826-9706-C48FCC3345FC}"/>
    <dgm:cxn modelId="{31FFAF26-D27C-4A24-AEA0-43046910BA5F}" type="presOf" srcId="{281FDF3E-E427-49EA-A747-C3F523B719B5}" destId="{9486EE77-0426-4886-AAA8-2AB92B015213}" srcOrd="0" destOrd="0" presId="urn:microsoft.com/office/officeart/2008/layout/NameandTitleOrganizationalChart"/>
    <dgm:cxn modelId="{2359EE27-34A7-4EF3-9741-A30126E8D55D}" type="presOf" srcId="{79467B81-EA0B-4069-8A20-866265988587}" destId="{A3008A3E-CF2F-477B-A679-6BC5A1526476}" srcOrd="1" destOrd="0" presId="urn:microsoft.com/office/officeart/2008/layout/NameandTitleOrganizationalChart"/>
    <dgm:cxn modelId="{F7A13228-0807-4EB7-8816-ABDA1F1A7809}" srcId="{9104E8D1-8F52-4600-9DBD-E034885A5C6B}" destId="{4F4E788D-770F-4189-A9D8-36E06B01DE68}" srcOrd="0" destOrd="0" parTransId="{EA9B505A-28DC-4604-AC43-036C708409AB}" sibTransId="{24A91156-7003-48B0-ADC4-96EC466E6338}"/>
    <dgm:cxn modelId="{FC78D128-C509-4092-B1EA-7ECB61B94D46}" type="presOf" srcId="{FC283128-03BB-4D2F-8E53-3147B4D8C2BA}" destId="{F3E66A54-DA1B-4957-A094-BD93B67B50AA}" srcOrd="0" destOrd="0" presId="urn:microsoft.com/office/officeart/2008/layout/NameandTitleOrganizationalChart"/>
    <dgm:cxn modelId="{194FFA2D-4F20-4D3A-B283-DD758C2A97CE}" srcId="{275D33DF-8FFB-4FC8-BDE5-A48E29860D57}" destId="{FEEFA435-0B3B-48BE-825E-6B0FD5F2FF66}" srcOrd="0" destOrd="0" parTransId="{9336F415-A302-490D-BC69-84403A3A797A}" sibTransId="{1818D1DE-04B3-4B85-A58D-FD4BA1AF75FE}"/>
    <dgm:cxn modelId="{1E986937-3A11-430F-9765-16E395E2DDAB}" type="presOf" srcId="{02D6C348-3609-46AD-8974-9234145A9D0A}" destId="{EA8B16CE-21DA-401F-BAA8-03D95165929C}" srcOrd="0" destOrd="0" presId="urn:microsoft.com/office/officeart/2008/layout/NameandTitleOrganizationalChart"/>
    <dgm:cxn modelId="{C52BD838-3F82-402D-8A24-DB0CC49B93B4}" srcId="{107708DF-FFA9-45CD-9A56-930983FD160A}" destId="{E8FD853C-181A-4C2C-AB71-1C5FF4D4115E}" srcOrd="0" destOrd="0" parTransId="{281FDF3E-E427-49EA-A747-C3F523B719B5}" sibTransId="{4675C585-17D2-4364-8ADC-395FF1FCEC57}"/>
    <dgm:cxn modelId="{DDE46039-B2BB-44B3-AF6E-EF5418E61539}" type="presOf" srcId="{8235ED2C-6EC3-49A8-8AD7-EF29C937757A}" destId="{C67F88C7-E3F3-48DB-ADEA-F9919E8AEBD5}" srcOrd="0" destOrd="0" presId="urn:microsoft.com/office/officeart/2008/layout/NameandTitleOrganizationalChart"/>
    <dgm:cxn modelId="{D12CBE3B-5869-49D3-93EA-EA5B92BDDEA8}" type="presOf" srcId="{B9236ADC-A7F7-43BD-9AB0-56002E60560A}" destId="{2C7DD117-B93C-44D3-9CAA-5504C993D76C}" srcOrd="1" destOrd="0" presId="urn:microsoft.com/office/officeart/2008/layout/NameandTitleOrganizationalChart"/>
    <dgm:cxn modelId="{5A943B3D-110E-49E9-985C-35EF42486FA6}" type="presOf" srcId="{D3CB9CBF-53A6-4569-B6E5-5739BEB9A5C1}" destId="{4D22BE42-2041-477B-81DE-467B6F70988B}" srcOrd="0" destOrd="0" presId="urn:microsoft.com/office/officeart/2008/layout/NameandTitleOrganizationalChart"/>
    <dgm:cxn modelId="{E773253E-C745-43F3-806E-96DC4E659FB1}" type="presOf" srcId="{1818D1DE-04B3-4B85-A58D-FD4BA1AF75FE}" destId="{3610A8DB-8EA8-49D5-A543-B0494D256971}" srcOrd="0" destOrd="0" presId="urn:microsoft.com/office/officeart/2008/layout/NameandTitleOrganizationalChart"/>
    <dgm:cxn modelId="{8F0AF93F-613F-488C-A2F8-30C29B97B704}" type="presOf" srcId="{4698E2C6-0DDB-473D-8AAE-B9D9741BC629}" destId="{E6B320D3-D12C-456E-88A0-ACDB10ECB018}" srcOrd="0" destOrd="0" presId="urn:microsoft.com/office/officeart/2008/layout/NameandTitleOrganizationalChart"/>
    <dgm:cxn modelId="{3055285D-2522-4D6D-A971-C0D7516BE2CC}" type="presOf" srcId="{9104E8D1-8F52-4600-9DBD-E034885A5C6B}" destId="{E19B15AD-A71A-4182-8F3C-F691A0C0DBA7}" srcOrd="0" destOrd="0" presId="urn:microsoft.com/office/officeart/2008/layout/NameandTitleOrganizationalChart"/>
    <dgm:cxn modelId="{116B8D5D-7505-4D06-915C-9C3844575C10}" type="presOf" srcId="{96C1D487-A379-4D06-AE67-0D859667D03A}" destId="{D2D0FD26-8829-4861-9F58-BDBB65B9D18A}" srcOrd="1" destOrd="0" presId="urn:microsoft.com/office/officeart/2008/layout/NameandTitleOrganizationalChart"/>
    <dgm:cxn modelId="{3159A25E-D045-4799-A4DA-E6013300E5A5}" srcId="{7135190B-2798-434F-BDE3-674D7DB8B443}" destId="{107708DF-FFA9-45CD-9A56-930983FD160A}" srcOrd="0" destOrd="0" parTransId="{72FBF5AA-7360-4BF9-8D6A-B77702CFDCEA}" sibTransId="{A4A2AFB0-2897-46CF-A119-C61DAAE8E3FB}"/>
    <dgm:cxn modelId="{84562260-2B6B-411D-BC04-0DBA033BC752}" srcId="{40AB8B82-092B-40E5-BC41-06FE05F2C096}" destId="{4E6D9590-2D3A-48E0-9E52-7C2F162AB60C}" srcOrd="0" destOrd="0" parTransId="{E72C4331-DB90-4D1C-B304-F6695B138369}" sibTransId="{EC3D27BD-BDAA-46A2-A469-F5348D1A313D}"/>
    <dgm:cxn modelId="{28883464-69E1-4F17-8D82-8E06BD226C31}" type="presOf" srcId="{23240011-C555-4CCA-AF91-C6F9A3E32B4E}" destId="{BC723022-804A-442C-86C9-C20047E8519F}" srcOrd="0" destOrd="0" presId="urn:microsoft.com/office/officeart/2008/layout/NameandTitleOrganizationalChart"/>
    <dgm:cxn modelId="{BE4FE145-5029-4733-8F2D-0E78C6AE2523}" type="presOf" srcId="{7135190B-2798-434F-BDE3-674D7DB8B443}" destId="{0775E59E-9786-49E1-AEB7-1D9AF559F280}" srcOrd="0" destOrd="0" presId="urn:microsoft.com/office/officeart/2008/layout/NameandTitleOrganizationalChart"/>
    <dgm:cxn modelId="{DB63BF66-08C9-40F4-86CC-A6E481125765}" srcId="{40AB8B82-092B-40E5-BC41-06FE05F2C096}" destId="{670E0244-798B-45F3-A5E9-5A778D1B1051}" srcOrd="1" destOrd="0" parTransId="{364D01A4-8D92-4CC0-B902-4BE544B6C8BB}" sibTransId="{BDE420E9-B76F-42F6-9406-0FF9B34E3C6E}"/>
    <dgm:cxn modelId="{AAC12447-2681-4534-99CC-53A554F2AF2C}" srcId="{02D6C348-3609-46AD-8974-9234145A9D0A}" destId="{5B21E2E9-F08C-47FA-90A7-AFCDA027C4CB}" srcOrd="0" destOrd="0" parTransId="{1BA5C30D-985D-43C3-A4AE-96D2717782DB}" sibTransId="{5623DA91-ABBF-47E9-AD27-9B0BB91DF910}"/>
    <dgm:cxn modelId="{58106547-4C27-4B31-943A-724C192C8ED2}" type="presOf" srcId="{A9394F3F-6F16-4918-85EB-77D70FEC6C94}" destId="{3B58EC93-BCD4-4F83-A781-7CF3FB3F8806}" srcOrd="1" destOrd="0" presId="urn:microsoft.com/office/officeart/2008/layout/NameandTitleOrganizationalChart"/>
    <dgm:cxn modelId="{8163C548-70DB-4BA1-BA8A-0B7BC6747216}" type="presOf" srcId="{40AB8B82-092B-40E5-BC41-06FE05F2C096}" destId="{702CC874-8D98-4844-8DD8-69483474A66D}" srcOrd="0" destOrd="0" presId="urn:microsoft.com/office/officeart/2008/layout/NameandTitleOrganizationalChart"/>
    <dgm:cxn modelId="{634BA56A-71E7-47B5-B12D-7D5B0B9C304C}" type="presOf" srcId="{CD85F257-B610-4423-9C93-74462872D0DB}" destId="{FF55BBD7-CF96-456F-B047-40EB9C6B18C9}" srcOrd="1" destOrd="0" presId="urn:microsoft.com/office/officeart/2008/layout/NameandTitleOrganizationalChart"/>
    <dgm:cxn modelId="{2842DF6B-8A26-4E91-B39B-02763ECEBD7A}" srcId="{02D6C348-3609-46AD-8974-9234145A9D0A}" destId="{40AB8B82-092B-40E5-BC41-06FE05F2C096}" srcOrd="1" destOrd="0" parTransId="{35EE5A04-9D7C-45B4-8843-89E62ED5D8E0}" sibTransId="{1E0D79F5-3079-4C95-81E5-EC36D81480EC}"/>
    <dgm:cxn modelId="{8977266C-86AE-4708-9E7B-A1FBC72D9724}" type="presOf" srcId="{C75B8DD9-B38E-4AD8-A234-0059136AE47B}" destId="{9A82C8B7-B567-4F9A-BB04-886EBA1EDB2D}" srcOrd="0" destOrd="0" presId="urn:microsoft.com/office/officeart/2008/layout/NameandTitleOrganizationalChart"/>
    <dgm:cxn modelId="{A717E94D-0CBF-44A3-B74B-7714825AB1C8}" srcId="{670E0244-798B-45F3-A5E9-5A778D1B1051}" destId="{09A6B711-E0AE-4805-B508-BF19894F46E3}" srcOrd="1" destOrd="0" parTransId="{13F7209C-6A14-4447-BCB2-E394E528C921}" sibTransId="{4AC0F503-C537-4E47-B57E-61971BB9F559}"/>
    <dgm:cxn modelId="{3D50A04E-7DEE-48EF-AFE2-0398979AC948}" type="presOf" srcId="{3FA4DB95-F6C3-4486-BEC2-FD77A3F62B2A}" destId="{4ADE68A4-928C-4B5F-9BE3-1BE0DF7B2228}" srcOrd="1" destOrd="0" presId="urn:microsoft.com/office/officeart/2008/layout/NameandTitleOrganizationalChart"/>
    <dgm:cxn modelId="{71BA596F-B16D-44C5-B389-0C73C7E66DA3}" type="presOf" srcId="{B224F394-0800-41AF-B408-6DE0BDE81394}" destId="{35635089-BD5F-492C-B77F-07E1422EE85E}" srcOrd="0" destOrd="0" presId="urn:microsoft.com/office/officeart/2008/layout/NameandTitleOrganizationalChart"/>
    <dgm:cxn modelId="{9217AA6F-3828-4DEC-BD96-C2348437B2D6}" type="presOf" srcId="{364D01A4-8D92-4CC0-B902-4BE544B6C8BB}" destId="{B86ED4BF-3470-4C5E-BE7C-C73F22DF850A}" srcOrd="0" destOrd="0" presId="urn:microsoft.com/office/officeart/2008/layout/NameandTitleOrganizationalChart"/>
    <dgm:cxn modelId="{ED107450-DCE7-4D1B-8F38-16A58C740764}" srcId="{79467B81-EA0B-4069-8A20-866265988587}" destId="{B9236ADC-A7F7-43BD-9AB0-56002E60560A}" srcOrd="0" destOrd="0" parTransId="{91D83131-F1D9-42CD-B5EA-1041CC9BF0B0}" sibTransId="{FF4E0585-1117-4C29-91F6-0CE65943DAC5}"/>
    <dgm:cxn modelId="{A9B2B671-A631-4438-B1B4-FA3F25868DB5}" type="presOf" srcId="{112AB18E-4B46-4C6C-A706-4F0642FFF658}" destId="{E813BA49-DD37-4420-9BF7-082DC5078414}" srcOrd="0" destOrd="0" presId="urn:microsoft.com/office/officeart/2008/layout/NameandTitleOrganizationalChart"/>
    <dgm:cxn modelId="{1E204B52-987C-4046-80B8-7CA76401FF4D}" type="presOf" srcId="{DCCA10E1-6B7C-4CF6-B2A1-FD216C700387}" destId="{2BDAB248-4052-4A79-8F42-C9623D7A9EC9}" srcOrd="0" destOrd="0" presId="urn:microsoft.com/office/officeart/2008/layout/NameandTitleOrganizationalChart"/>
    <dgm:cxn modelId="{C9B96B73-3951-4D2C-BFBF-2708A0FEB7EE}" type="presOf" srcId="{B224F394-0800-41AF-B408-6DE0BDE81394}" destId="{A0B4B685-E5C5-46EB-829A-85FF6EA4A049}" srcOrd="1" destOrd="0" presId="urn:microsoft.com/office/officeart/2008/layout/NameandTitleOrganizationalChart"/>
    <dgm:cxn modelId="{D3B38353-67AC-409D-9696-601A14ABDE39}" type="presOf" srcId="{107708DF-FFA9-45CD-9A56-930983FD160A}" destId="{0EB916EB-87BB-40BA-BA33-5DCFAF90E7EE}" srcOrd="1" destOrd="0" presId="urn:microsoft.com/office/officeart/2008/layout/NameandTitleOrganizationalChart"/>
    <dgm:cxn modelId="{1D5AE374-5026-461C-9145-391A1D042C47}" type="presOf" srcId="{E72C4331-DB90-4D1C-B304-F6695B138369}" destId="{B463ED98-1691-4DAF-A79D-DAC18DD7C6CA}" srcOrd="0" destOrd="0" presId="urn:microsoft.com/office/officeart/2008/layout/NameandTitleOrganizationalChart"/>
    <dgm:cxn modelId="{0527FD75-B16B-4CD5-B314-D3BD412D80AD}" type="presOf" srcId="{8665C9B8-F291-4528-AFF3-CDAC2E9E7F90}" destId="{63AA4418-48A5-4800-AD0A-BCF20CB9E78B}" srcOrd="0" destOrd="0" presId="urn:microsoft.com/office/officeart/2008/layout/NameandTitleOrganizationalChart"/>
    <dgm:cxn modelId="{8A6FE176-092A-42FA-90CF-342998D6E119}" type="presOf" srcId="{DAB0325A-EB24-4D8E-8C65-14732286BD03}" destId="{F906F166-56A5-4EB1-8A5D-6B591EBFD3EF}" srcOrd="0" destOrd="0" presId="urn:microsoft.com/office/officeart/2008/layout/NameandTitleOrganizationalChart"/>
    <dgm:cxn modelId="{B95DAD57-5836-4641-8877-929054EAEE0E}" type="presOf" srcId="{E8FD853C-181A-4C2C-AB71-1C5FF4D4115E}" destId="{C782D999-0B47-4CDB-A0CE-8E6FBEAD060D}" srcOrd="1" destOrd="0" presId="urn:microsoft.com/office/officeart/2008/layout/NameandTitleOrganizationalChart"/>
    <dgm:cxn modelId="{687F1078-99D8-4184-945B-41E2746A4F97}" type="presOf" srcId="{76C24379-2AE1-45C3-8CEA-71791A10288E}" destId="{81E953A7-1A0F-421A-AE3E-843097BB08A8}" srcOrd="0" destOrd="0" presId="urn:microsoft.com/office/officeart/2008/layout/NameandTitleOrganizationalChart"/>
    <dgm:cxn modelId="{C80F147B-0030-4B29-96B6-2627C37A72F2}" srcId="{7135190B-2798-434F-BDE3-674D7DB8B443}" destId="{96C1D487-A379-4D06-AE67-0D859667D03A}" srcOrd="1" destOrd="0" parTransId="{D3CB9CBF-53A6-4569-B6E5-5739BEB9A5C1}" sibTransId="{638766D2-A410-4EA1-ADF7-091AC2D40E9D}"/>
    <dgm:cxn modelId="{9CB63D7E-C9C8-4E57-9984-4C904862F159}" type="presOf" srcId="{1E0D79F5-3079-4C95-81E5-EC36D81480EC}" destId="{E4CC80EF-C1DE-4454-9D54-2C8D7CD2B18E}" srcOrd="0" destOrd="0" presId="urn:microsoft.com/office/officeart/2008/layout/NameandTitleOrganizationalChart"/>
    <dgm:cxn modelId="{47AAE280-47F4-41FC-9DB4-DCFC1A09D379}" type="presOf" srcId="{4E6D9590-2D3A-48E0-9E52-7C2F162AB60C}" destId="{84DD933E-14B1-49B6-825E-D29D185494AA}" srcOrd="1" destOrd="0" presId="urn:microsoft.com/office/officeart/2008/layout/NameandTitleOrganizationalChart"/>
    <dgm:cxn modelId="{5A132581-D954-4BD1-A4FE-14FF6379C79D}" type="presOf" srcId="{2B751F2A-942C-4826-9706-C48FCC3345FC}" destId="{580CB024-EF6B-487C-8587-55DC21E368BD}" srcOrd="0" destOrd="0" presId="urn:microsoft.com/office/officeart/2008/layout/NameandTitleOrganizationalChart"/>
    <dgm:cxn modelId="{217FA881-BCAD-48EA-BB47-E1EF86BF4CFA}" type="presOf" srcId="{A6C60703-EA0F-475C-B542-DDDFD417E2C8}" destId="{06BA3C08-B61A-4BB0-9C94-522AA9D83D75}" srcOrd="0" destOrd="0" presId="urn:microsoft.com/office/officeart/2008/layout/NameandTitleOrganizationalChart"/>
    <dgm:cxn modelId="{9E26D282-4769-48B1-818E-026E59C3E88D}" type="presOf" srcId="{9104E8D1-8F52-4600-9DBD-E034885A5C6B}" destId="{A8ABD473-D6ED-4B2A-BAB2-EA95DDEDC879}" srcOrd="1" destOrd="0" presId="urn:microsoft.com/office/officeart/2008/layout/NameandTitleOrganizationalChart"/>
    <dgm:cxn modelId="{884EC183-7612-45F0-992E-1B7CA0B7A92F}" type="presOf" srcId="{670E0244-798B-45F3-A5E9-5A778D1B1051}" destId="{10743145-4354-49E2-9676-546DDC51CF86}" srcOrd="0" destOrd="0" presId="urn:microsoft.com/office/officeart/2008/layout/NameandTitleOrganizationalChart"/>
    <dgm:cxn modelId="{95BE5E84-7A3F-457F-A43B-6A26E07ACC81}" type="presOf" srcId="{5B21E2E9-F08C-47FA-90A7-AFCDA027C4CB}" destId="{2A5FB251-954F-4D1D-B250-08EACDDE5618}" srcOrd="1" destOrd="0" presId="urn:microsoft.com/office/officeart/2008/layout/NameandTitleOrganizationalChart"/>
    <dgm:cxn modelId="{C22FF384-8AD4-47EC-B20E-DE7280879654}" type="presOf" srcId="{275D33DF-8FFB-4FC8-BDE5-A48E29860D57}" destId="{11B12415-3B5C-487A-9FC0-5DFE8B3F42A3}" srcOrd="1" destOrd="0" presId="urn:microsoft.com/office/officeart/2008/layout/NameandTitleOrganizationalChart"/>
    <dgm:cxn modelId="{111CDE85-B8CD-4728-BE86-522DF2D89736}" type="presOf" srcId="{79467B81-EA0B-4069-8A20-866265988587}" destId="{44CEE2C0-8F6E-4CD7-AE4F-1EE30912EF4F}" srcOrd="0" destOrd="0" presId="urn:microsoft.com/office/officeart/2008/layout/NameandTitleOrganizationalChart"/>
    <dgm:cxn modelId="{57E46587-7B25-4E7F-B4A5-9A06BC3D1E5D}" type="presOf" srcId="{107708DF-FFA9-45CD-9A56-930983FD160A}" destId="{3AD9B92D-1DB3-4C57-9194-17024B6B8174}" srcOrd="0" destOrd="0" presId="urn:microsoft.com/office/officeart/2008/layout/NameandTitleOrganizationalChart"/>
    <dgm:cxn modelId="{CFD4DC8D-4881-49B0-828E-C0C435DAD7C0}" type="presOf" srcId="{9336F415-A302-490D-BC69-84403A3A797A}" destId="{683FEF64-8674-4DF2-8F39-C7B5FC5CC5EC}" srcOrd="0" destOrd="0" presId="urn:microsoft.com/office/officeart/2008/layout/NameandTitleOrganizationalChart"/>
    <dgm:cxn modelId="{D5B3868E-67AE-4B64-A663-A387F8ABCA58}" type="presOf" srcId="{8235ED2C-6EC3-49A8-8AD7-EF29C937757A}" destId="{FA82C657-22BF-4955-9AB5-183ACC1E9D7F}" srcOrd="1" destOrd="0" presId="urn:microsoft.com/office/officeart/2008/layout/NameandTitleOrganizationalChart"/>
    <dgm:cxn modelId="{1756BD8E-0E7E-43DD-8D9A-4373C88AFEE2}" type="presOf" srcId="{638766D2-A410-4EA1-ADF7-091AC2D40E9D}" destId="{2D1BFB68-CEC4-455E-87B5-422B028F37D0}" srcOrd="0" destOrd="0" presId="urn:microsoft.com/office/officeart/2008/layout/NameandTitleOrganizationalChart"/>
    <dgm:cxn modelId="{6C569C8F-D39B-4790-83B6-1968D4FC7512}" type="presOf" srcId="{5B21E2E9-F08C-47FA-90A7-AFCDA027C4CB}" destId="{92FD105A-CA86-435A-B2C3-7073D64EA637}" srcOrd="0" destOrd="0" presId="urn:microsoft.com/office/officeart/2008/layout/NameandTitleOrganizationalChart"/>
    <dgm:cxn modelId="{B67AC68F-BB66-486F-9548-A062B29BF0C3}" type="presOf" srcId="{7850A9FE-1750-4454-937E-B34BA118FD19}" destId="{59E090E8-0011-426C-89A9-6FF202D2FBF9}" srcOrd="0" destOrd="0" presId="urn:microsoft.com/office/officeart/2008/layout/NameandTitleOrganizationalChart"/>
    <dgm:cxn modelId="{255DA990-9F76-4C41-A711-FE5B49B25DA8}" type="presOf" srcId="{A9394F3F-6F16-4918-85EB-77D70FEC6C94}" destId="{CF14C049-14CD-4690-A863-10E9EE0951AF}" srcOrd="0" destOrd="0" presId="urn:microsoft.com/office/officeart/2008/layout/NameandTitleOrganizationalChart"/>
    <dgm:cxn modelId="{9F69D391-F2D4-4013-BF4C-6A279D6CE21F}" type="presOf" srcId="{449CFB8E-D00C-4162-82C5-5C93452A56DE}" destId="{42BB4593-4CC8-4F6A-97A3-A8104F0800A8}" srcOrd="1" destOrd="0" presId="urn:microsoft.com/office/officeart/2008/layout/NameandTitleOrganizationalChart"/>
    <dgm:cxn modelId="{1C567793-E8CB-4E3D-9851-567C1F27A40F}" type="presOf" srcId="{3839F984-83EA-4307-ACE8-D28C942B7B1A}" destId="{BCC23FFD-6BE7-43E2-AB96-C6FBEDCC3EC4}" srcOrd="0" destOrd="0" presId="urn:microsoft.com/office/officeart/2008/layout/NameandTitleOrganizationalChart"/>
    <dgm:cxn modelId="{55CA5C98-171D-4109-B45D-CF1EA370AFEC}" type="presOf" srcId="{40AB8B82-092B-40E5-BC41-06FE05F2C096}" destId="{7A1AA5D6-0930-4808-8C36-8FF75A12ECFF}" srcOrd="1" destOrd="0" presId="urn:microsoft.com/office/officeart/2008/layout/NameandTitleOrganizationalChart"/>
    <dgm:cxn modelId="{76A4BE98-8C18-4E87-9944-4A2D7EC4A1B7}" type="presOf" srcId="{8F56D93B-89B8-4AA7-930D-2AE9D0470E65}" destId="{813922FC-8B93-4FB1-AD4A-D11A60F519D5}" srcOrd="0" destOrd="0" presId="urn:microsoft.com/office/officeart/2008/layout/NameandTitleOrganizationalChart"/>
    <dgm:cxn modelId="{DAD528A7-1F8F-4A66-A9AD-B2550C5A5834}" type="presOf" srcId="{275D33DF-8FFB-4FC8-BDE5-A48E29860D57}" destId="{D5231508-F898-4D1F-BB20-1EE9B8FDE292}" srcOrd="0" destOrd="0" presId="urn:microsoft.com/office/officeart/2008/layout/NameandTitleOrganizationalChart"/>
    <dgm:cxn modelId="{CC898AA8-DC8D-475D-B3B7-43E23B280A4A}" type="presOf" srcId="{09A6B711-E0AE-4805-B508-BF19894F46E3}" destId="{E9061268-274C-436B-AC13-596569207D76}" srcOrd="1" destOrd="0" presId="urn:microsoft.com/office/officeart/2008/layout/NameandTitleOrganizationalChart"/>
    <dgm:cxn modelId="{F102CDA9-5208-4758-AD19-16AA3E908018}" type="presOf" srcId="{4AC0F503-C537-4E47-B57E-61971BB9F559}" destId="{01BA83F1-9EF6-4E44-8817-2105783F4815}" srcOrd="0" destOrd="0" presId="urn:microsoft.com/office/officeart/2008/layout/NameandTitleOrganizationalChart"/>
    <dgm:cxn modelId="{3E8B48AC-96C2-4227-8E7D-3F75890183A1}" srcId="{5B21E2E9-F08C-47FA-90A7-AFCDA027C4CB}" destId="{A9394F3F-6F16-4918-85EB-77D70FEC6C94}" srcOrd="2" destOrd="0" parTransId="{112AB18E-4B46-4C6C-A706-4F0642FFF658}" sibTransId="{7850A9FE-1750-4454-937E-B34BA118FD19}"/>
    <dgm:cxn modelId="{DD83E1AD-79CE-49B4-B791-C74F7234C942}" type="presOf" srcId="{96C1D487-A379-4D06-AE67-0D859667D03A}" destId="{0740E326-E068-4476-B40B-3C6F5A17ECC0}" srcOrd="0" destOrd="0" presId="urn:microsoft.com/office/officeart/2008/layout/NameandTitleOrganizationalChart"/>
    <dgm:cxn modelId="{9ACD3DB1-AAD8-4FA1-B88B-892F58075991}" srcId="{40AB8B82-092B-40E5-BC41-06FE05F2C096}" destId="{9104E8D1-8F52-4600-9DBD-E034885A5C6B}" srcOrd="3" destOrd="0" parTransId="{4A1BB74D-FBFA-4E3D-9370-045AE03836A8}" sibTransId="{76C24379-2AE1-45C3-8CEA-71791A10288E}"/>
    <dgm:cxn modelId="{21CB2FB2-B6B6-47FC-BB55-046574BF6ED4}" type="presOf" srcId="{228079E2-9F9F-4521-8429-69A3CAFF6968}" destId="{4DB76487-FFC8-417C-874E-63AE07F615EC}" srcOrd="0" destOrd="0" presId="urn:microsoft.com/office/officeart/2008/layout/NameandTitleOrganizationalChart"/>
    <dgm:cxn modelId="{466A31B3-4103-4BF8-A008-C844DBD7F3EE}" type="presOf" srcId="{4F4E788D-770F-4189-A9D8-36E06B01DE68}" destId="{CE20487C-9373-4F75-9529-313B408A4833}" srcOrd="1" destOrd="0" presId="urn:microsoft.com/office/officeart/2008/layout/NameandTitleOrganizationalChart"/>
    <dgm:cxn modelId="{953217B5-D6E0-448D-BEB6-C2C7BA66CB97}" type="presOf" srcId="{E559B1E7-BCFF-4E90-88F6-9CC6D0C4B2F2}" destId="{8814603C-3BFC-4681-9B06-CE54C0480ADD}" srcOrd="0" destOrd="0" presId="urn:microsoft.com/office/officeart/2008/layout/NameandTitleOrganizationalChart"/>
    <dgm:cxn modelId="{791246B9-BE62-44DE-B977-57B79B8621CF}" type="presOf" srcId="{A4A2AFB0-2897-46CF-A119-C61DAAE8E3FB}" destId="{A773521C-76A9-4EC0-B0B6-7180AD7F0A02}" srcOrd="0" destOrd="0" presId="urn:microsoft.com/office/officeart/2008/layout/NameandTitleOrganizationalChart"/>
    <dgm:cxn modelId="{26DFA6B9-21A6-499A-905E-A14422F2BBFC}" type="presOf" srcId="{BDE420E9-B76F-42F6-9406-0FF9B34E3C6E}" destId="{19736E45-A129-4632-846A-097A6D9B0FA7}" srcOrd="0" destOrd="0" presId="urn:microsoft.com/office/officeart/2008/layout/NameandTitleOrganizationalChart"/>
    <dgm:cxn modelId="{D48AA0BF-5B40-4AEC-95E6-40FB1907457F}" type="presOf" srcId="{E8FD853C-181A-4C2C-AB71-1C5FF4D4115E}" destId="{A211CD5C-AF02-4F43-8563-80FEF607B88A}" srcOrd="0" destOrd="0" presId="urn:microsoft.com/office/officeart/2008/layout/NameandTitleOrganizationalChart"/>
    <dgm:cxn modelId="{EA889EC7-9991-441F-9617-2E89B37E717F}" type="presOf" srcId="{EA9B505A-28DC-4604-AC43-036C708409AB}" destId="{22D5EF99-85A3-4C9B-A1C4-68B49C7F6BF3}" srcOrd="0" destOrd="0" presId="urn:microsoft.com/office/officeart/2008/layout/NameandTitleOrganizationalChart"/>
    <dgm:cxn modelId="{FBBCD8C7-32B7-4FB5-96B3-46FD90EFFCB7}" srcId="{670E0244-798B-45F3-A5E9-5A778D1B1051}" destId="{79467B81-EA0B-4069-8A20-866265988587}" srcOrd="0" destOrd="0" parTransId="{DAB0325A-EB24-4D8E-8C65-14732286BD03}" sibTransId="{A6C60703-EA0F-475C-B542-DDDFD417E2C8}"/>
    <dgm:cxn modelId="{633A3FC9-C4EC-4F88-8973-5A4A8B7AAC2C}" type="presOf" srcId="{CD85F257-B610-4423-9C93-74462872D0DB}" destId="{E2D852C6-AA98-4BC7-BBB5-6D51BFB9598C}" srcOrd="0" destOrd="0" presId="urn:microsoft.com/office/officeart/2008/layout/NameandTitleOrganizationalChart"/>
    <dgm:cxn modelId="{576DA4CF-F712-4ABF-A425-552C975AACB1}" type="presOf" srcId="{1610E02C-FD7B-4F33-B615-02A8CE96625E}" destId="{F6F4C666-FAA8-4D1C-B97C-F625BC0E5CEC}" srcOrd="0" destOrd="0" presId="urn:microsoft.com/office/officeart/2008/layout/NameandTitleOrganizationalChart"/>
    <dgm:cxn modelId="{51CB10D0-6834-4CEA-8B0D-8D5E28627498}" type="presOf" srcId="{3FA4DB95-F6C3-4486-BEC2-FD77A3F62B2A}" destId="{4510F568-FC00-4455-BD85-6E6D8D8D2C81}" srcOrd="0" destOrd="0" presId="urn:microsoft.com/office/officeart/2008/layout/NameandTitleOrganizationalChart"/>
    <dgm:cxn modelId="{181930D0-D70D-4A57-87E4-EEB614736BD0}" srcId="{A9394F3F-6F16-4918-85EB-77D70FEC6C94}" destId="{8235ED2C-6EC3-49A8-8AD7-EF29C937757A}" srcOrd="0" destOrd="0" parTransId="{4698E2C6-0DDB-473D-8AAE-B9D9741BC629}" sibTransId="{FC283128-03BB-4D2F-8E53-3147B4D8C2BA}"/>
    <dgm:cxn modelId="{C74D11D2-D063-4C2E-BA45-1541FA9DF9BC}" type="presOf" srcId="{7135190B-2798-434F-BDE3-674D7DB8B443}" destId="{043F1189-782F-4DEA-9765-88B0A4A8E36E}" srcOrd="1" destOrd="0" presId="urn:microsoft.com/office/officeart/2008/layout/NameandTitleOrganizationalChart"/>
    <dgm:cxn modelId="{398A70D7-8F15-4081-B23A-3FB78D36B92C}" srcId="{40AB8B82-092B-40E5-BC41-06FE05F2C096}" destId="{CD85F257-B610-4423-9C93-74462872D0DB}" srcOrd="2" destOrd="0" parTransId="{21F71B02-B829-48CF-9D07-6225F20F2FFA}" sibTransId="{228079E2-9F9F-4521-8429-69A3CAFF6968}"/>
    <dgm:cxn modelId="{0154D4D7-85B7-4532-8481-C8A5BB8C2BD4}" srcId="{5B21E2E9-F08C-47FA-90A7-AFCDA027C4CB}" destId="{449CFB8E-D00C-4162-82C5-5C93452A56DE}" srcOrd="0" destOrd="0" parTransId="{C8747DCC-62B4-4C96-B590-83FCCBD3D153}" sibTransId="{D3BF64E7-7E14-48B2-96CE-C5E175351BF7}"/>
    <dgm:cxn modelId="{C4F09BD8-CFB0-4942-B87F-2A8B010C438C}" type="presOf" srcId="{24A91156-7003-48B0-ADC4-96EC466E6338}" destId="{F62F8777-2EA3-4CDA-BF0B-D53C18C51FFA}" srcOrd="0" destOrd="0" presId="urn:microsoft.com/office/officeart/2008/layout/NameandTitleOrganizationalChart"/>
    <dgm:cxn modelId="{A182DADE-F19C-4F2C-9C8A-8C1F8AA05FE4}" srcId="{449CFB8E-D00C-4162-82C5-5C93452A56DE}" destId="{275D33DF-8FFB-4FC8-BDE5-A48E29860D57}" srcOrd="0" destOrd="0" parTransId="{3839F984-83EA-4307-ACE8-D28C942B7B1A}" sibTransId="{E559B1E7-BCFF-4E90-88F6-9CC6D0C4B2F2}"/>
    <dgm:cxn modelId="{F94106E0-81AB-4560-AC3B-C80B43B8FFC2}" type="presOf" srcId="{4F4E788D-770F-4189-A9D8-36E06B01DE68}" destId="{F017D43F-82D1-46FC-A951-BD8D7096E10E}" srcOrd="0" destOrd="0" presId="urn:microsoft.com/office/officeart/2008/layout/NameandTitleOrganizationalChart"/>
    <dgm:cxn modelId="{FBA051E1-BF2E-464B-8EEA-F4E7260D667D}" type="presOf" srcId="{FEEFA435-0B3B-48BE-825E-6B0FD5F2FF66}" destId="{CB622F8A-36BB-4295-890D-39FF7CA48F00}" srcOrd="0" destOrd="0" presId="urn:microsoft.com/office/officeart/2008/layout/NameandTitleOrganizationalChart"/>
    <dgm:cxn modelId="{D57500E4-626A-40A7-BA64-65EAE5AFF1E1}" type="presOf" srcId="{FEEFA435-0B3B-48BE-825E-6B0FD5F2FF66}" destId="{31F3FA9B-9D42-4C72-861F-CEAE80A32B93}" srcOrd="1" destOrd="0" presId="urn:microsoft.com/office/officeart/2008/layout/NameandTitleOrganizationalChart"/>
    <dgm:cxn modelId="{74C67BE4-81AF-4FBB-93B1-85E0475F3A2B}" srcId="{4E6D9590-2D3A-48E0-9E52-7C2F162AB60C}" destId="{7135190B-2798-434F-BDE3-674D7DB8B443}" srcOrd="0" destOrd="0" parTransId="{8665C9B8-F291-4528-AFF3-CDAC2E9E7F90}" sibTransId="{8F56D93B-89B8-4AA7-930D-2AE9D0470E65}"/>
    <dgm:cxn modelId="{DD481BE8-4AF7-4482-A868-5E406D40F7B1}" type="presOf" srcId="{DCCA10E1-6B7C-4CF6-B2A1-FD216C700387}" destId="{F5DF5C6B-8953-4C25-808A-BE52A0349DF5}" srcOrd="1" destOrd="0" presId="urn:microsoft.com/office/officeart/2008/layout/NameandTitleOrganizationalChart"/>
    <dgm:cxn modelId="{93A741E8-2DC3-4164-B38B-65D51007E328}" type="presOf" srcId="{91D83131-F1D9-42CD-B5EA-1041CC9BF0B0}" destId="{AE38BB74-5364-4FFF-BCFD-1CD421885205}" srcOrd="0" destOrd="0" presId="urn:microsoft.com/office/officeart/2008/layout/NameandTitleOrganizationalChart"/>
    <dgm:cxn modelId="{C6A19EE9-AC12-4CEA-939E-B3CA3A255827}" type="presOf" srcId="{C8747DCC-62B4-4C96-B590-83FCCBD3D153}" destId="{56815288-15F6-4FC8-A7DA-747D81DE1176}" srcOrd="0" destOrd="0" presId="urn:microsoft.com/office/officeart/2008/layout/NameandTitleOrganizationalChart"/>
    <dgm:cxn modelId="{4917D7E9-CD39-4274-AE9B-815868AC561E}" type="presOf" srcId="{4675C585-17D2-4364-8ADC-395FF1FCEC57}" destId="{4375775D-57C2-4C6F-8469-972448F04430}" srcOrd="0" destOrd="0" presId="urn:microsoft.com/office/officeart/2008/layout/NameandTitleOrganizationalChart"/>
    <dgm:cxn modelId="{AE94D5EE-4834-4961-8B36-9E1407AE1A25}" type="presOf" srcId="{13F7209C-6A14-4447-BCB2-E394E528C921}" destId="{8591CA72-0836-4E98-8681-E9FE39C4D4C2}" srcOrd="0" destOrd="0" presId="urn:microsoft.com/office/officeart/2008/layout/NameandTitleOrganizationalChart"/>
    <dgm:cxn modelId="{79F5AAF1-61FB-487E-ACEF-7714BC20BCFE}" type="presOf" srcId="{5623DA91-ABBF-47E9-AD27-9B0BB91DF910}" destId="{637C25F6-DD86-438D-B3F4-CEC32A5B2D17}" srcOrd="0" destOrd="0" presId="urn:microsoft.com/office/officeart/2008/layout/NameandTitleOrganizationalChart"/>
    <dgm:cxn modelId="{75D6C8F8-E3C2-46FF-B14B-46822FC2F435}" srcId="{CD85F257-B610-4423-9C93-74462872D0DB}" destId="{3FA4DB95-F6C3-4486-BEC2-FD77A3F62B2A}" srcOrd="0" destOrd="0" parTransId="{FA3060D6-7F8F-41AE-9C0F-D831E0A67313}" sibTransId="{23240011-C555-4CCA-AF91-C6F9A3E32B4E}"/>
    <dgm:cxn modelId="{B4B7D7FF-207F-4F69-A39F-E412EA86563B}" type="presOf" srcId="{72FBF5AA-7360-4BF9-8D6A-B77702CFDCEA}" destId="{EBEDE2C8-1891-44D3-93B4-DE2979BF2D9C}" srcOrd="0" destOrd="0" presId="urn:microsoft.com/office/officeart/2008/layout/NameandTitleOrganizationalChart"/>
    <dgm:cxn modelId="{95014D7D-E01F-4E30-B772-922A459DA78B}" type="presParOf" srcId="{EA8B16CE-21DA-401F-BAA8-03D95165929C}" destId="{19231298-8B86-4EE2-ACA4-2B6F1A3E9FDA}" srcOrd="0" destOrd="0" presId="urn:microsoft.com/office/officeart/2008/layout/NameandTitleOrganizationalChart"/>
    <dgm:cxn modelId="{132C8D87-E364-4F71-AD83-8ACC15C6743A}" type="presParOf" srcId="{19231298-8B86-4EE2-ACA4-2B6F1A3E9FDA}" destId="{0EA3594B-2F64-4BCC-ABB8-CC2F9788D356}" srcOrd="0" destOrd="0" presId="urn:microsoft.com/office/officeart/2008/layout/NameandTitleOrganizationalChart"/>
    <dgm:cxn modelId="{920D8DC5-C448-4FB0-B2DE-F57119971726}" type="presParOf" srcId="{0EA3594B-2F64-4BCC-ABB8-CC2F9788D356}" destId="{92FD105A-CA86-435A-B2C3-7073D64EA637}" srcOrd="0" destOrd="0" presId="urn:microsoft.com/office/officeart/2008/layout/NameandTitleOrganizationalChart"/>
    <dgm:cxn modelId="{FF076E69-24C6-4159-A480-0F97E25CB5E1}" type="presParOf" srcId="{0EA3594B-2F64-4BCC-ABB8-CC2F9788D356}" destId="{637C25F6-DD86-438D-B3F4-CEC32A5B2D17}" srcOrd="1" destOrd="0" presId="urn:microsoft.com/office/officeart/2008/layout/NameandTitleOrganizationalChart"/>
    <dgm:cxn modelId="{58B9C5AE-AF4C-4D71-93D1-82011C5C8E46}" type="presParOf" srcId="{0EA3594B-2F64-4BCC-ABB8-CC2F9788D356}" destId="{2A5FB251-954F-4D1D-B250-08EACDDE5618}" srcOrd="2" destOrd="0" presId="urn:microsoft.com/office/officeart/2008/layout/NameandTitleOrganizationalChart"/>
    <dgm:cxn modelId="{F24BE66E-767E-4377-9E0C-8863A3F1DE9C}" type="presParOf" srcId="{19231298-8B86-4EE2-ACA4-2B6F1A3E9FDA}" destId="{439725D3-906D-43B8-A7B2-CFB70CD69A58}" srcOrd="1" destOrd="0" presId="urn:microsoft.com/office/officeart/2008/layout/NameandTitleOrganizationalChart"/>
    <dgm:cxn modelId="{8C8BAEE4-58C9-46D7-9A8C-760E8E46B5CF}" type="presParOf" srcId="{439725D3-906D-43B8-A7B2-CFB70CD69A58}" destId="{56815288-15F6-4FC8-A7DA-747D81DE1176}" srcOrd="0" destOrd="0" presId="urn:microsoft.com/office/officeart/2008/layout/NameandTitleOrganizationalChart"/>
    <dgm:cxn modelId="{69CDCD8E-FEA6-4FC0-9E9E-3DD93A942130}" type="presParOf" srcId="{439725D3-906D-43B8-A7B2-CFB70CD69A58}" destId="{CA33C1A8-CFDC-4F75-9754-DF5522DA7425}" srcOrd="1" destOrd="0" presId="urn:microsoft.com/office/officeart/2008/layout/NameandTitleOrganizationalChart"/>
    <dgm:cxn modelId="{B6EADCA6-FF8A-4B2D-87B2-99DC17D23E88}" type="presParOf" srcId="{CA33C1A8-CFDC-4F75-9754-DF5522DA7425}" destId="{9FA4F48B-3B26-4C43-B4E0-4826A190D4BD}" srcOrd="0" destOrd="0" presId="urn:microsoft.com/office/officeart/2008/layout/NameandTitleOrganizationalChart"/>
    <dgm:cxn modelId="{7B11B1AF-1E97-47FE-ADD2-B99A852442BB}" type="presParOf" srcId="{9FA4F48B-3B26-4C43-B4E0-4826A190D4BD}" destId="{73F71C36-AA38-4490-A3CA-BD7E8FDAAAE8}" srcOrd="0" destOrd="0" presId="urn:microsoft.com/office/officeart/2008/layout/NameandTitleOrganizationalChart"/>
    <dgm:cxn modelId="{4C98016F-9C48-4DB1-8CD8-B62BC50A3B5D}" type="presParOf" srcId="{9FA4F48B-3B26-4C43-B4E0-4826A190D4BD}" destId="{14A6CD23-87A2-473D-888D-3EB47EECA48D}" srcOrd="1" destOrd="0" presId="urn:microsoft.com/office/officeart/2008/layout/NameandTitleOrganizationalChart"/>
    <dgm:cxn modelId="{A82FED8F-5BBE-4075-8780-80947E9122B4}" type="presParOf" srcId="{9FA4F48B-3B26-4C43-B4E0-4826A190D4BD}" destId="{42BB4593-4CC8-4F6A-97A3-A8104F0800A8}" srcOrd="2" destOrd="0" presId="urn:microsoft.com/office/officeart/2008/layout/NameandTitleOrganizationalChart"/>
    <dgm:cxn modelId="{AE0E36E8-0D3E-43FF-B2DA-48B792829AC5}" type="presParOf" srcId="{CA33C1A8-CFDC-4F75-9754-DF5522DA7425}" destId="{7EF60203-49B0-46F8-BAD5-5A3B2DEF8025}" srcOrd="1" destOrd="0" presId="urn:microsoft.com/office/officeart/2008/layout/NameandTitleOrganizationalChart"/>
    <dgm:cxn modelId="{0A95755E-ABCA-4241-8EF2-CC12D93BFE1C}" type="presParOf" srcId="{7EF60203-49B0-46F8-BAD5-5A3B2DEF8025}" destId="{BCC23FFD-6BE7-43E2-AB96-C6FBEDCC3EC4}" srcOrd="0" destOrd="0" presId="urn:microsoft.com/office/officeart/2008/layout/NameandTitleOrganizationalChart"/>
    <dgm:cxn modelId="{4005046D-C5D1-45E8-B1C6-3C510E6B10DB}" type="presParOf" srcId="{7EF60203-49B0-46F8-BAD5-5A3B2DEF8025}" destId="{7433C9CA-4D01-4D11-98B0-1046EA6F4222}" srcOrd="1" destOrd="0" presId="urn:microsoft.com/office/officeart/2008/layout/NameandTitleOrganizationalChart"/>
    <dgm:cxn modelId="{B46E3C9A-753E-4F82-A075-F4D2899D14F9}" type="presParOf" srcId="{7433C9CA-4D01-4D11-98B0-1046EA6F4222}" destId="{15E938A3-C85B-4AA2-8A60-6BC511719FDA}" srcOrd="0" destOrd="0" presId="urn:microsoft.com/office/officeart/2008/layout/NameandTitleOrganizationalChart"/>
    <dgm:cxn modelId="{3E88595E-EE7E-4A25-91DC-D5B4D0881FB6}" type="presParOf" srcId="{15E938A3-C85B-4AA2-8A60-6BC511719FDA}" destId="{D5231508-F898-4D1F-BB20-1EE9B8FDE292}" srcOrd="0" destOrd="0" presId="urn:microsoft.com/office/officeart/2008/layout/NameandTitleOrganizationalChart"/>
    <dgm:cxn modelId="{39D37629-9440-418D-9AD9-95A1ADB7C321}" type="presParOf" srcId="{15E938A3-C85B-4AA2-8A60-6BC511719FDA}" destId="{8814603C-3BFC-4681-9B06-CE54C0480ADD}" srcOrd="1" destOrd="0" presId="urn:microsoft.com/office/officeart/2008/layout/NameandTitleOrganizationalChart"/>
    <dgm:cxn modelId="{15BCCB3D-1515-4544-8070-1100169A7D03}" type="presParOf" srcId="{15E938A3-C85B-4AA2-8A60-6BC511719FDA}" destId="{11B12415-3B5C-487A-9FC0-5DFE8B3F42A3}" srcOrd="2" destOrd="0" presId="urn:microsoft.com/office/officeart/2008/layout/NameandTitleOrganizationalChart"/>
    <dgm:cxn modelId="{F7637C25-D0FF-476C-B061-B7B03087288B}" type="presParOf" srcId="{7433C9CA-4D01-4D11-98B0-1046EA6F4222}" destId="{499881CD-1465-4DCA-8F9D-427F53E90ED0}" srcOrd="1" destOrd="0" presId="urn:microsoft.com/office/officeart/2008/layout/NameandTitleOrganizationalChart"/>
    <dgm:cxn modelId="{F85EA4D0-6C69-411E-AF66-C8C3E3A33692}" type="presParOf" srcId="{499881CD-1465-4DCA-8F9D-427F53E90ED0}" destId="{683FEF64-8674-4DF2-8F39-C7B5FC5CC5EC}" srcOrd="0" destOrd="0" presId="urn:microsoft.com/office/officeart/2008/layout/NameandTitleOrganizationalChart"/>
    <dgm:cxn modelId="{36E4A004-EAA8-4DCF-B186-751C9D226655}" type="presParOf" srcId="{499881CD-1465-4DCA-8F9D-427F53E90ED0}" destId="{999209D5-9FF4-4D9C-8FE0-D3A7989A4737}" srcOrd="1" destOrd="0" presId="urn:microsoft.com/office/officeart/2008/layout/NameandTitleOrganizationalChart"/>
    <dgm:cxn modelId="{C18AA096-D7F8-4924-822A-C92CBE6EF0D9}" type="presParOf" srcId="{999209D5-9FF4-4D9C-8FE0-D3A7989A4737}" destId="{02F374B9-0F92-4A59-9199-119EC32E16A7}" srcOrd="0" destOrd="0" presId="urn:microsoft.com/office/officeart/2008/layout/NameandTitleOrganizationalChart"/>
    <dgm:cxn modelId="{9DD125D7-8C0D-4875-8370-2169097ADBB1}" type="presParOf" srcId="{02F374B9-0F92-4A59-9199-119EC32E16A7}" destId="{CB622F8A-36BB-4295-890D-39FF7CA48F00}" srcOrd="0" destOrd="0" presId="urn:microsoft.com/office/officeart/2008/layout/NameandTitleOrganizationalChart"/>
    <dgm:cxn modelId="{B5EF0311-5538-4847-873B-518CFA55CDD1}" type="presParOf" srcId="{02F374B9-0F92-4A59-9199-119EC32E16A7}" destId="{3610A8DB-8EA8-49D5-A543-B0494D256971}" srcOrd="1" destOrd="0" presId="urn:microsoft.com/office/officeart/2008/layout/NameandTitleOrganizationalChart"/>
    <dgm:cxn modelId="{BBB7D753-68DD-4440-98D7-6EB02E659DA9}" type="presParOf" srcId="{02F374B9-0F92-4A59-9199-119EC32E16A7}" destId="{31F3FA9B-9D42-4C72-861F-CEAE80A32B93}" srcOrd="2" destOrd="0" presId="urn:microsoft.com/office/officeart/2008/layout/NameandTitleOrganizationalChart"/>
    <dgm:cxn modelId="{DF9132FC-A324-4210-918E-8C08CEB96468}" type="presParOf" srcId="{999209D5-9FF4-4D9C-8FE0-D3A7989A4737}" destId="{6CAA4BF0-D5B5-4838-A908-4226AA3DE344}" srcOrd="1" destOrd="0" presId="urn:microsoft.com/office/officeart/2008/layout/NameandTitleOrganizationalChart"/>
    <dgm:cxn modelId="{09210D7B-744E-4FDB-95F3-83D186A7B1A5}" type="presParOf" srcId="{999209D5-9FF4-4D9C-8FE0-D3A7989A4737}" destId="{F7079FA4-D812-40B2-B20C-A00C31ED95C7}" srcOrd="2" destOrd="0" presId="urn:microsoft.com/office/officeart/2008/layout/NameandTitleOrganizationalChart"/>
    <dgm:cxn modelId="{6C6622FF-5445-4267-BF0E-8F98C36F2C99}" type="presParOf" srcId="{7433C9CA-4D01-4D11-98B0-1046EA6F4222}" destId="{5A46F1C6-9C50-499C-8263-64E53A11770A}" srcOrd="2" destOrd="0" presId="urn:microsoft.com/office/officeart/2008/layout/NameandTitleOrganizationalChart"/>
    <dgm:cxn modelId="{21310BFB-3827-4949-835B-5E069715EA4A}" type="presParOf" srcId="{CA33C1A8-CFDC-4F75-9754-DF5522DA7425}" destId="{C3ACD38D-DD7C-431B-A1E4-76D7087B807E}" srcOrd="2" destOrd="0" presId="urn:microsoft.com/office/officeart/2008/layout/NameandTitleOrganizationalChart"/>
    <dgm:cxn modelId="{6E6C643E-36F7-4468-8341-B41F681DA33E}" type="presParOf" srcId="{439725D3-906D-43B8-A7B2-CFB70CD69A58}" destId="{F6F4C666-FAA8-4D1C-B97C-F625BC0E5CEC}" srcOrd="2" destOrd="0" presId="urn:microsoft.com/office/officeart/2008/layout/NameandTitleOrganizationalChart"/>
    <dgm:cxn modelId="{0FD64A72-63F3-4BA7-9D1E-7630FDD6385F}" type="presParOf" srcId="{439725D3-906D-43B8-A7B2-CFB70CD69A58}" destId="{8E5C001C-D74B-4AB8-A3ED-8B3D7041A8BC}" srcOrd="3" destOrd="0" presId="urn:microsoft.com/office/officeart/2008/layout/NameandTitleOrganizationalChart"/>
    <dgm:cxn modelId="{CB339D29-90EA-4F1B-8072-48E9E11CE920}" type="presParOf" srcId="{8E5C001C-D74B-4AB8-A3ED-8B3D7041A8BC}" destId="{BE59BA44-7B50-4779-B5DD-F169CBC89DC0}" srcOrd="0" destOrd="0" presId="urn:microsoft.com/office/officeart/2008/layout/NameandTitleOrganizationalChart"/>
    <dgm:cxn modelId="{EDAEB6B6-C775-405D-9287-1762561A7347}" type="presParOf" srcId="{BE59BA44-7B50-4779-B5DD-F169CBC89DC0}" destId="{35635089-BD5F-492C-B77F-07E1422EE85E}" srcOrd="0" destOrd="0" presId="urn:microsoft.com/office/officeart/2008/layout/NameandTitleOrganizationalChart"/>
    <dgm:cxn modelId="{8FFCB068-AAF3-4B22-B1A5-504F1D4CAFCC}" type="presParOf" srcId="{BE59BA44-7B50-4779-B5DD-F169CBC89DC0}" destId="{580CB024-EF6B-487C-8587-55DC21E368BD}" srcOrd="1" destOrd="0" presId="urn:microsoft.com/office/officeart/2008/layout/NameandTitleOrganizationalChart"/>
    <dgm:cxn modelId="{51F00532-EB20-46EC-A8E1-F9C8928A5D52}" type="presParOf" srcId="{BE59BA44-7B50-4779-B5DD-F169CBC89DC0}" destId="{A0B4B685-E5C5-46EB-829A-85FF6EA4A049}" srcOrd="2" destOrd="0" presId="urn:microsoft.com/office/officeart/2008/layout/NameandTitleOrganizationalChart"/>
    <dgm:cxn modelId="{5FC17944-ABFE-4CF6-B10D-1FC1910B40C1}" type="presParOf" srcId="{8E5C001C-D74B-4AB8-A3ED-8B3D7041A8BC}" destId="{3BAAB654-AEB4-443C-83A5-3BECFD507111}" srcOrd="1" destOrd="0" presId="urn:microsoft.com/office/officeart/2008/layout/NameandTitleOrganizationalChart"/>
    <dgm:cxn modelId="{00A7C54D-6F9E-44A5-A2AF-479B043759B3}" type="presParOf" srcId="{3BAAB654-AEB4-443C-83A5-3BECFD507111}" destId="{BDA58701-E4F5-4F3B-B86D-A8B39E90FE47}" srcOrd="0" destOrd="0" presId="urn:microsoft.com/office/officeart/2008/layout/NameandTitleOrganizationalChart"/>
    <dgm:cxn modelId="{2B509963-CA45-4D47-BB12-57DAC740C86B}" type="presParOf" srcId="{3BAAB654-AEB4-443C-83A5-3BECFD507111}" destId="{84A7F47F-0430-4621-997F-8D9FC7B1F69F}" srcOrd="1" destOrd="0" presId="urn:microsoft.com/office/officeart/2008/layout/NameandTitleOrganizationalChart"/>
    <dgm:cxn modelId="{EE5FC5C8-0FCB-4FFD-86FB-9FB8196BB58D}" type="presParOf" srcId="{84A7F47F-0430-4621-997F-8D9FC7B1F69F}" destId="{5CF53D52-C4DC-4C81-893B-A1F17F7730C7}" srcOrd="0" destOrd="0" presId="urn:microsoft.com/office/officeart/2008/layout/NameandTitleOrganizationalChart"/>
    <dgm:cxn modelId="{7299650A-4AAF-423F-86BE-F6BE29395286}" type="presParOf" srcId="{5CF53D52-C4DC-4C81-893B-A1F17F7730C7}" destId="{2BDAB248-4052-4A79-8F42-C9623D7A9EC9}" srcOrd="0" destOrd="0" presId="urn:microsoft.com/office/officeart/2008/layout/NameandTitleOrganizationalChart"/>
    <dgm:cxn modelId="{7A4DBD60-04FC-4EA8-AB38-FE41E9182920}" type="presParOf" srcId="{5CF53D52-C4DC-4C81-893B-A1F17F7730C7}" destId="{9A82C8B7-B567-4F9A-BB04-886EBA1EDB2D}" srcOrd="1" destOrd="0" presId="urn:microsoft.com/office/officeart/2008/layout/NameandTitleOrganizationalChart"/>
    <dgm:cxn modelId="{5DF43738-D097-40C1-B430-3363550FB5A3}" type="presParOf" srcId="{5CF53D52-C4DC-4C81-893B-A1F17F7730C7}" destId="{F5DF5C6B-8953-4C25-808A-BE52A0349DF5}" srcOrd="2" destOrd="0" presId="urn:microsoft.com/office/officeart/2008/layout/NameandTitleOrganizationalChart"/>
    <dgm:cxn modelId="{B7D85508-2B88-4795-9B4A-7EE8B9E66D8D}" type="presParOf" srcId="{84A7F47F-0430-4621-997F-8D9FC7B1F69F}" destId="{3AF44374-3B97-464F-AB5B-81C96D1C7142}" srcOrd="1" destOrd="0" presId="urn:microsoft.com/office/officeart/2008/layout/NameandTitleOrganizationalChart"/>
    <dgm:cxn modelId="{6B18D4B8-9C9F-4063-8D44-B122CEFA0AA2}" type="presParOf" srcId="{84A7F47F-0430-4621-997F-8D9FC7B1F69F}" destId="{BC1BCDE9-90AD-4D12-AF19-AF5187821CC0}" srcOrd="2" destOrd="0" presId="urn:microsoft.com/office/officeart/2008/layout/NameandTitleOrganizationalChart"/>
    <dgm:cxn modelId="{1007F598-503D-48DE-82A3-66CB3FCAEB55}" type="presParOf" srcId="{8E5C001C-D74B-4AB8-A3ED-8B3D7041A8BC}" destId="{4645CB97-E189-4736-8357-8DAA35F2EA23}" srcOrd="2" destOrd="0" presId="urn:microsoft.com/office/officeart/2008/layout/NameandTitleOrganizationalChart"/>
    <dgm:cxn modelId="{B30A1EAD-7808-4F29-97D4-298C3803AB43}" type="presParOf" srcId="{439725D3-906D-43B8-A7B2-CFB70CD69A58}" destId="{E813BA49-DD37-4420-9BF7-082DC5078414}" srcOrd="4" destOrd="0" presId="urn:microsoft.com/office/officeart/2008/layout/NameandTitleOrganizationalChart"/>
    <dgm:cxn modelId="{19ACF2D4-10C3-4C24-A1CD-A9B985CA43B1}" type="presParOf" srcId="{439725D3-906D-43B8-A7B2-CFB70CD69A58}" destId="{C6C0F24D-8E6D-4913-870E-C0FF92FDB385}" srcOrd="5" destOrd="0" presId="urn:microsoft.com/office/officeart/2008/layout/NameandTitleOrganizationalChart"/>
    <dgm:cxn modelId="{6A799A74-3AED-49D1-964D-DC34F2BFB186}" type="presParOf" srcId="{C6C0F24D-8E6D-4913-870E-C0FF92FDB385}" destId="{02A13145-F88D-4A55-8467-523E79EAB8FE}" srcOrd="0" destOrd="0" presId="urn:microsoft.com/office/officeart/2008/layout/NameandTitleOrganizationalChart"/>
    <dgm:cxn modelId="{FC87EBDA-1033-415A-8645-4687825ABA4B}" type="presParOf" srcId="{02A13145-F88D-4A55-8467-523E79EAB8FE}" destId="{CF14C049-14CD-4690-A863-10E9EE0951AF}" srcOrd="0" destOrd="0" presId="urn:microsoft.com/office/officeart/2008/layout/NameandTitleOrganizationalChart"/>
    <dgm:cxn modelId="{9D8FC351-BC9A-4D97-9190-6E785BC619D0}" type="presParOf" srcId="{02A13145-F88D-4A55-8467-523E79EAB8FE}" destId="{59E090E8-0011-426C-89A9-6FF202D2FBF9}" srcOrd="1" destOrd="0" presId="urn:microsoft.com/office/officeart/2008/layout/NameandTitleOrganizationalChart"/>
    <dgm:cxn modelId="{D6741674-870F-48FF-8D58-F2BFE15B1FF3}" type="presParOf" srcId="{02A13145-F88D-4A55-8467-523E79EAB8FE}" destId="{3B58EC93-BCD4-4F83-A781-7CF3FB3F8806}" srcOrd="2" destOrd="0" presId="urn:microsoft.com/office/officeart/2008/layout/NameandTitleOrganizationalChart"/>
    <dgm:cxn modelId="{6F61601A-52CF-481D-8568-AF3F85F17866}" type="presParOf" srcId="{C6C0F24D-8E6D-4913-870E-C0FF92FDB385}" destId="{9172A42B-0923-4589-AABE-331128EBCDAD}" srcOrd="1" destOrd="0" presId="urn:microsoft.com/office/officeart/2008/layout/NameandTitleOrganizationalChart"/>
    <dgm:cxn modelId="{CF5B08B3-00BC-4B04-BF81-4320C0CD8C75}" type="presParOf" srcId="{9172A42B-0923-4589-AABE-331128EBCDAD}" destId="{E6B320D3-D12C-456E-88A0-ACDB10ECB018}" srcOrd="0" destOrd="0" presId="urn:microsoft.com/office/officeart/2008/layout/NameandTitleOrganizationalChart"/>
    <dgm:cxn modelId="{808D17A2-943C-4994-B95F-73B51FB6C3BF}" type="presParOf" srcId="{9172A42B-0923-4589-AABE-331128EBCDAD}" destId="{73CB698B-08B3-4DA0-96CE-7526AEC4F3D0}" srcOrd="1" destOrd="0" presId="urn:microsoft.com/office/officeart/2008/layout/NameandTitleOrganizationalChart"/>
    <dgm:cxn modelId="{0790392D-D651-4FE7-9BE7-E37CE1BF0EE4}" type="presParOf" srcId="{73CB698B-08B3-4DA0-96CE-7526AEC4F3D0}" destId="{AE1C8164-B85E-4D4B-A0DF-5935949D0B77}" srcOrd="0" destOrd="0" presId="urn:microsoft.com/office/officeart/2008/layout/NameandTitleOrganizationalChart"/>
    <dgm:cxn modelId="{D0B6E1BC-5360-4759-BB15-0097FB4EBC80}" type="presParOf" srcId="{AE1C8164-B85E-4D4B-A0DF-5935949D0B77}" destId="{C67F88C7-E3F3-48DB-ADEA-F9919E8AEBD5}" srcOrd="0" destOrd="0" presId="urn:microsoft.com/office/officeart/2008/layout/NameandTitleOrganizationalChart"/>
    <dgm:cxn modelId="{9DF672FB-7260-4502-ADA3-019857EFB49C}" type="presParOf" srcId="{AE1C8164-B85E-4D4B-A0DF-5935949D0B77}" destId="{F3E66A54-DA1B-4957-A094-BD93B67B50AA}" srcOrd="1" destOrd="0" presId="urn:microsoft.com/office/officeart/2008/layout/NameandTitleOrganizationalChart"/>
    <dgm:cxn modelId="{3FAC9256-E242-4452-A241-47B3F8D1F26E}" type="presParOf" srcId="{AE1C8164-B85E-4D4B-A0DF-5935949D0B77}" destId="{FA82C657-22BF-4955-9AB5-183ACC1E9D7F}" srcOrd="2" destOrd="0" presId="urn:microsoft.com/office/officeart/2008/layout/NameandTitleOrganizationalChart"/>
    <dgm:cxn modelId="{7F100B7F-0DDA-4AB3-9722-BA754E4B91C7}" type="presParOf" srcId="{73CB698B-08B3-4DA0-96CE-7526AEC4F3D0}" destId="{7617214A-8239-4347-BA1F-3E6AB0AFF5C9}" srcOrd="1" destOrd="0" presId="urn:microsoft.com/office/officeart/2008/layout/NameandTitleOrganizationalChart"/>
    <dgm:cxn modelId="{372736D2-9135-464E-B2D0-38F299795770}" type="presParOf" srcId="{73CB698B-08B3-4DA0-96CE-7526AEC4F3D0}" destId="{DA439171-DDD7-4AA8-B14A-05D722B1E0AC}" srcOrd="2" destOrd="0" presId="urn:microsoft.com/office/officeart/2008/layout/NameandTitleOrganizationalChart"/>
    <dgm:cxn modelId="{F369E10F-E660-4096-A9C8-C172B7B18C24}" type="presParOf" srcId="{C6C0F24D-8E6D-4913-870E-C0FF92FDB385}" destId="{532894F0-F4E7-45D2-B430-8163A39F6D73}" srcOrd="2" destOrd="0" presId="urn:microsoft.com/office/officeart/2008/layout/NameandTitleOrganizationalChart"/>
    <dgm:cxn modelId="{3CFE204B-AA6B-4865-8282-C5BCF1811BE1}" type="presParOf" srcId="{19231298-8B86-4EE2-ACA4-2B6F1A3E9FDA}" destId="{CD41A2A0-D7E4-40CB-A32D-3BBAFEFDD696}" srcOrd="2" destOrd="0" presId="urn:microsoft.com/office/officeart/2008/layout/NameandTitleOrganizationalChart"/>
    <dgm:cxn modelId="{2998F240-4B04-47AF-A9FF-835CDD661EAA}" type="presParOf" srcId="{EA8B16CE-21DA-401F-BAA8-03D95165929C}" destId="{46ECE427-74F8-4EB3-985E-1FFE62F2F165}" srcOrd="1" destOrd="0" presId="urn:microsoft.com/office/officeart/2008/layout/NameandTitleOrganizationalChart"/>
    <dgm:cxn modelId="{BB5AA431-50E1-47B4-B781-B142069943F1}" type="presParOf" srcId="{46ECE427-74F8-4EB3-985E-1FFE62F2F165}" destId="{EB7E2D70-CB5D-4D74-B874-6B4F72EB0B42}" srcOrd="0" destOrd="0" presId="urn:microsoft.com/office/officeart/2008/layout/NameandTitleOrganizationalChart"/>
    <dgm:cxn modelId="{AF38E3A0-BE2A-41F9-8C4F-11E68F747608}" type="presParOf" srcId="{EB7E2D70-CB5D-4D74-B874-6B4F72EB0B42}" destId="{702CC874-8D98-4844-8DD8-69483474A66D}" srcOrd="0" destOrd="0" presId="urn:microsoft.com/office/officeart/2008/layout/NameandTitleOrganizationalChart"/>
    <dgm:cxn modelId="{AB9D4DC0-75BB-4796-9413-3C9DB08759FF}" type="presParOf" srcId="{EB7E2D70-CB5D-4D74-B874-6B4F72EB0B42}" destId="{E4CC80EF-C1DE-4454-9D54-2C8D7CD2B18E}" srcOrd="1" destOrd="0" presId="urn:microsoft.com/office/officeart/2008/layout/NameandTitleOrganizationalChart"/>
    <dgm:cxn modelId="{37285A8A-7E16-4741-B970-45D067415753}" type="presParOf" srcId="{EB7E2D70-CB5D-4D74-B874-6B4F72EB0B42}" destId="{7A1AA5D6-0930-4808-8C36-8FF75A12ECFF}" srcOrd="2" destOrd="0" presId="urn:microsoft.com/office/officeart/2008/layout/NameandTitleOrganizationalChart"/>
    <dgm:cxn modelId="{8A92A60B-FC7F-42D4-BE50-E081D9F13F40}" type="presParOf" srcId="{46ECE427-74F8-4EB3-985E-1FFE62F2F165}" destId="{DFC73AD1-65BD-479B-9C60-4500B39357BB}" srcOrd="1" destOrd="0" presId="urn:microsoft.com/office/officeart/2008/layout/NameandTitleOrganizationalChart"/>
    <dgm:cxn modelId="{6E2603DD-3B3F-4CAD-A8C1-85C455379A03}" type="presParOf" srcId="{DFC73AD1-65BD-479B-9C60-4500B39357BB}" destId="{B463ED98-1691-4DAF-A79D-DAC18DD7C6CA}" srcOrd="0" destOrd="0" presId="urn:microsoft.com/office/officeart/2008/layout/NameandTitleOrganizationalChart"/>
    <dgm:cxn modelId="{3E7868AE-6B2A-426B-AD50-443F6C672A97}" type="presParOf" srcId="{DFC73AD1-65BD-479B-9C60-4500B39357BB}" destId="{0873AC3D-54E2-43CB-A8B0-646BE540F8A3}" srcOrd="1" destOrd="0" presId="urn:microsoft.com/office/officeart/2008/layout/NameandTitleOrganizationalChart"/>
    <dgm:cxn modelId="{9B02F3FB-91FF-458A-BF54-3A547C0849F3}" type="presParOf" srcId="{0873AC3D-54E2-43CB-A8B0-646BE540F8A3}" destId="{249EA09B-91C4-4A23-9326-EB9DF4E4EEE9}" srcOrd="0" destOrd="0" presId="urn:microsoft.com/office/officeart/2008/layout/NameandTitleOrganizationalChart"/>
    <dgm:cxn modelId="{FEFD64EB-B7E1-4843-A0B9-B0991598AC2B}" type="presParOf" srcId="{249EA09B-91C4-4A23-9326-EB9DF4E4EEE9}" destId="{3C6AB50C-91CC-44ED-9184-F4859B8B64E5}" srcOrd="0" destOrd="0" presId="urn:microsoft.com/office/officeart/2008/layout/NameandTitleOrganizationalChart"/>
    <dgm:cxn modelId="{498D66B0-A13F-4DE7-8CE6-8AF26F85823B}" type="presParOf" srcId="{249EA09B-91C4-4A23-9326-EB9DF4E4EEE9}" destId="{535DCF48-1D85-4C1C-BC9A-3C163AB69BFF}" srcOrd="1" destOrd="0" presId="urn:microsoft.com/office/officeart/2008/layout/NameandTitleOrganizationalChart"/>
    <dgm:cxn modelId="{7E62A9C7-D9FB-4F23-837B-0A087F474741}" type="presParOf" srcId="{249EA09B-91C4-4A23-9326-EB9DF4E4EEE9}" destId="{84DD933E-14B1-49B6-825E-D29D185494AA}" srcOrd="2" destOrd="0" presId="urn:microsoft.com/office/officeart/2008/layout/NameandTitleOrganizationalChart"/>
    <dgm:cxn modelId="{00B95AE3-BF20-41BB-98EB-77897B201548}" type="presParOf" srcId="{0873AC3D-54E2-43CB-A8B0-646BE540F8A3}" destId="{CFF7B76E-B130-4CE2-9210-4AC1D6700F0A}" srcOrd="1" destOrd="0" presId="urn:microsoft.com/office/officeart/2008/layout/NameandTitleOrganizationalChart"/>
    <dgm:cxn modelId="{5EF53385-1B43-4600-B181-D0DF6929AE73}" type="presParOf" srcId="{CFF7B76E-B130-4CE2-9210-4AC1D6700F0A}" destId="{63AA4418-48A5-4800-AD0A-BCF20CB9E78B}" srcOrd="0" destOrd="0" presId="urn:microsoft.com/office/officeart/2008/layout/NameandTitleOrganizationalChart"/>
    <dgm:cxn modelId="{6C525845-994A-4C97-8D1E-7855DDF5DA1F}" type="presParOf" srcId="{CFF7B76E-B130-4CE2-9210-4AC1D6700F0A}" destId="{F2948B7D-E935-4164-8BCB-BFF15B7F1A92}" srcOrd="1" destOrd="0" presId="urn:microsoft.com/office/officeart/2008/layout/NameandTitleOrganizationalChart"/>
    <dgm:cxn modelId="{D237C12B-F816-4799-BBBB-CA6C38529C89}" type="presParOf" srcId="{F2948B7D-E935-4164-8BCB-BFF15B7F1A92}" destId="{E7299EAD-B123-484A-9EA3-3AFB3575E889}" srcOrd="0" destOrd="0" presId="urn:microsoft.com/office/officeart/2008/layout/NameandTitleOrganizationalChart"/>
    <dgm:cxn modelId="{9D75A1DA-1A2A-4179-87A4-09DF9E5A68A9}" type="presParOf" srcId="{E7299EAD-B123-484A-9EA3-3AFB3575E889}" destId="{0775E59E-9786-49E1-AEB7-1D9AF559F280}" srcOrd="0" destOrd="0" presId="urn:microsoft.com/office/officeart/2008/layout/NameandTitleOrganizationalChart"/>
    <dgm:cxn modelId="{76B968EC-9DF6-4F56-A75B-5A9506F95050}" type="presParOf" srcId="{E7299EAD-B123-484A-9EA3-3AFB3575E889}" destId="{813922FC-8B93-4FB1-AD4A-D11A60F519D5}" srcOrd="1" destOrd="0" presId="urn:microsoft.com/office/officeart/2008/layout/NameandTitleOrganizationalChart"/>
    <dgm:cxn modelId="{380D749B-E8A1-484B-A26C-FDC83701EA28}" type="presParOf" srcId="{E7299EAD-B123-484A-9EA3-3AFB3575E889}" destId="{043F1189-782F-4DEA-9765-88B0A4A8E36E}" srcOrd="2" destOrd="0" presId="urn:microsoft.com/office/officeart/2008/layout/NameandTitleOrganizationalChart"/>
    <dgm:cxn modelId="{1E6850C5-E86F-4E66-997B-F288E82DF092}" type="presParOf" srcId="{F2948B7D-E935-4164-8BCB-BFF15B7F1A92}" destId="{4771BABC-741B-4ADB-B2B1-B398232C8AC2}" srcOrd="1" destOrd="0" presId="urn:microsoft.com/office/officeart/2008/layout/NameandTitleOrganizationalChart"/>
    <dgm:cxn modelId="{893FFDB5-8BD1-40DF-B7BD-C0C08295378D}" type="presParOf" srcId="{4771BABC-741B-4ADB-B2B1-B398232C8AC2}" destId="{EBEDE2C8-1891-44D3-93B4-DE2979BF2D9C}" srcOrd="0" destOrd="0" presId="urn:microsoft.com/office/officeart/2008/layout/NameandTitleOrganizationalChart"/>
    <dgm:cxn modelId="{C3802F48-750F-411F-A9A5-319FC3221817}" type="presParOf" srcId="{4771BABC-741B-4ADB-B2B1-B398232C8AC2}" destId="{84D76CA9-836A-409B-84B9-A6C6CCFA316B}" srcOrd="1" destOrd="0" presId="urn:microsoft.com/office/officeart/2008/layout/NameandTitleOrganizationalChart"/>
    <dgm:cxn modelId="{EEBBC538-4989-45E9-AE48-65A6E1906CAD}" type="presParOf" srcId="{84D76CA9-836A-409B-84B9-A6C6CCFA316B}" destId="{6028BF37-FE31-4D67-A83B-92B51ACAA447}" srcOrd="0" destOrd="0" presId="urn:microsoft.com/office/officeart/2008/layout/NameandTitleOrganizationalChart"/>
    <dgm:cxn modelId="{C4054D09-DB0D-4DB6-BE66-202A1568101E}" type="presParOf" srcId="{6028BF37-FE31-4D67-A83B-92B51ACAA447}" destId="{3AD9B92D-1DB3-4C57-9194-17024B6B8174}" srcOrd="0" destOrd="0" presId="urn:microsoft.com/office/officeart/2008/layout/NameandTitleOrganizationalChart"/>
    <dgm:cxn modelId="{953CC584-B5BA-44DF-9A70-E8CEFF362A1A}" type="presParOf" srcId="{6028BF37-FE31-4D67-A83B-92B51ACAA447}" destId="{A773521C-76A9-4EC0-B0B6-7180AD7F0A02}" srcOrd="1" destOrd="0" presId="urn:microsoft.com/office/officeart/2008/layout/NameandTitleOrganizationalChart"/>
    <dgm:cxn modelId="{252BFF53-A467-4E66-9AE3-16FE9AD3C6B7}" type="presParOf" srcId="{6028BF37-FE31-4D67-A83B-92B51ACAA447}" destId="{0EB916EB-87BB-40BA-BA33-5DCFAF90E7EE}" srcOrd="2" destOrd="0" presId="urn:microsoft.com/office/officeart/2008/layout/NameandTitleOrganizationalChart"/>
    <dgm:cxn modelId="{4B006902-6DE8-47EA-94C3-128BF97E1175}" type="presParOf" srcId="{84D76CA9-836A-409B-84B9-A6C6CCFA316B}" destId="{0C1F48A9-D298-46BC-8FDA-EDB6A278C1B6}" srcOrd="1" destOrd="0" presId="urn:microsoft.com/office/officeart/2008/layout/NameandTitleOrganizationalChart"/>
    <dgm:cxn modelId="{FF8C96B3-5625-4FA7-97EE-D265E188173F}" type="presParOf" srcId="{0C1F48A9-D298-46BC-8FDA-EDB6A278C1B6}" destId="{9486EE77-0426-4886-AAA8-2AB92B015213}" srcOrd="0" destOrd="0" presId="urn:microsoft.com/office/officeart/2008/layout/NameandTitleOrganizationalChart"/>
    <dgm:cxn modelId="{F6BE53E3-684D-463B-B7E5-A3E1CF9F8304}" type="presParOf" srcId="{0C1F48A9-D298-46BC-8FDA-EDB6A278C1B6}" destId="{2157EE93-E720-4FD3-A98B-E198DCC941A0}" srcOrd="1" destOrd="0" presId="urn:microsoft.com/office/officeart/2008/layout/NameandTitleOrganizationalChart"/>
    <dgm:cxn modelId="{100223AF-9B58-4333-9837-5F0562CF9823}" type="presParOf" srcId="{2157EE93-E720-4FD3-A98B-E198DCC941A0}" destId="{03676B1C-E8E3-4D95-AE3F-2D4541EC70D6}" srcOrd="0" destOrd="0" presId="urn:microsoft.com/office/officeart/2008/layout/NameandTitleOrganizationalChart"/>
    <dgm:cxn modelId="{2DB3B0D0-CFCC-43F7-923A-0AB46E22C314}" type="presParOf" srcId="{03676B1C-E8E3-4D95-AE3F-2D4541EC70D6}" destId="{A211CD5C-AF02-4F43-8563-80FEF607B88A}" srcOrd="0" destOrd="0" presId="urn:microsoft.com/office/officeart/2008/layout/NameandTitleOrganizationalChart"/>
    <dgm:cxn modelId="{FF56025D-B2A1-41DB-9735-21EA1471DFD5}" type="presParOf" srcId="{03676B1C-E8E3-4D95-AE3F-2D4541EC70D6}" destId="{4375775D-57C2-4C6F-8469-972448F04430}" srcOrd="1" destOrd="0" presId="urn:microsoft.com/office/officeart/2008/layout/NameandTitleOrganizationalChart"/>
    <dgm:cxn modelId="{260E6D13-9782-49BD-81AA-D4DFFA4ADC24}" type="presParOf" srcId="{03676B1C-E8E3-4D95-AE3F-2D4541EC70D6}" destId="{C782D999-0B47-4CDB-A0CE-8E6FBEAD060D}" srcOrd="2" destOrd="0" presId="urn:microsoft.com/office/officeart/2008/layout/NameandTitleOrganizationalChart"/>
    <dgm:cxn modelId="{6A9DB160-0D56-4572-AE74-153B988B8215}" type="presParOf" srcId="{2157EE93-E720-4FD3-A98B-E198DCC941A0}" destId="{F8F544B6-6657-493D-A12D-B1C7190B53A8}" srcOrd="1" destOrd="0" presId="urn:microsoft.com/office/officeart/2008/layout/NameandTitleOrganizationalChart"/>
    <dgm:cxn modelId="{734F45B5-06B6-4A38-A39B-6FCBB4F06282}" type="presParOf" srcId="{2157EE93-E720-4FD3-A98B-E198DCC941A0}" destId="{6318683B-A95B-4FDF-9820-0231F29BBFA3}" srcOrd="2" destOrd="0" presId="urn:microsoft.com/office/officeart/2008/layout/NameandTitleOrganizationalChart"/>
    <dgm:cxn modelId="{BF5D0189-AFDF-43DA-BC5F-79EC4ECD72E6}" type="presParOf" srcId="{84D76CA9-836A-409B-84B9-A6C6CCFA316B}" destId="{25586040-8030-44E2-801F-9FCF128DB71A}" srcOrd="2" destOrd="0" presId="urn:microsoft.com/office/officeart/2008/layout/NameandTitleOrganizationalChart"/>
    <dgm:cxn modelId="{F0BB0454-3FBA-4F93-8396-7F5B329A9EC2}" type="presParOf" srcId="{4771BABC-741B-4ADB-B2B1-B398232C8AC2}" destId="{4D22BE42-2041-477B-81DE-467B6F70988B}" srcOrd="2" destOrd="0" presId="urn:microsoft.com/office/officeart/2008/layout/NameandTitleOrganizationalChart"/>
    <dgm:cxn modelId="{1248FC65-F9FC-4BA2-8C49-72F3CC9216EF}" type="presParOf" srcId="{4771BABC-741B-4ADB-B2B1-B398232C8AC2}" destId="{C04A59F9-9FF7-4238-9268-2D9D313F2545}" srcOrd="3" destOrd="0" presId="urn:microsoft.com/office/officeart/2008/layout/NameandTitleOrganizationalChart"/>
    <dgm:cxn modelId="{7D68C5D9-72BD-4507-9555-3193B79578E7}" type="presParOf" srcId="{C04A59F9-9FF7-4238-9268-2D9D313F2545}" destId="{192E27FA-59D7-4B06-B3C0-B2FC64A15606}" srcOrd="0" destOrd="0" presId="urn:microsoft.com/office/officeart/2008/layout/NameandTitleOrganizationalChart"/>
    <dgm:cxn modelId="{3477D52D-68ED-4810-BDC2-FC262AAF27D6}" type="presParOf" srcId="{192E27FA-59D7-4B06-B3C0-B2FC64A15606}" destId="{0740E326-E068-4476-B40B-3C6F5A17ECC0}" srcOrd="0" destOrd="0" presId="urn:microsoft.com/office/officeart/2008/layout/NameandTitleOrganizationalChart"/>
    <dgm:cxn modelId="{23302349-8F32-4451-90C5-5808F441A2D0}" type="presParOf" srcId="{192E27FA-59D7-4B06-B3C0-B2FC64A15606}" destId="{2D1BFB68-CEC4-455E-87B5-422B028F37D0}" srcOrd="1" destOrd="0" presId="urn:microsoft.com/office/officeart/2008/layout/NameandTitleOrganizationalChart"/>
    <dgm:cxn modelId="{7DCC5F3C-23AD-409C-A1CD-58AEC6AAA392}" type="presParOf" srcId="{192E27FA-59D7-4B06-B3C0-B2FC64A15606}" destId="{D2D0FD26-8829-4861-9F58-BDBB65B9D18A}" srcOrd="2" destOrd="0" presId="urn:microsoft.com/office/officeart/2008/layout/NameandTitleOrganizationalChart"/>
    <dgm:cxn modelId="{CBB3BBEE-BF27-4BD0-80B5-5F7E0D11CEE3}" type="presParOf" srcId="{C04A59F9-9FF7-4238-9268-2D9D313F2545}" destId="{5B332BFA-E3D8-41B8-8348-C7D75A5DCB0E}" srcOrd="1" destOrd="0" presId="urn:microsoft.com/office/officeart/2008/layout/NameandTitleOrganizationalChart"/>
    <dgm:cxn modelId="{49172E10-42EE-4F05-AC3F-2F4C4C999E9B}" type="presParOf" srcId="{C04A59F9-9FF7-4238-9268-2D9D313F2545}" destId="{2626E352-E98F-4684-9D06-8D1EF8AE85C2}" srcOrd="2" destOrd="0" presId="urn:microsoft.com/office/officeart/2008/layout/NameandTitleOrganizationalChart"/>
    <dgm:cxn modelId="{BBCC01DD-8623-4F3A-9C13-D3EB0552C3EC}" type="presParOf" srcId="{F2948B7D-E935-4164-8BCB-BFF15B7F1A92}" destId="{9A5F8BCD-8190-47B0-B652-ADC2652F0EA0}" srcOrd="2" destOrd="0" presId="urn:microsoft.com/office/officeart/2008/layout/NameandTitleOrganizationalChart"/>
    <dgm:cxn modelId="{CD64DC4E-0FA6-425C-8474-38B0FD0F5B43}" type="presParOf" srcId="{0873AC3D-54E2-43CB-A8B0-646BE540F8A3}" destId="{72024FFB-1D2F-41D3-AB57-53284099FD7A}" srcOrd="2" destOrd="0" presId="urn:microsoft.com/office/officeart/2008/layout/NameandTitleOrganizationalChart"/>
    <dgm:cxn modelId="{27B305AC-EE23-48B1-AF33-386D52D4F696}" type="presParOf" srcId="{DFC73AD1-65BD-479B-9C60-4500B39357BB}" destId="{B86ED4BF-3470-4C5E-BE7C-C73F22DF850A}" srcOrd="2" destOrd="0" presId="urn:microsoft.com/office/officeart/2008/layout/NameandTitleOrganizationalChart"/>
    <dgm:cxn modelId="{8D60495D-D185-4E5B-B751-975F208624B1}" type="presParOf" srcId="{DFC73AD1-65BD-479B-9C60-4500B39357BB}" destId="{DA3828EF-86C3-41D5-A0B0-44253F0A886C}" srcOrd="3" destOrd="0" presId="urn:microsoft.com/office/officeart/2008/layout/NameandTitleOrganizationalChart"/>
    <dgm:cxn modelId="{3129AD8F-6D00-4C62-814F-DF9660022A52}" type="presParOf" srcId="{DA3828EF-86C3-41D5-A0B0-44253F0A886C}" destId="{B0911604-581B-4514-8480-D9FFF3AB9B95}" srcOrd="0" destOrd="0" presId="urn:microsoft.com/office/officeart/2008/layout/NameandTitleOrganizationalChart"/>
    <dgm:cxn modelId="{3BBA313F-4FE9-41F7-9177-F1B8FD32852E}" type="presParOf" srcId="{B0911604-581B-4514-8480-D9FFF3AB9B95}" destId="{10743145-4354-49E2-9676-546DDC51CF86}" srcOrd="0" destOrd="0" presId="urn:microsoft.com/office/officeart/2008/layout/NameandTitleOrganizationalChart"/>
    <dgm:cxn modelId="{8EEDED52-EF26-44EE-9C47-D5BC612E0CE2}" type="presParOf" srcId="{B0911604-581B-4514-8480-D9FFF3AB9B95}" destId="{19736E45-A129-4632-846A-097A6D9B0FA7}" srcOrd="1" destOrd="0" presId="urn:microsoft.com/office/officeart/2008/layout/NameandTitleOrganizationalChart"/>
    <dgm:cxn modelId="{9BD231DA-B34E-4833-886F-EABFD3F85662}" type="presParOf" srcId="{B0911604-581B-4514-8480-D9FFF3AB9B95}" destId="{D7AA437E-DE31-4F33-9A27-CD661D826C3E}" srcOrd="2" destOrd="0" presId="urn:microsoft.com/office/officeart/2008/layout/NameandTitleOrganizationalChart"/>
    <dgm:cxn modelId="{B7A7463E-85BE-4491-8E63-CCE5C8482BBE}" type="presParOf" srcId="{DA3828EF-86C3-41D5-A0B0-44253F0A886C}" destId="{EB5CC311-978D-4C60-A186-24FF019A12DF}" srcOrd="1" destOrd="0" presId="urn:microsoft.com/office/officeart/2008/layout/NameandTitleOrganizationalChart"/>
    <dgm:cxn modelId="{5E241A0A-55E9-4BC1-AB80-A16A5A5FBD1C}" type="presParOf" srcId="{EB5CC311-978D-4C60-A186-24FF019A12DF}" destId="{F906F166-56A5-4EB1-8A5D-6B591EBFD3EF}" srcOrd="0" destOrd="0" presId="urn:microsoft.com/office/officeart/2008/layout/NameandTitleOrganizationalChart"/>
    <dgm:cxn modelId="{267351FD-71FA-4034-AFAC-714043891031}" type="presParOf" srcId="{EB5CC311-978D-4C60-A186-24FF019A12DF}" destId="{9608BC4D-47BB-4DF4-968D-A79690400527}" srcOrd="1" destOrd="0" presId="urn:microsoft.com/office/officeart/2008/layout/NameandTitleOrganizationalChart"/>
    <dgm:cxn modelId="{EAED0E62-93DF-47C9-BC55-86C22B16E88C}" type="presParOf" srcId="{9608BC4D-47BB-4DF4-968D-A79690400527}" destId="{925A7119-FCB9-42C6-A37E-89BD844728D1}" srcOrd="0" destOrd="0" presId="urn:microsoft.com/office/officeart/2008/layout/NameandTitleOrganizationalChart"/>
    <dgm:cxn modelId="{58F288DA-C779-4192-9528-D194A8B5BE8C}" type="presParOf" srcId="{925A7119-FCB9-42C6-A37E-89BD844728D1}" destId="{44CEE2C0-8F6E-4CD7-AE4F-1EE30912EF4F}" srcOrd="0" destOrd="0" presId="urn:microsoft.com/office/officeart/2008/layout/NameandTitleOrganizationalChart"/>
    <dgm:cxn modelId="{191488AC-9961-4A3C-B70A-4B2505FC4FDE}" type="presParOf" srcId="{925A7119-FCB9-42C6-A37E-89BD844728D1}" destId="{06BA3C08-B61A-4BB0-9C94-522AA9D83D75}" srcOrd="1" destOrd="0" presId="urn:microsoft.com/office/officeart/2008/layout/NameandTitleOrganizationalChart"/>
    <dgm:cxn modelId="{32BD5EB5-34DA-4968-9195-35C104535756}" type="presParOf" srcId="{925A7119-FCB9-42C6-A37E-89BD844728D1}" destId="{A3008A3E-CF2F-477B-A679-6BC5A1526476}" srcOrd="2" destOrd="0" presId="urn:microsoft.com/office/officeart/2008/layout/NameandTitleOrganizationalChart"/>
    <dgm:cxn modelId="{FB7326BF-226D-46F1-ACF6-B6E6BDDD61DD}" type="presParOf" srcId="{9608BC4D-47BB-4DF4-968D-A79690400527}" destId="{DF7D4949-285F-4B7E-8379-ACC106F32721}" srcOrd="1" destOrd="0" presId="urn:microsoft.com/office/officeart/2008/layout/NameandTitleOrganizationalChart"/>
    <dgm:cxn modelId="{8B2E95FA-395E-470D-BE73-111E07DDA612}" type="presParOf" srcId="{DF7D4949-285F-4B7E-8379-ACC106F32721}" destId="{AE38BB74-5364-4FFF-BCFD-1CD421885205}" srcOrd="0" destOrd="0" presId="urn:microsoft.com/office/officeart/2008/layout/NameandTitleOrganizationalChart"/>
    <dgm:cxn modelId="{12AD0CA6-BB21-4DF4-8BBE-BBBCA74ADE7A}" type="presParOf" srcId="{DF7D4949-285F-4B7E-8379-ACC106F32721}" destId="{55D96406-EE9A-4443-8AA2-3327760F6438}" srcOrd="1" destOrd="0" presId="urn:microsoft.com/office/officeart/2008/layout/NameandTitleOrganizationalChart"/>
    <dgm:cxn modelId="{F7FFE35A-DD1A-4F39-9753-34159B677285}" type="presParOf" srcId="{55D96406-EE9A-4443-8AA2-3327760F6438}" destId="{793B5F9C-A313-434A-A0A7-E3D734CE46ED}" srcOrd="0" destOrd="0" presId="urn:microsoft.com/office/officeart/2008/layout/NameandTitleOrganizationalChart"/>
    <dgm:cxn modelId="{23583720-918F-41A4-A6BA-A56F90D90F3A}" type="presParOf" srcId="{793B5F9C-A313-434A-A0A7-E3D734CE46ED}" destId="{01955013-F283-4DDB-904B-BF03AEB8569A}" srcOrd="0" destOrd="0" presId="urn:microsoft.com/office/officeart/2008/layout/NameandTitleOrganizationalChart"/>
    <dgm:cxn modelId="{11097452-183B-4B87-A61B-C4B46CD932F6}" type="presParOf" srcId="{793B5F9C-A313-434A-A0A7-E3D734CE46ED}" destId="{BEEDF024-E26D-416C-8727-3F4663A0D377}" srcOrd="1" destOrd="0" presId="urn:microsoft.com/office/officeart/2008/layout/NameandTitleOrganizationalChart"/>
    <dgm:cxn modelId="{01AE6D62-C0ED-43E3-9988-9BE6227B0017}" type="presParOf" srcId="{793B5F9C-A313-434A-A0A7-E3D734CE46ED}" destId="{2C7DD117-B93C-44D3-9CAA-5504C993D76C}" srcOrd="2" destOrd="0" presId="urn:microsoft.com/office/officeart/2008/layout/NameandTitleOrganizationalChart"/>
    <dgm:cxn modelId="{D3009067-DE8B-4932-BB55-F5FAA89BFA01}" type="presParOf" srcId="{55D96406-EE9A-4443-8AA2-3327760F6438}" destId="{26183FB6-A96A-4FD3-88F5-9ED2F216954A}" srcOrd="1" destOrd="0" presId="urn:microsoft.com/office/officeart/2008/layout/NameandTitleOrganizationalChart"/>
    <dgm:cxn modelId="{EFF1D20D-8DDF-4B90-8CF9-82DB88388BE5}" type="presParOf" srcId="{55D96406-EE9A-4443-8AA2-3327760F6438}" destId="{5393C7AA-1790-4D60-ADBA-DCD322399715}" srcOrd="2" destOrd="0" presId="urn:microsoft.com/office/officeart/2008/layout/NameandTitleOrganizationalChart"/>
    <dgm:cxn modelId="{ECCFDEF2-31D2-4F4C-B532-DA7CA4EC020B}" type="presParOf" srcId="{9608BC4D-47BB-4DF4-968D-A79690400527}" destId="{6BBB5C28-D41F-4544-8D5F-044636D26796}" srcOrd="2" destOrd="0" presId="urn:microsoft.com/office/officeart/2008/layout/NameandTitleOrganizationalChart"/>
    <dgm:cxn modelId="{503D295A-FEEE-4972-A2B3-5B207BCEA35F}" type="presParOf" srcId="{EB5CC311-978D-4C60-A186-24FF019A12DF}" destId="{8591CA72-0836-4E98-8681-E9FE39C4D4C2}" srcOrd="2" destOrd="0" presId="urn:microsoft.com/office/officeart/2008/layout/NameandTitleOrganizationalChart"/>
    <dgm:cxn modelId="{B4E53AC7-F6EB-4C65-87FC-7C63DFB7BCCC}" type="presParOf" srcId="{EB5CC311-978D-4C60-A186-24FF019A12DF}" destId="{8CEB7829-FA80-43FC-90CC-C4AA10DA8DBF}" srcOrd="3" destOrd="0" presId="urn:microsoft.com/office/officeart/2008/layout/NameandTitleOrganizationalChart"/>
    <dgm:cxn modelId="{03841611-CC3B-4278-81F1-CEE8FF553BE5}" type="presParOf" srcId="{8CEB7829-FA80-43FC-90CC-C4AA10DA8DBF}" destId="{5C3C6FCF-B93B-47D6-B3F0-DBA1017E7B4B}" srcOrd="0" destOrd="0" presId="urn:microsoft.com/office/officeart/2008/layout/NameandTitleOrganizationalChart"/>
    <dgm:cxn modelId="{EFC13803-2C8C-4E0B-A477-C498815DA89B}" type="presParOf" srcId="{5C3C6FCF-B93B-47D6-B3F0-DBA1017E7B4B}" destId="{2D95FD8E-D240-44F9-B55D-1A4E765CA877}" srcOrd="0" destOrd="0" presId="urn:microsoft.com/office/officeart/2008/layout/NameandTitleOrganizationalChart"/>
    <dgm:cxn modelId="{44EDC781-4C13-4262-A9C7-C72B4ED4CFAA}" type="presParOf" srcId="{5C3C6FCF-B93B-47D6-B3F0-DBA1017E7B4B}" destId="{01BA83F1-9EF6-4E44-8817-2105783F4815}" srcOrd="1" destOrd="0" presId="urn:microsoft.com/office/officeart/2008/layout/NameandTitleOrganizationalChart"/>
    <dgm:cxn modelId="{1BF5E986-C28A-4713-988C-E433558BF9F3}" type="presParOf" srcId="{5C3C6FCF-B93B-47D6-B3F0-DBA1017E7B4B}" destId="{E9061268-274C-436B-AC13-596569207D76}" srcOrd="2" destOrd="0" presId="urn:microsoft.com/office/officeart/2008/layout/NameandTitleOrganizationalChart"/>
    <dgm:cxn modelId="{B238AC42-F128-468B-AFEE-7C353CD06E31}" type="presParOf" srcId="{8CEB7829-FA80-43FC-90CC-C4AA10DA8DBF}" destId="{B1DD1F30-5F97-49C9-B458-7D6935BE8CBC}" srcOrd="1" destOrd="0" presId="urn:microsoft.com/office/officeart/2008/layout/NameandTitleOrganizationalChart"/>
    <dgm:cxn modelId="{6BB378AD-2BED-4F3D-8605-1709CF83ACEB}" type="presParOf" srcId="{8CEB7829-FA80-43FC-90CC-C4AA10DA8DBF}" destId="{34558970-267A-4FFE-8A83-747BB5ABF31B}" srcOrd="2" destOrd="0" presId="urn:microsoft.com/office/officeart/2008/layout/NameandTitleOrganizationalChart"/>
    <dgm:cxn modelId="{F36DF6E5-3D21-445E-97A1-A2F979ABF944}" type="presParOf" srcId="{DA3828EF-86C3-41D5-A0B0-44253F0A886C}" destId="{78AA91B5-A9D1-44DD-A1EA-0D1DE67E9CD6}" srcOrd="2" destOrd="0" presId="urn:microsoft.com/office/officeart/2008/layout/NameandTitleOrganizationalChart"/>
    <dgm:cxn modelId="{7F575408-DBB4-49CE-BACE-61B772A3C968}" type="presParOf" srcId="{DFC73AD1-65BD-479B-9C60-4500B39357BB}" destId="{9658090D-0A3D-4225-A1B8-BF860CC654FD}" srcOrd="4" destOrd="0" presId="urn:microsoft.com/office/officeart/2008/layout/NameandTitleOrganizationalChart"/>
    <dgm:cxn modelId="{D8AF838C-6CC5-4CE2-858D-E0AA6DECD3A5}" type="presParOf" srcId="{DFC73AD1-65BD-479B-9C60-4500B39357BB}" destId="{46F7F488-6F3B-4826-97B4-296BB51E527B}" srcOrd="5" destOrd="0" presId="urn:microsoft.com/office/officeart/2008/layout/NameandTitleOrganizationalChart"/>
    <dgm:cxn modelId="{F1A5F827-2288-4AAB-933D-BFC7B216A553}" type="presParOf" srcId="{46F7F488-6F3B-4826-97B4-296BB51E527B}" destId="{3B9D4A20-88AE-4410-A4CD-467A726B79FD}" srcOrd="0" destOrd="0" presId="urn:microsoft.com/office/officeart/2008/layout/NameandTitleOrganizationalChart"/>
    <dgm:cxn modelId="{49A278C0-31E7-4805-965C-E808B0F8F9B5}" type="presParOf" srcId="{3B9D4A20-88AE-4410-A4CD-467A726B79FD}" destId="{E2D852C6-AA98-4BC7-BBB5-6D51BFB9598C}" srcOrd="0" destOrd="0" presId="urn:microsoft.com/office/officeart/2008/layout/NameandTitleOrganizationalChart"/>
    <dgm:cxn modelId="{63250443-30EB-4CF0-ADCA-10D3C676B45E}" type="presParOf" srcId="{3B9D4A20-88AE-4410-A4CD-467A726B79FD}" destId="{4DB76487-FFC8-417C-874E-63AE07F615EC}" srcOrd="1" destOrd="0" presId="urn:microsoft.com/office/officeart/2008/layout/NameandTitleOrganizationalChart"/>
    <dgm:cxn modelId="{B83DC685-E21E-471D-82E1-DB43B08EAC16}" type="presParOf" srcId="{3B9D4A20-88AE-4410-A4CD-467A726B79FD}" destId="{FF55BBD7-CF96-456F-B047-40EB9C6B18C9}" srcOrd="2" destOrd="0" presId="urn:microsoft.com/office/officeart/2008/layout/NameandTitleOrganizationalChart"/>
    <dgm:cxn modelId="{96CA7733-2DAC-44B1-925B-F06C640965F3}" type="presParOf" srcId="{46F7F488-6F3B-4826-97B4-296BB51E527B}" destId="{B667EEDC-B164-44A7-AFF7-CE12C33EAC0C}" srcOrd="1" destOrd="0" presId="urn:microsoft.com/office/officeart/2008/layout/NameandTitleOrganizationalChart"/>
    <dgm:cxn modelId="{348EFECF-0D76-491C-9571-B98B46BC3CDE}" type="presParOf" srcId="{B667EEDC-B164-44A7-AFF7-CE12C33EAC0C}" destId="{BC976EA7-560D-48B6-8B76-4A04D01CA896}" srcOrd="0" destOrd="0" presId="urn:microsoft.com/office/officeart/2008/layout/NameandTitleOrganizationalChart"/>
    <dgm:cxn modelId="{6E044782-675D-4BF2-9763-A693D40E8F93}" type="presParOf" srcId="{B667EEDC-B164-44A7-AFF7-CE12C33EAC0C}" destId="{CF30D786-9A44-4D67-861B-A83B3CA0986A}" srcOrd="1" destOrd="0" presId="urn:microsoft.com/office/officeart/2008/layout/NameandTitleOrganizationalChart"/>
    <dgm:cxn modelId="{54320098-1620-417E-A231-10A3657E2B1A}" type="presParOf" srcId="{CF30D786-9A44-4D67-861B-A83B3CA0986A}" destId="{48092614-73C3-463D-AE39-3E60DD38B771}" srcOrd="0" destOrd="0" presId="urn:microsoft.com/office/officeart/2008/layout/NameandTitleOrganizationalChart"/>
    <dgm:cxn modelId="{AE8193EC-7C78-431B-BF94-2B0D37190B5F}" type="presParOf" srcId="{48092614-73C3-463D-AE39-3E60DD38B771}" destId="{4510F568-FC00-4455-BD85-6E6D8D8D2C81}" srcOrd="0" destOrd="0" presId="urn:microsoft.com/office/officeart/2008/layout/NameandTitleOrganizationalChart"/>
    <dgm:cxn modelId="{315C6F9A-12DF-4C43-81AE-52022C566626}" type="presParOf" srcId="{48092614-73C3-463D-AE39-3E60DD38B771}" destId="{BC723022-804A-442C-86C9-C20047E8519F}" srcOrd="1" destOrd="0" presId="urn:microsoft.com/office/officeart/2008/layout/NameandTitleOrganizationalChart"/>
    <dgm:cxn modelId="{6B8BB820-9CC9-49CA-A0EF-C2686780BB30}" type="presParOf" srcId="{48092614-73C3-463D-AE39-3E60DD38B771}" destId="{4ADE68A4-928C-4B5F-9BE3-1BE0DF7B2228}" srcOrd="2" destOrd="0" presId="urn:microsoft.com/office/officeart/2008/layout/NameandTitleOrganizationalChart"/>
    <dgm:cxn modelId="{CF46693D-69F1-42CD-BE68-41636475A358}" type="presParOf" srcId="{CF30D786-9A44-4D67-861B-A83B3CA0986A}" destId="{0AB6904D-47EC-45E0-8375-C10968EC6505}" srcOrd="1" destOrd="0" presId="urn:microsoft.com/office/officeart/2008/layout/NameandTitleOrganizationalChart"/>
    <dgm:cxn modelId="{EF38D66F-BDF6-4FC7-9EE4-33C1D3F6EDD7}" type="presParOf" srcId="{CF30D786-9A44-4D67-861B-A83B3CA0986A}" destId="{4E269741-D69B-437F-A41F-2DB8EC7F903D}" srcOrd="2" destOrd="0" presId="urn:microsoft.com/office/officeart/2008/layout/NameandTitleOrganizationalChart"/>
    <dgm:cxn modelId="{1E464B2F-1520-499F-916D-E86E03CCF52F}" type="presParOf" srcId="{46F7F488-6F3B-4826-97B4-296BB51E527B}" destId="{3AB5A512-C507-4602-B267-150D7E822EAE}" srcOrd="2" destOrd="0" presId="urn:microsoft.com/office/officeart/2008/layout/NameandTitleOrganizationalChart"/>
    <dgm:cxn modelId="{5728CFD8-A6AC-49CA-8E40-AB71C340CAFB}" type="presParOf" srcId="{DFC73AD1-65BD-479B-9C60-4500B39357BB}" destId="{B529C62E-6DC2-4435-ABBF-4BA0EA6ED177}" srcOrd="6" destOrd="0" presId="urn:microsoft.com/office/officeart/2008/layout/NameandTitleOrganizationalChart"/>
    <dgm:cxn modelId="{9FDB17BC-D377-447A-AC21-053CDA6EBCDD}" type="presParOf" srcId="{DFC73AD1-65BD-479B-9C60-4500B39357BB}" destId="{259BCA39-DB21-4819-894A-09E277E07701}" srcOrd="7" destOrd="0" presId="urn:microsoft.com/office/officeart/2008/layout/NameandTitleOrganizationalChart"/>
    <dgm:cxn modelId="{6241D3B3-59A0-465C-87BB-C860AF65AA84}" type="presParOf" srcId="{259BCA39-DB21-4819-894A-09E277E07701}" destId="{2568BEDD-16C0-4E59-BFF6-8F30873FEDE1}" srcOrd="0" destOrd="0" presId="urn:microsoft.com/office/officeart/2008/layout/NameandTitleOrganizationalChart"/>
    <dgm:cxn modelId="{A3C98699-DDF3-4BD8-A3D2-99522D935B56}" type="presParOf" srcId="{2568BEDD-16C0-4E59-BFF6-8F30873FEDE1}" destId="{E19B15AD-A71A-4182-8F3C-F691A0C0DBA7}" srcOrd="0" destOrd="0" presId="urn:microsoft.com/office/officeart/2008/layout/NameandTitleOrganizationalChart"/>
    <dgm:cxn modelId="{FB8E5FAC-268F-464C-907C-8C1B2172CAE3}" type="presParOf" srcId="{2568BEDD-16C0-4E59-BFF6-8F30873FEDE1}" destId="{81E953A7-1A0F-421A-AE3E-843097BB08A8}" srcOrd="1" destOrd="0" presId="urn:microsoft.com/office/officeart/2008/layout/NameandTitleOrganizationalChart"/>
    <dgm:cxn modelId="{7B98C712-9E5B-46FB-9E8E-7F1925F1E6DD}" type="presParOf" srcId="{2568BEDD-16C0-4E59-BFF6-8F30873FEDE1}" destId="{A8ABD473-D6ED-4B2A-BAB2-EA95DDEDC879}" srcOrd="2" destOrd="0" presId="urn:microsoft.com/office/officeart/2008/layout/NameandTitleOrganizationalChart"/>
    <dgm:cxn modelId="{A4FE2700-433D-466F-B3BE-A7964069D9C1}" type="presParOf" srcId="{259BCA39-DB21-4819-894A-09E277E07701}" destId="{A01531CD-F88D-4E6D-AD6F-A97BC04C3F73}" srcOrd="1" destOrd="0" presId="urn:microsoft.com/office/officeart/2008/layout/NameandTitleOrganizationalChart"/>
    <dgm:cxn modelId="{D32CA845-2FA1-412C-80D1-C77363B27174}" type="presParOf" srcId="{A01531CD-F88D-4E6D-AD6F-A97BC04C3F73}" destId="{22D5EF99-85A3-4C9B-A1C4-68B49C7F6BF3}" srcOrd="0" destOrd="0" presId="urn:microsoft.com/office/officeart/2008/layout/NameandTitleOrganizationalChart"/>
    <dgm:cxn modelId="{E4ED8F6A-311C-4666-9696-BD6D166B74DA}" type="presParOf" srcId="{A01531CD-F88D-4E6D-AD6F-A97BC04C3F73}" destId="{056FFC9A-A0F2-4EBC-BEF4-3BA278CB67D9}" srcOrd="1" destOrd="0" presId="urn:microsoft.com/office/officeart/2008/layout/NameandTitleOrganizationalChart"/>
    <dgm:cxn modelId="{04CC56F4-CE6D-4166-BAA6-F1FF88AE7DBE}" type="presParOf" srcId="{056FFC9A-A0F2-4EBC-BEF4-3BA278CB67D9}" destId="{D4FBF1B7-734F-497E-A0F6-10A4780FE514}" srcOrd="0" destOrd="0" presId="urn:microsoft.com/office/officeart/2008/layout/NameandTitleOrganizationalChart"/>
    <dgm:cxn modelId="{511E1D25-A521-4D5F-904F-6C85E3B5E32F}" type="presParOf" srcId="{D4FBF1B7-734F-497E-A0F6-10A4780FE514}" destId="{F017D43F-82D1-46FC-A951-BD8D7096E10E}" srcOrd="0" destOrd="0" presId="urn:microsoft.com/office/officeart/2008/layout/NameandTitleOrganizationalChart"/>
    <dgm:cxn modelId="{DC216C42-38C8-43C0-8509-D05138C080A5}" type="presParOf" srcId="{D4FBF1B7-734F-497E-A0F6-10A4780FE514}" destId="{F62F8777-2EA3-4CDA-BF0B-D53C18C51FFA}" srcOrd="1" destOrd="0" presId="urn:microsoft.com/office/officeart/2008/layout/NameandTitleOrganizationalChart"/>
    <dgm:cxn modelId="{C11D555F-CA50-4935-809D-81BF18844202}" type="presParOf" srcId="{D4FBF1B7-734F-497E-A0F6-10A4780FE514}" destId="{CE20487C-9373-4F75-9529-313B408A4833}" srcOrd="2" destOrd="0" presId="urn:microsoft.com/office/officeart/2008/layout/NameandTitleOrganizationalChart"/>
    <dgm:cxn modelId="{F7E9B30F-721E-4858-A4D0-281504DE95C8}" type="presParOf" srcId="{056FFC9A-A0F2-4EBC-BEF4-3BA278CB67D9}" destId="{3E278F9A-8552-4EB4-B59B-1C266C950C25}" srcOrd="1" destOrd="0" presId="urn:microsoft.com/office/officeart/2008/layout/NameandTitleOrganizationalChart"/>
    <dgm:cxn modelId="{261E20B1-1624-4334-B2F1-5D1F00CF2ADF}" type="presParOf" srcId="{056FFC9A-A0F2-4EBC-BEF4-3BA278CB67D9}" destId="{792F816E-7EEA-4DFE-ABA2-4B14ADB14D37}" srcOrd="2" destOrd="0" presId="urn:microsoft.com/office/officeart/2008/layout/NameandTitleOrganizationalChart"/>
    <dgm:cxn modelId="{2230B309-415B-4EDF-8B06-6ADA722B6D69}" type="presParOf" srcId="{259BCA39-DB21-4819-894A-09E277E07701}" destId="{E2EBB0F4-A4EB-4CA0-80F0-A8D257A872A4}" srcOrd="2" destOrd="0" presId="urn:microsoft.com/office/officeart/2008/layout/NameandTitleOrganizationalChart"/>
    <dgm:cxn modelId="{3C3A6A19-2BFA-4519-B73C-6A1A2C2A6C77}" type="presParOf" srcId="{46ECE427-74F8-4EB3-985E-1FFE62F2F165}" destId="{5D1D7681-57DC-4336-8350-CE132D98504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5EF99-85A3-4C9B-A1C4-68B49C7F6BF3}">
      <dsp:nvSpPr>
        <dsp:cNvPr id="0" name=""/>
        <dsp:cNvSpPr/>
      </dsp:nvSpPr>
      <dsp:spPr>
        <a:xfrm>
          <a:off x="10605228" y="1626779"/>
          <a:ext cx="91440" cy="298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4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9C62E-6DC2-4435-ABBF-4BA0EA6ED177}">
      <dsp:nvSpPr>
        <dsp:cNvPr id="0" name=""/>
        <dsp:cNvSpPr/>
      </dsp:nvSpPr>
      <dsp:spPr>
        <a:xfrm>
          <a:off x="7639447" y="811808"/>
          <a:ext cx="3011500" cy="298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916"/>
              </a:lnTo>
              <a:lnTo>
                <a:pt x="3011500" y="177916"/>
              </a:lnTo>
              <a:lnTo>
                <a:pt x="3011500" y="2984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76EA7-560D-48B6-8B76-4A04D01CA896}">
      <dsp:nvSpPr>
        <dsp:cNvPr id="0" name=""/>
        <dsp:cNvSpPr/>
      </dsp:nvSpPr>
      <dsp:spPr>
        <a:xfrm>
          <a:off x="9266783" y="1626779"/>
          <a:ext cx="91440" cy="298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4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8090D-0A3D-4225-A1B8-BF860CC654FD}">
      <dsp:nvSpPr>
        <dsp:cNvPr id="0" name=""/>
        <dsp:cNvSpPr/>
      </dsp:nvSpPr>
      <dsp:spPr>
        <a:xfrm>
          <a:off x="7639447" y="811808"/>
          <a:ext cx="1673055" cy="298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916"/>
              </a:lnTo>
              <a:lnTo>
                <a:pt x="1673055" y="177916"/>
              </a:lnTo>
              <a:lnTo>
                <a:pt x="1673055" y="2984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1CA72-0836-4E98-8681-E9FE39C4D4C2}">
      <dsp:nvSpPr>
        <dsp:cNvPr id="0" name=""/>
        <dsp:cNvSpPr/>
      </dsp:nvSpPr>
      <dsp:spPr>
        <a:xfrm>
          <a:off x="7304836" y="1626779"/>
          <a:ext cx="669222" cy="298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916"/>
              </a:lnTo>
              <a:lnTo>
                <a:pt x="669222" y="177916"/>
              </a:lnTo>
              <a:lnTo>
                <a:pt x="669222" y="2984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8BB74-5364-4FFF-BCFD-1CD421885205}">
      <dsp:nvSpPr>
        <dsp:cNvPr id="0" name=""/>
        <dsp:cNvSpPr/>
      </dsp:nvSpPr>
      <dsp:spPr>
        <a:xfrm>
          <a:off x="6589894" y="2441749"/>
          <a:ext cx="91440" cy="298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4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6F166-56A5-4EB1-8A5D-6B591EBFD3EF}">
      <dsp:nvSpPr>
        <dsp:cNvPr id="0" name=""/>
        <dsp:cNvSpPr/>
      </dsp:nvSpPr>
      <dsp:spPr>
        <a:xfrm>
          <a:off x="6635614" y="1626779"/>
          <a:ext cx="669222" cy="298439"/>
        </a:xfrm>
        <a:custGeom>
          <a:avLst/>
          <a:gdLst/>
          <a:ahLst/>
          <a:cxnLst/>
          <a:rect l="0" t="0" r="0" b="0"/>
          <a:pathLst>
            <a:path>
              <a:moveTo>
                <a:pt x="669222" y="0"/>
              </a:moveTo>
              <a:lnTo>
                <a:pt x="669222" y="177916"/>
              </a:lnTo>
              <a:lnTo>
                <a:pt x="0" y="177916"/>
              </a:lnTo>
              <a:lnTo>
                <a:pt x="0" y="2984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ED4BF-3470-4C5E-BE7C-C73F22DF850A}">
      <dsp:nvSpPr>
        <dsp:cNvPr id="0" name=""/>
        <dsp:cNvSpPr/>
      </dsp:nvSpPr>
      <dsp:spPr>
        <a:xfrm>
          <a:off x="7304836" y="811808"/>
          <a:ext cx="334611" cy="298439"/>
        </a:xfrm>
        <a:custGeom>
          <a:avLst/>
          <a:gdLst/>
          <a:ahLst/>
          <a:cxnLst/>
          <a:rect l="0" t="0" r="0" b="0"/>
          <a:pathLst>
            <a:path>
              <a:moveTo>
                <a:pt x="334611" y="0"/>
              </a:moveTo>
              <a:lnTo>
                <a:pt x="334611" y="177916"/>
              </a:lnTo>
              <a:lnTo>
                <a:pt x="0" y="177916"/>
              </a:lnTo>
              <a:lnTo>
                <a:pt x="0" y="2984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2BE42-2041-477B-81DE-467B6F70988B}">
      <dsp:nvSpPr>
        <dsp:cNvPr id="0" name=""/>
        <dsp:cNvSpPr/>
      </dsp:nvSpPr>
      <dsp:spPr>
        <a:xfrm>
          <a:off x="4627947" y="2441749"/>
          <a:ext cx="669222" cy="298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916"/>
              </a:lnTo>
              <a:lnTo>
                <a:pt x="669222" y="177916"/>
              </a:lnTo>
              <a:lnTo>
                <a:pt x="669222" y="2984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6EE77-0426-4886-AAA8-2AB92B015213}">
      <dsp:nvSpPr>
        <dsp:cNvPr id="0" name=""/>
        <dsp:cNvSpPr/>
      </dsp:nvSpPr>
      <dsp:spPr>
        <a:xfrm>
          <a:off x="3913004" y="3256720"/>
          <a:ext cx="91440" cy="298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4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DE2C8-1891-44D3-93B4-DE2979BF2D9C}">
      <dsp:nvSpPr>
        <dsp:cNvPr id="0" name=""/>
        <dsp:cNvSpPr/>
      </dsp:nvSpPr>
      <dsp:spPr>
        <a:xfrm>
          <a:off x="3958724" y="2441749"/>
          <a:ext cx="669222" cy="298439"/>
        </a:xfrm>
        <a:custGeom>
          <a:avLst/>
          <a:gdLst/>
          <a:ahLst/>
          <a:cxnLst/>
          <a:rect l="0" t="0" r="0" b="0"/>
          <a:pathLst>
            <a:path>
              <a:moveTo>
                <a:pt x="669222" y="0"/>
              </a:moveTo>
              <a:lnTo>
                <a:pt x="669222" y="177916"/>
              </a:lnTo>
              <a:lnTo>
                <a:pt x="0" y="177916"/>
              </a:lnTo>
              <a:lnTo>
                <a:pt x="0" y="2984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A4418-48A5-4800-AD0A-BCF20CB9E78B}">
      <dsp:nvSpPr>
        <dsp:cNvPr id="0" name=""/>
        <dsp:cNvSpPr/>
      </dsp:nvSpPr>
      <dsp:spPr>
        <a:xfrm>
          <a:off x="4582227" y="1626779"/>
          <a:ext cx="91440" cy="298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4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3ED98-1691-4DAF-A79D-DAC18DD7C6CA}">
      <dsp:nvSpPr>
        <dsp:cNvPr id="0" name=""/>
        <dsp:cNvSpPr/>
      </dsp:nvSpPr>
      <dsp:spPr>
        <a:xfrm>
          <a:off x="4627947" y="811808"/>
          <a:ext cx="3011500" cy="298439"/>
        </a:xfrm>
        <a:custGeom>
          <a:avLst/>
          <a:gdLst/>
          <a:ahLst/>
          <a:cxnLst/>
          <a:rect l="0" t="0" r="0" b="0"/>
          <a:pathLst>
            <a:path>
              <a:moveTo>
                <a:pt x="3011500" y="0"/>
              </a:moveTo>
              <a:lnTo>
                <a:pt x="3011500" y="177916"/>
              </a:lnTo>
              <a:lnTo>
                <a:pt x="0" y="177916"/>
              </a:lnTo>
              <a:lnTo>
                <a:pt x="0" y="2984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320D3-D12C-456E-88A0-ACDB10ECB018}">
      <dsp:nvSpPr>
        <dsp:cNvPr id="0" name=""/>
        <dsp:cNvSpPr/>
      </dsp:nvSpPr>
      <dsp:spPr>
        <a:xfrm>
          <a:off x="3243782" y="1626779"/>
          <a:ext cx="91440" cy="298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4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3BA49-DD37-4420-9BF7-082DC5078414}">
      <dsp:nvSpPr>
        <dsp:cNvPr id="0" name=""/>
        <dsp:cNvSpPr/>
      </dsp:nvSpPr>
      <dsp:spPr>
        <a:xfrm>
          <a:off x="1951057" y="811808"/>
          <a:ext cx="1338444" cy="298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916"/>
              </a:lnTo>
              <a:lnTo>
                <a:pt x="1338444" y="177916"/>
              </a:lnTo>
              <a:lnTo>
                <a:pt x="1338444" y="2984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58701-E4F5-4F3B-B86D-A8B39E90FE47}">
      <dsp:nvSpPr>
        <dsp:cNvPr id="0" name=""/>
        <dsp:cNvSpPr/>
      </dsp:nvSpPr>
      <dsp:spPr>
        <a:xfrm>
          <a:off x="1905337" y="1626779"/>
          <a:ext cx="91440" cy="298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4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4C666-FAA8-4D1C-B97C-F625BC0E5CEC}">
      <dsp:nvSpPr>
        <dsp:cNvPr id="0" name=""/>
        <dsp:cNvSpPr/>
      </dsp:nvSpPr>
      <dsp:spPr>
        <a:xfrm>
          <a:off x="1905337" y="811808"/>
          <a:ext cx="91440" cy="298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4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FEF64-8674-4DF2-8F39-C7B5FC5CC5EC}">
      <dsp:nvSpPr>
        <dsp:cNvPr id="0" name=""/>
        <dsp:cNvSpPr/>
      </dsp:nvSpPr>
      <dsp:spPr>
        <a:xfrm>
          <a:off x="566893" y="2441749"/>
          <a:ext cx="91440" cy="298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4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23FFD-6BE7-43E2-AB96-C6FBEDCC3EC4}">
      <dsp:nvSpPr>
        <dsp:cNvPr id="0" name=""/>
        <dsp:cNvSpPr/>
      </dsp:nvSpPr>
      <dsp:spPr>
        <a:xfrm>
          <a:off x="566893" y="1626779"/>
          <a:ext cx="91440" cy="298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4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15288-15F6-4FC8-A7DA-747D81DE1176}">
      <dsp:nvSpPr>
        <dsp:cNvPr id="0" name=""/>
        <dsp:cNvSpPr/>
      </dsp:nvSpPr>
      <dsp:spPr>
        <a:xfrm>
          <a:off x="612613" y="811808"/>
          <a:ext cx="1338444" cy="298439"/>
        </a:xfrm>
        <a:custGeom>
          <a:avLst/>
          <a:gdLst/>
          <a:ahLst/>
          <a:cxnLst/>
          <a:rect l="0" t="0" r="0" b="0"/>
          <a:pathLst>
            <a:path>
              <a:moveTo>
                <a:pt x="1338444" y="0"/>
              </a:moveTo>
              <a:lnTo>
                <a:pt x="1338444" y="177916"/>
              </a:lnTo>
              <a:lnTo>
                <a:pt x="0" y="177916"/>
              </a:lnTo>
              <a:lnTo>
                <a:pt x="0" y="2984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D105A-CA86-435A-B2C3-7073D64EA637}">
      <dsp:nvSpPr>
        <dsp:cNvPr id="0" name=""/>
        <dsp:cNvSpPr/>
      </dsp:nvSpPr>
      <dsp:spPr>
        <a:xfrm>
          <a:off x="1452241" y="295278"/>
          <a:ext cx="997633" cy="516530"/>
        </a:xfrm>
        <a:prstGeom prst="wedgeRectCallout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288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Board of  Directors</a:t>
          </a:r>
        </a:p>
      </dsp:txBody>
      <dsp:txXfrm>
        <a:off x="1452241" y="295278"/>
        <a:ext cx="997633" cy="516530"/>
      </dsp:txXfrm>
    </dsp:sp>
    <dsp:sp modelId="{637C25F6-DD86-438D-B3F4-CEC32A5B2D17}">
      <dsp:nvSpPr>
        <dsp:cNvPr id="0" name=""/>
        <dsp:cNvSpPr/>
      </dsp:nvSpPr>
      <dsp:spPr>
        <a:xfrm>
          <a:off x="1651767" y="697024"/>
          <a:ext cx="897870" cy="172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651767" y="697024"/>
        <a:ext cx="897870" cy="172176"/>
      </dsp:txXfrm>
    </dsp:sp>
    <dsp:sp modelId="{73F71C36-AA38-4490-A3CA-BD7E8FDAAAE8}">
      <dsp:nvSpPr>
        <dsp:cNvPr id="0" name=""/>
        <dsp:cNvSpPr/>
      </dsp:nvSpPr>
      <dsp:spPr>
        <a:xfrm>
          <a:off x="113796" y="1110248"/>
          <a:ext cx="997633" cy="516530"/>
        </a:xfrm>
        <a:prstGeom prst="rect">
          <a:avLst/>
        </a:prstGeom>
        <a:gradFill rotWithShape="1">
          <a:gsLst>
            <a:gs pos="0">
              <a:schemeClr val="dk1">
                <a:tint val="65000"/>
                <a:shade val="92000"/>
                <a:satMod val="130000"/>
              </a:schemeClr>
            </a:gs>
            <a:gs pos="45000">
              <a:schemeClr val="dk1">
                <a:tint val="60000"/>
                <a:shade val="99000"/>
                <a:satMod val="120000"/>
              </a:schemeClr>
            </a:gs>
            <a:gs pos="100000">
              <a:schemeClr val="dk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7288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Kevin Smith </a:t>
          </a:r>
        </a:p>
      </dsp:txBody>
      <dsp:txXfrm>
        <a:off x="113796" y="1110248"/>
        <a:ext cx="997633" cy="516530"/>
      </dsp:txXfrm>
    </dsp:sp>
    <dsp:sp modelId="{14A6CD23-87A2-473D-888D-3EB47EECA48D}">
      <dsp:nvSpPr>
        <dsp:cNvPr id="0" name=""/>
        <dsp:cNvSpPr/>
      </dsp:nvSpPr>
      <dsp:spPr>
        <a:xfrm>
          <a:off x="313323" y="1511994"/>
          <a:ext cx="897870" cy="1721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CIO</a:t>
          </a:r>
        </a:p>
      </dsp:txBody>
      <dsp:txXfrm>
        <a:off x="313323" y="1511994"/>
        <a:ext cx="897870" cy="172176"/>
      </dsp:txXfrm>
    </dsp:sp>
    <dsp:sp modelId="{D5231508-F898-4D1F-BB20-1EE9B8FDE292}">
      <dsp:nvSpPr>
        <dsp:cNvPr id="0" name=""/>
        <dsp:cNvSpPr/>
      </dsp:nvSpPr>
      <dsp:spPr>
        <a:xfrm>
          <a:off x="113796" y="1925219"/>
          <a:ext cx="997633" cy="516530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288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Tami Jones</a:t>
          </a:r>
        </a:p>
      </dsp:txBody>
      <dsp:txXfrm>
        <a:off x="113796" y="1925219"/>
        <a:ext cx="997633" cy="516530"/>
      </dsp:txXfrm>
    </dsp:sp>
    <dsp:sp modelId="{8814603C-3BFC-4681-9B06-CE54C0480ADD}">
      <dsp:nvSpPr>
        <dsp:cNvPr id="0" name=""/>
        <dsp:cNvSpPr/>
      </dsp:nvSpPr>
      <dsp:spPr>
        <a:xfrm>
          <a:off x="313323" y="2326965"/>
          <a:ext cx="897870" cy="1721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IT Director</a:t>
          </a:r>
        </a:p>
      </dsp:txBody>
      <dsp:txXfrm>
        <a:off x="313323" y="2326965"/>
        <a:ext cx="897870" cy="172176"/>
      </dsp:txXfrm>
    </dsp:sp>
    <dsp:sp modelId="{CB622F8A-36BB-4295-890D-39FF7CA48F00}">
      <dsp:nvSpPr>
        <dsp:cNvPr id="0" name=""/>
        <dsp:cNvSpPr/>
      </dsp:nvSpPr>
      <dsp:spPr>
        <a:xfrm>
          <a:off x="113796" y="2740189"/>
          <a:ext cx="997633" cy="516530"/>
        </a:xfrm>
        <a:prstGeom prst="rect">
          <a:avLst/>
        </a:prstGeom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288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Laura Williams</a:t>
          </a:r>
        </a:p>
      </dsp:txBody>
      <dsp:txXfrm>
        <a:off x="113796" y="2740189"/>
        <a:ext cx="997633" cy="516530"/>
      </dsp:txXfrm>
    </dsp:sp>
    <dsp:sp modelId="{3610A8DB-8EA8-49D5-A543-B0494D256971}">
      <dsp:nvSpPr>
        <dsp:cNvPr id="0" name=""/>
        <dsp:cNvSpPr/>
      </dsp:nvSpPr>
      <dsp:spPr>
        <a:xfrm>
          <a:off x="313323" y="3141935"/>
          <a:ext cx="897870" cy="1721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Procurement Manager</a:t>
          </a:r>
        </a:p>
      </dsp:txBody>
      <dsp:txXfrm>
        <a:off x="313323" y="3141935"/>
        <a:ext cx="897870" cy="172176"/>
      </dsp:txXfrm>
    </dsp:sp>
    <dsp:sp modelId="{35635089-BD5F-492C-B77F-07E1422EE85E}">
      <dsp:nvSpPr>
        <dsp:cNvPr id="0" name=""/>
        <dsp:cNvSpPr/>
      </dsp:nvSpPr>
      <dsp:spPr>
        <a:xfrm>
          <a:off x="1452241" y="1110248"/>
          <a:ext cx="997633" cy="51653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7288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Chief Human Resources Officer</a:t>
          </a:r>
        </a:p>
      </dsp:txBody>
      <dsp:txXfrm>
        <a:off x="1452241" y="1110248"/>
        <a:ext cx="997633" cy="516530"/>
      </dsp:txXfrm>
    </dsp:sp>
    <dsp:sp modelId="{580CB024-EF6B-487C-8587-55DC21E368BD}">
      <dsp:nvSpPr>
        <dsp:cNvPr id="0" name=""/>
        <dsp:cNvSpPr/>
      </dsp:nvSpPr>
      <dsp:spPr>
        <a:xfrm>
          <a:off x="1651767" y="1511994"/>
          <a:ext cx="897870" cy="172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651767" y="1511994"/>
        <a:ext cx="897870" cy="172176"/>
      </dsp:txXfrm>
    </dsp:sp>
    <dsp:sp modelId="{2BDAB248-4052-4A79-8F42-C9623D7A9EC9}">
      <dsp:nvSpPr>
        <dsp:cNvPr id="0" name=""/>
        <dsp:cNvSpPr/>
      </dsp:nvSpPr>
      <dsp:spPr>
        <a:xfrm>
          <a:off x="1452241" y="1925219"/>
          <a:ext cx="997633" cy="516530"/>
        </a:xfrm>
        <a:prstGeom prst="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288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Rachel Green</a:t>
          </a:r>
        </a:p>
      </dsp:txBody>
      <dsp:txXfrm>
        <a:off x="1452241" y="1925219"/>
        <a:ext cx="997633" cy="516530"/>
      </dsp:txXfrm>
    </dsp:sp>
    <dsp:sp modelId="{9A82C8B7-B567-4F9A-BB04-886EBA1EDB2D}">
      <dsp:nvSpPr>
        <dsp:cNvPr id="0" name=""/>
        <dsp:cNvSpPr/>
      </dsp:nvSpPr>
      <dsp:spPr>
        <a:xfrm>
          <a:off x="1651767" y="2326965"/>
          <a:ext cx="897870" cy="1721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HR Director</a:t>
          </a:r>
        </a:p>
      </dsp:txBody>
      <dsp:txXfrm>
        <a:off x="1651767" y="2326965"/>
        <a:ext cx="897870" cy="172176"/>
      </dsp:txXfrm>
    </dsp:sp>
    <dsp:sp modelId="{CF14C049-14CD-4690-A863-10E9EE0951AF}">
      <dsp:nvSpPr>
        <dsp:cNvPr id="0" name=""/>
        <dsp:cNvSpPr/>
      </dsp:nvSpPr>
      <dsp:spPr>
        <a:xfrm>
          <a:off x="2790685" y="1110248"/>
          <a:ext cx="997633" cy="51653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7288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Chief Legal Officer</a:t>
          </a:r>
        </a:p>
      </dsp:txBody>
      <dsp:txXfrm>
        <a:off x="2790685" y="1110248"/>
        <a:ext cx="997633" cy="516530"/>
      </dsp:txXfrm>
    </dsp:sp>
    <dsp:sp modelId="{59E090E8-0011-426C-89A9-6FF202D2FBF9}">
      <dsp:nvSpPr>
        <dsp:cNvPr id="0" name=""/>
        <dsp:cNvSpPr/>
      </dsp:nvSpPr>
      <dsp:spPr>
        <a:xfrm>
          <a:off x="2990212" y="1511994"/>
          <a:ext cx="897870" cy="172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990212" y="1511994"/>
        <a:ext cx="897870" cy="172176"/>
      </dsp:txXfrm>
    </dsp:sp>
    <dsp:sp modelId="{C67F88C7-E3F3-48DB-ADEA-F9919E8AEBD5}">
      <dsp:nvSpPr>
        <dsp:cNvPr id="0" name=""/>
        <dsp:cNvSpPr/>
      </dsp:nvSpPr>
      <dsp:spPr>
        <a:xfrm>
          <a:off x="2790685" y="1925219"/>
          <a:ext cx="997633" cy="516530"/>
        </a:xfrm>
        <a:prstGeom prst="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288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James Taylor</a:t>
          </a:r>
        </a:p>
      </dsp:txBody>
      <dsp:txXfrm>
        <a:off x="2790685" y="1925219"/>
        <a:ext cx="997633" cy="516530"/>
      </dsp:txXfrm>
    </dsp:sp>
    <dsp:sp modelId="{F3E66A54-DA1B-4957-A094-BD93B67B50AA}">
      <dsp:nvSpPr>
        <dsp:cNvPr id="0" name=""/>
        <dsp:cNvSpPr/>
      </dsp:nvSpPr>
      <dsp:spPr>
        <a:xfrm>
          <a:off x="2990212" y="2326965"/>
          <a:ext cx="897870" cy="1721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Legal Counsel</a:t>
          </a:r>
        </a:p>
      </dsp:txBody>
      <dsp:txXfrm>
        <a:off x="2990212" y="2326965"/>
        <a:ext cx="897870" cy="172176"/>
      </dsp:txXfrm>
    </dsp:sp>
    <dsp:sp modelId="{702CC874-8D98-4844-8DD8-69483474A66D}">
      <dsp:nvSpPr>
        <dsp:cNvPr id="0" name=""/>
        <dsp:cNvSpPr/>
      </dsp:nvSpPr>
      <dsp:spPr>
        <a:xfrm>
          <a:off x="7140630" y="295278"/>
          <a:ext cx="997633" cy="516530"/>
        </a:xfrm>
        <a:prstGeom prst="rect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288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CEO</a:t>
          </a:r>
          <a:endParaRPr lang="en-IN" sz="1100" kern="1200" dirty="0"/>
        </a:p>
      </dsp:txBody>
      <dsp:txXfrm>
        <a:off x="7140630" y="295278"/>
        <a:ext cx="997633" cy="516530"/>
      </dsp:txXfrm>
    </dsp:sp>
    <dsp:sp modelId="{E4CC80EF-C1DE-4454-9D54-2C8D7CD2B18E}">
      <dsp:nvSpPr>
        <dsp:cNvPr id="0" name=""/>
        <dsp:cNvSpPr/>
      </dsp:nvSpPr>
      <dsp:spPr>
        <a:xfrm>
          <a:off x="7340157" y="697024"/>
          <a:ext cx="897870" cy="172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7340157" y="697024"/>
        <a:ext cx="897870" cy="172176"/>
      </dsp:txXfrm>
    </dsp:sp>
    <dsp:sp modelId="{3C6AB50C-91CC-44ED-9184-F4859B8B64E5}">
      <dsp:nvSpPr>
        <dsp:cNvPr id="0" name=""/>
        <dsp:cNvSpPr/>
      </dsp:nvSpPr>
      <dsp:spPr>
        <a:xfrm>
          <a:off x="4129130" y="1110248"/>
          <a:ext cx="997633" cy="516530"/>
        </a:xfrm>
        <a:prstGeom prst="rect">
          <a:avLst/>
        </a:prstGeom>
        <a:gradFill rotWithShape="1">
          <a:gsLst>
            <a:gs pos="0">
              <a:schemeClr val="dk1">
                <a:tint val="65000"/>
                <a:shade val="92000"/>
                <a:satMod val="130000"/>
              </a:schemeClr>
            </a:gs>
            <a:gs pos="45000">
              <a:schemeClr val="dk1">
                <a:tint val="60000"/>
                <a:shade val="99000"/>
                <a:satMod val="120000"/>
              </a:schemeClr>
            </a:gs>
            <a:gs pos="100000">
              <a:schemeClr val="dk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7288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Alex Luka</a:t>
          </a:r>
        </a:p>
      </dsp:txBody>
      <dsp:txXfrm>
        <a:off x="4129130" y="1110248"/>
        <a:ext cx="997633" cy="516530"/>
      </dsp:txXfrm>
    </dsp:sp>
    <dsp:sp modelId="{535DCF48-1D85-4C1C-BC9A-3C163AB69BFF}">
      <dsp:nvSpPr>
        <dsp:cNvPr id="0" name=""/>
        <dsp:cNvSpPr/>
      </dsp:nvSpPr>
      <dsp:spPr>
        <a:xfrm>
          <a:off x="4328657" y="1511994"/>
          <a:ext cx="897870" cy="1721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CFO</a:t>
          </a:r>
        </a:p>
      </dsp:txBody>
      <dsp:txXfrm>
        <a:off x="4328657" y="1511994"/>
        <a:ext cx="897870" cy="172176"/>
      </dsp:txXfrm>
    </dsp:sp>
    <dsp:sp modelId="{0775E59E-9786-49E1-AEB7-1D9AF559F280}">
      <dsp:nvSpPr>
        <dsp:cNvPr id="0" name=""/>
        <dsp:cNvSpPr/>
      </dsp:nvSpPr>
      <dsp:spPr>
        <a:xfrm>
          <a:off x="4129130" y="1925219"/>
          <a:ext cx="997633" cy="516530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288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Emilio Rivera</a:t>
          </a:r>
        </a:p>
      </dsp:txBody>
      <dsp:txXfrm>
        <a:off x="4129130" y="1925219"/>
        <a:ext cx="997633" cy="516530"/>
      </dsp:txXfrm>
    </dsp:sp>
    <dsp:sp modelId="{813922FC-8B93-4FB1-AD4A-D11A60F519D5}">
      <dsp:nvSpPr>
        <dsp:cNvPr id="0" name=""/>
        <dsp:cNvSpPr/>
      </dsp:nvSpPr>
      <dsp:spPr>
        <a:xfrm>
          <a:off x="4328657" y="2326965"/>
          <a:ext cx="897870" cy="1721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Finance Director</a:t>
          </a:r>
        </a:p>
      </dsp:txBody>
      <dsp:txXfrm>
        <a:off x="4328657" y="2326965"/>
        <a:ext cx="897870" cy="172176"/>
      </dsp:txXfrm>
    </dsp:sp>
    <dsp:sp modelId="{3AD9B92D-1DB3-4C57-9194-17024B6B8174}">
      <dsp:nvSpPr>
        <dsp:cNvPr id="0" name=""/>
        <dsp:cNvSpPr/>
      </dsp:nvSpPr>
      <dsp:spPr>
        <a:xfrm>
          <a:off x="3459908" y="2740189"/>
          <a:ext cx="997633" cy="516530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288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Marcin </a:t>
          </a:r>
          <a:r>
            <a:rPr lang="en-IN" sz="1100" kern="1200" dirty="0" err="1"/>
            <a:t>Soliwodzki</a:t>
          </a:r>
          <a:endParaRPr lang="en-IN" sz="1100" kern="1200" dirty="0"/>
        </a:p>
      </dsp:txBody>
      <dsp:txXfrm>
        <a:off x="3459908" y="2740189"/>
        <a:ext cx="997633" cy="516530"/>
      </dsp:txXfrm>
    </dsp:sp>
    <dsp:sp modelId="{A773521C-76A9-4EC0-B0B6-7180AD7F0A02}">
      <dsp:nvSpPr>
        <dsp:cNvPr id="0" name=""/>
        <dsp:cNvSpPr/>
      </dsp:nvSpPr>
      <dsp:spPr>
        <a:xfrm>
          <a:off x="3659434" y="3141935"/>
          <a:ext cx="897870" cy="1721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Head of Finance CEE</a:t>
          </a:r>
        </a:p>
      </dsp:txBody>
      <dsp:txXfrm>
        <a:off x="3659434" y="3141935"/>
        <a:ext cx="897870" cy="172176"/>
      </dsp:txXfrm>
    </dsp:sp>
    <dsp:sp modelId="{A211CD5C-AF02-4F43-8563-80FEF607B88A}">
      <dsp:nvSpPr>
        <dsp:cNvPr id="0" name=""/>
        <dsp:cNvSpPr/>
      </dsp:nvSpPr>
      <dsp:spPr>
        <a:xfrm>
          <a:off x="3459908" y="3555159"/>
          <a:ext cx="997633" cy="516530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288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Dan Cobb</a:t>
          </a:r>
        </a:p>
      </dsp:txBody>
      <dsp:txXfrm>
        <a:off x="3459908" y="3555159"/>
        <a:ext cx="997633" cy="516530"/>
      </dsp:txXfrm>
    </dsp:sp>
    <dsp:sp modelId="{4375775D-57C2-4C6F-8469-972448F04430}">
      <dsp:nvSpPr>
        <dsp:cNvPr id="0" name=""/>
        <dsp:cNvSpPr/>
      </dsp:nvSpPr>
      <dsp:spPr>
        <a:xfrm>
          <a:off x="3659434" y="3956905"/>
          <a:ext cx="897870" cy="1721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Senior Financial Analyst</a:t>
          </a:r>
        </a:p>
      </dsp:txBody>
      <dsp:txXfrm>
        <a:off x="3659434" y="3956905"/>
        <a:ext cx="897870" cy="172176"/>
      </dsp:txXfrm>
    </dsp:sp>
    <dsp:sp modelId="{0740E326-E068-4476-B40B-3C6F5A17ECC0}">
      <dsp:nvSpPr>
        <dsp:cNvPr id="0" name=""/>
        <dsp:cNvSpPr/>
      </dsp:nvSpPr>
      <dsp:spPr>
        <a:xfrm>
          <a:off x="4798352" y="2740189"/>
          <a:ext cx="997633" cy="516530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288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David </a:t>
          </a:r>
          <a:r>
            <a:rPr lang="en-IN" sz="1100" kern="1200" dirty="0" err="1"/>
            <a:t>Naughtin</a:t>
          </a:r>
          <a:endParaRPr lang="en-IN" sz="1100" kern="1200" dirty="0"/>
        </a:p>
      </dsp:txBody>
      <dsp:txXfrm>
        <a:off x="4798352" y="2740189"/>
        <a:ext cx="997633" cy="516530"/>
      </dsp:txXfrm>
    </dsp:sp>
    <dsp:sp modelId="{2D1BFB68-CEC4-455E-87B5-422B028F37D0}">
      <dsp:nvSpPr>
        <dsp:cNvPr id="0" name=""/>
        <dsp:cNvSpPr/>
      </dsp:nvSpPr>
      <dsp:spPr>
        <a:xfrm>
          <a:off x="4997879" y="3141935"/>
          <a:ext cx="897870" cy="1721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Senior Financial Analyst</a:t>
          </a:r>
        </a:p>
      </dsp:txBody>
      <dsp:txXfrm>
        <a:off x="4997879" y="3141935"/>
        <a:ext cx="897870" cy="172176"/>
      </dsp:txXfrm>
    </dsp:sp>
    <dsp:sp modelId="{10743145-4354-49E2-9676-546DDC51CF86}">
      <dsp:nvSpPr>
        <dsp:cNvPr id="0" name=""/>
        <dsp:cNvSpPr/>
      </dsp:nvSpPr>
      <dsp:spPr>
        <a:xfrm>
          <a:off x="6806019" y="1110248"/>
          <a:ext cx="997633" cy="51653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7288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Chief Marketing Officer</a:t>
          </a:r>
        </a:p>
      </dsp:txBody>
      <dsp:txXfrm>
        <a:off x="6806019" y="1110248"/>
        <a:ext cx="997633" cy="516530"/>
      </dsp:txXfrm>
    </dsp:sp>
    <dsp:sp modelId="{19736E45-A129-4632-846A-097A6D9B0FA7}">
      <dsp:nvSpPr>
        <dsp:cNvPr id="0" name=""/>
        <dsp:cNvSpPr/>
      </dsp:nvSpPr>
      <dsp:spPr>
        <a:xfrm>
          <a:off x="7005546" y="1511994"/>
          <a:ext cx="897870" cy="172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7005546" y="1511994"/>
        <a:ext cx="897870" cy="172176"/>
      </dsp:txXfrm>
    </dsp:sp>
    <dsp:sp modelId="{44CEE2C0-8F6E-4CD7-AE4F-1EE30912EF4F}">
      <dsp:nvSpPr>
        <dsp:cNvPr id="0" name=""/>
        <dsp:cNvSpPr/>
      </dsp:nvSpPr>
      <dsp:spPr>
        <a:xfrm>
          <a:off x="6136797" y="1925219"/>
          <a:ext cx="997633" cy="516530"/>
        </a:xfrm>
        <a:prstGeom prst="rect">
          <a:avLst/>
        </a:prstGeom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288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Tami Cunningham</a:t>
          </a:r>
        </a:p>
      </dsp:txBody>
      <dsp:txXfrm>
        <a:off x="6136797" y="1925219"/>
        <a:ext cx="997633" cy="516530"/>
      </dsp:txXfrm>
    </dsp:sp>
    <dsp:sp modelId="{06BA3C08-B61A-4BB0-9C94-522AA9D83D75}">
      <dsp:nvSpPr>
        <dsp:cNvPr id="0" name=""/>
        <dsp:cNvSpPr/>
      </dsp:nvSpPr>
      <dsp:spPr>
        <a:xfrm>
          <a:off x="6336324" y="2326965"/>
          <a:ext cx="897870" cy="1721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Director of Marketing for Consumer Health</a:t>
          </a:r>
          <a:endParaRPr lang="en-IN" sz="600" kern="1200" dirty="0"/>
        </a:p>
      </dsp:txBody>
      <dsp:txXfrm>
        <a:off x="6336324" y="2326965"/>
        <a:ext cx="897870" cy="172176"/>
      </dsp:txXfrm>
    </dsp:sp>
    <dsp:sp modelId="{01955013-F283-4DDB-904B-BF03AEB8569A}">
      <dsp:nvSpPr>
        <dsp:cNvPr id="0" name=""/>
        <dsp:cNvSpPr/>
      </dsp:nvSpPr>
      <dsp:spPr>
        <a:xfrm>
          <a:off x="6136797" y="2740189"/>
          <a:ext cx="997633" cy="516530"/>
        </a:xfrm>
        <a:prstGeom prst="rect">
          <a:avLst/>
        </a:prstGeom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288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Cynthia Marin</a:t>
          </a:r>
        </a:p>
      </dsp:txBody>
      <dsp:txXfrm>
        <a:off x="6136797" y="2740189"/>
        <a:ext cx="997633" cy="516530"/>
      </dsp:txXfrm>
    </dsp:sp>
    <dsp:sp modelId="{BEEDF024-E26D-416C-8727-3F4663A0D377}">
      <dsp:nvSpPr>
        <dsp:cNvPr id="0" name=""/>
        <dsp:cNvSpPr/>
      </dsp:nvSpPr>
      <dsp:spPr>
        <a:xfrm>
          <a:off x="6336324" y="3141935"/>
          <a:ext cx="897870" cy="1721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Group Marketing Manager</a:t>
          </a:r>
        </a:p>
      </dsp:txBody>
      <dsp:txXfrm>
        <a:off x="6336324" y="3141935"/>
        <a:ext cx="897870" cy="172176"/>
      </dsp:txXfrm>
    </dsp:sp>
    <dsp:sp modelId="{2D95FD8E-D240-44F9-B55D-1A4E765CA877}">
      <dsp:nvSpPr>
        <dsp:cNvPr id="0" name=""/>
        <dsp:cNvSpPr/>
      </dsp:nvSpPr>
      <dsp:spPr>
        <a:xfrm>
          <a:off x="7475242" y="1925219"/>
          <a:ext cx="997633" cy="516530"/>
        </a:xfrm>
        <a:prstGeom prst="rect">
          <a:avLst/>
        </a:prstGeom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288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Michael </a:t>
          </a:r>
          <a:r>
            <a:rPr lang="en-IN" sz="1100" kern="1200" dirty="0" err="1"/>
            <a:t>Dattolico</a:t>
          </a:r>
          <a:endParaRPr lang="en-IN" sz="1100" kern="1200" dirty="0"/>
        </a:p>
      </dsp:txBody>
      <dsp:txXfrm>
        <a:off x="7475242" y="1925219"/>
        <a:ext cx="997633" cy="516530"/>
      </dsp:txXfrm>
    </dsp:sp>
    <dsp:sp modelId="{01BA83F1-9EF6-4E44-8817-2105783F4815}">
      <dsp:nvSpPr>
        <dsp:cNvPr id="0" name=""/>
        <dsp:cNvSpPr/>
      </dsp:nvSpPr>
      <dsp:spPr>
        <a:xfrm>
          <a:off x="7674768" y="2326965"/>
          <a:ext cx="897870" cy="1721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Creative Marketing Officer</a:t>
          </a:r>
        </a:p>
      </dsp:txBody>
      <dsp:txXfrm>
        <a:off x="7674768" y="2326965"/>
        <a:ext cx="897870" cy="172176"/>
      </dsp:txXfrm>
    </dsp:sp>
    <dsp:sp modelId="{E2D852C6-AA98-4BC7-BBB5-6D51BFB9598C}">
      <dsp:nvSpPr>
        <dsp:cNvPr id="0" name=""/>
        <dsp:cNvSpPr/>
      </dsp:nvSpPr>
      <dsp:spPr>
        <a:xfrm>
          <a:off x="8813686" y="1110248"/>
          <a:ext cx="997633" cy="51653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7288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Chief Sales Officer</a:t>
          </a:r>
        </a:p>
      </dsp:txBody>
      <dsp:txXfrm>
        <a:off x="8813686" y="1110248"/>
        <a:ext cx="997633" cy="516530"/>
      </dsp:txXfrm>
    </dsp:sp>
    <dsp:sp modelId="{4DB76487-FFC8-417C-874E-63AE07F615EC}">
      <dsp:nvSpPr>
        <dsp:cNvPr id="0" name=""/>
        <dsp:cNvSpPr/>
      </dsp:nvSpPr>
      <dsp:spPr>
        <a:xfrm>
          <a:off x="9013213" y="1511994"/>
          <a:ext cx="897870" cy="172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9013213" y="1511994"/>
        <a:ext cx="897870" cy="172176"/>
      </dsp:txXfrm>
    </dsp:sp>
    <dsp:sp modelId="{4510F568-FC00-4455-BD85-6E6D8D8D2C81}">
      <dsp:nvSpPr>
        <dsp:cNvPr id="0" name=""/>
        <dsp:cNvSpPr/>
      </dsp:nvSpPr>
      <dsp:spPr>
        <a:xfrm>
          <a:off x="8813686" y="1925219"/>
          <a:ext cx="997633" cy="516530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288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John Miller</a:t>
          </a:r>
        </a:p>
      </dsp:txBody>
      <dsp:txXfrm>
        <a:off x="8813686" y="1925219"/>
        <a:ext cx="997633" cy="516530"/>
      </dsp:txXfrm>
    </dsp:sp>
    <dsp:sp modelId="{BC723022-804A-442C-86C9-C20047E8519F}">
      <dsp:nvSpPr>
        <dsp:cNvPr id="0" name=""/>
        <dsp:cNvSpPr/>
      </dsp:nvSpPr>
      <dsp:spPr>
        <a:xfrm>
          <a:off x="9013213" y="2326965"/>
          <a:ext cx="897870" cy="1721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Director of Sales</a:t>
          </a:r>
        </a:p>
      </dsp:txBody>
      <dsp:txXfrm>
        <a:off x="9013213" y="2326965"/>
        <a:ext cx="897870" cy="172176"/>
      </dsp:txXfrm>
    </dsp:sp>
    <dsp:sp modelId="{E19B15AD-A71A-4182-8F3C-F691A0C0DBA7}">
      <dsp:nvSpPr>
        <dsp:cNvPr id="0" name=""/>
        <dsp:cNvSpPr/>
      </dsp:nvSpPr>
      <dsp:spPr>
        <a:xfrm>
          <a:off x="10152131" y="1110248"/>
          <a:ext cx="997633" cy="51653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985" tIns="6985" rIns="6985" bIns="7288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Chief Operations Office</a:t>
          </a:r>
        </a:p>
      </dsp:txBody>
      <dsp:txXfrm>
        <a:off x="10152131" y="1110248"/>
        <a:ext cx="997633" cy="516530"/>
      </dsp:txXfrm>
    </dsp:sp>
    <dsp:sp modelId="{81E953A7-1A0F-421A-AE3E-843097BB08A8}">
      <dsp:nvSpPr>
        <dsp:cNvPr id="0" name=""/>
        <dsp:cNvSpPr/>
      </dsp:nvSpPr>
      <dsp:spPr>
        <a:xfrm>
          <a:off x="10351658" y="1511994"/>
          <a:ext cx="897870" cy="172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0351658" y="1511994"/>
        <a:ext cx="897870" cy="172176"/>
      </dsp:txXfrm>
    </dsp:sp>
    <dsp:sp modelId="{F017D43F-82D1-46FC-A951-BD8D7096E10E}">
      <dsp:nvSpPr>
        <dsp:cNvPr id="0" name=""/>
        <dsp:cNvSpPr/>
      </dsp:nvSpPr>
      <dsp:spPr>
        <a:xfrm>
          <a:off x="10152131" y="1925219"/>
          <a:ext cx="997633" cy="516530"/>
        </a:xfrm>
        <a:prstGeom prst="rect">
          <a:avLst/>
        </a:prstGeom>
        <a:gradFill rotWithShape="1">
          <a:gsLst>
            <a:gs pos="0">
              <a:schemeClr val="accent4">
                <a:tint val="65000"/>
                <a:shade val="92000"/>
                <a:satMod val="130000"/>
              </a:schemeClr>
            </a:gs>
            <a:gs pos="45000">
              <a:schemeClr val="accent4">
                <a:tint val="60000"/>
                <a:shade val="99000"/>
                <a:satMod val="120000"/>
              </a:schemeClr>
            </a:gs>
            <a:gs pos="100000">
              <a:schemeClr val="accent4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85" tIns="6985" rIns="6985" bIns="72888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Sophia Brown</a:t>
          </a:r>
        </a:p>
      </dsp:txBody>
      <dsp:txXfrm>
        <a:off x="10152131" y="1925219"/>
        <a:ext cx="997633" cy="516530"/>
      </dsp:txXfrm>
    </dsp:sp>
    <dsp:sp modelId="{F62F8777-2EA3-4CDA-BF0B-D53C18C51FFA}">
      <dsp:nvSpPr>
        <dsp:cNvPr id="0" name=""/>
        <dsp:cNvSpPr/>
      </dsp:nvSpPr>
      <dsp:spPr>
        <a:xfrm>
          <a:off x="10351658" y="2326965"/>
          <a:ext cx="897870" cy="1721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Operations Manager</a:t>
          </a:r>
        </a:p>
      </dsp:txBody>
      <dsp:txXfrm>
        <a:off x="10351658" y="2326965"/>
        <a:ext cx="897870" cy="172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F3CD3-80B6-4019-B264-17BE4CE3BA20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339D1-EE7A-40C7-B383-B864C0DB8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794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339D1-EE7A-40C7-B383-B864C0DB8F6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51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941832"/>
            <a:ext cx="6253317" cy="1847087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 </a:t>
            </a:r>
            <a:r>
              <a:rPr lang="en-US" sz="7300" dirty="0"/>
              <a:t>Organizational Hierarchy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670" y="3133173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Johnson &amp; Johnson contacts Hierarchy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37137A-1B26-E10A-E927-248439A3751C}"/>
              </a:ext>
            </a:extLst>
          </p:cNvPr>
          <p:cNvSpPr txBox="1"/>
          <p:nvPr/>
        </p:nvSpPr>
        <p:spPr>
          <a:xfrm>
            <a:off x="646299" y="4843180"/>
            <a:ext cx="6258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Presented By:</a:t>
            </a:r>
          </a:p>
          <a:p>
            <a:r>
              <a:rPr lang="en-US" sz="1600" dirty="0">
                <a:latin typeface="+mj-lt"/>
              </a:rPr>
              <a:t>Satyam Mohapatra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Intern at </a:t>
            </a:r>
            <a:r>
              <a:rPr lang="en-US" sz="1600" dirty="0" err="1">
                <a:latin typeface="+mj-lt"/>
              </a:rPr>
              <a:t>HighRadius</a:t>
            </a:r>
            <a:endParaRPr lang="en-IN" sz="1600" dirty="0">
              <a:latin typeface="+mj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F0EF469-BBF5-6EED-CF91-01AC51173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70" y="356616"/>
            <a:ext cx="244144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2F3E-1931-D7A8-3D6D-333ABB70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Legal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C843-2FF8-1239-BCC9-EF56463CB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6132" y="2175764"/>
            <a:ext cx="4639736" cy="374819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James Taylor</a:t>
            </a:r>
          </a:p>
          <a:p>
            <a:r>
              <a:rPr lang="en-US" dirty="0"/>
              <a:t>Title: Legal Counsel</a:t>
            </a:r>
          </a:p>
          <a:p>
            <a:r>
              <a:rPr lang="en-US" dirty="0"/>
              <a:t>Role: Legal Influencer / Technical Buyer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9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F080630-B26F-0F09-D208-FF196141EC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5405478"/>
              </p:ext>
            </p:extLst>
          </p:nvPr>
        </p:nvGraphicFramePr>
        <p:xfrm>
          <a:off x="428625" y="1809749"/>
          <a:ext cx="11363325" cy="442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0AD5A6E-5270-60DC-14B2-49DF1AC3ADBB}"/>
              </a:ext>
            </a:extLst>
          </p:cNvPr>
          <p:cNvSpPr txBox="1"/>
          <p:nvPr/>
        </p:nvSpPr>
        <p:spPr>
          <a:xfrm>
            <a:off x="428625" y="609600"/>
            <a:ext cx="11363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Final Organizational Hierarchy</a:t>
            </a:r>
            <a:endParaRPr lang="en-IN" sz="4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117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1D86-6A0F-0200-089D-9348B5E6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66B43-1ACA-1388-8AF9-085D2F1A7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Alex Luka</a:t>
            </a:r>
          </a:p>
          <a:p>
            <a:r>
              <a:rPr lang="en-IN" dirty="0"/>
              <a:t>Title: Chief Financial Officer (CFO)</a:t>
            </a:r>
          </a:p>
          <a:p>
            <a:r>
              <a:rPr lang="en-IN" dirty="0"/>
              <a:t>Role: Decision Maker / Economic Buyer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561F06-BFC4-81BD-3411-261EEE3C4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Kevin Smith</a:t>
            </a:r>
          </a:p>
          <a:p>
            <a:r>
              <a:rPr lang="en-IN" dirty="0"/>
              <a:t>Title: Chief Information Officer (CIO)</a:t>
            </a:r>
          </a:p>
          <a:p>
            <a:r>
              <a:rPr lang="en-US" dirty="0"/>
              <a:t>Role: Decision Maker / Economic Buyer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80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8AF9-7DE3-BF3C-F03F-511035F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Marketing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47D8-12F9-6471-2F2F-0742640A8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85415"/>
            <a:ext cx="1700784" cy="1527049"/>
          </a:xfr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r>
              <a:rPr lang="en-IN" dirty="0"/>
              <a:t>Cynthia Marin</a:t>
            </a:r>
          </a:p>
          <a:p>
            <a:r>
              <a:rPr lang="en-US" dirty="0"/>
              <a:t>Title: Group Marketing Manager</a:t>
            </a:r>
          </a:p>
          <a:p>
            <a:r>
              <a:rPr lang="en-US" dirty="0"/>
              <a:t>Role: Decision Maker / Economic Buyer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9108F-1BEE-3351-EED2-4050AC03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21024" y="2203703"/>
            <a:ext cx="1700784" cy="1508762"/>
          </a:xfr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r>
              <a:rPr lang="en-IN" dirty="0"/>
              <a:t>Tami Cunningham</a:t>
            </a:r>
          </a:p>
          <a:p>
            <a:r>
              <a:rPr lang="en-US" dirty="0"/>
              <a:t>Title: Director of Marketing for Consumer Health</a:t>
            </a:r>
          </a:p>
          <a:p>
            <a:r>
              <a:rPr lang="en-US" dirty="0"/>
              <a:t>Role: Decision Maker / Economic Buyer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D88834-039E-577B-B997-E1D49F56AF8E}"/>
              </a:ext>
            </a:extLst>
          </p:cNvPr>
          <p:cNvSpPr txBox="1"/>
          <p:nvPr/>
        </p:nvSpPr>
        <p:spPr>
          <a:xfrm>
            <a:off x="2359152" y="4428143"/>
            <a:ext cx="1700784" cy="138499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Michael </a:t>
            </a:r>
            <a:r>
              <a:rPr lang="en-US" sz="1200" dirty="0" err="1"/>
              <a:t>Dattolico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Title: Creative Marketing Officer</a:t>
            </a:r>
          </a:p>
          <a:p>
            <a:endParaRPr lang="en-US" sz="1200" dirty="0"/>
          </a:p>
          <a:p>
            <a:r>
              <a:rPr lang="en-US" sz="1200" dirty="0"/>
              <a:t>Role: Marketing Influencer / User Buyer</a:t>
            </a:r>
            <a:endParaRPr lang="en-IN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D90AC2-332B-6EEC-CC56-F04266767082}"/>
              </a:ext>
            </a:extLst>
          </p:cNvPr>
          <p:cNvCxnSpPr>
            <a:cxnSpLocks/>
          </p:cNvCxnSpPr>
          <p:nvPr/>
        </p:nvCxnSpPr>
        <p:spPr>
          <a:xfrm flipH="1" flipV="1">
            <a:off x="2214370" y="3832559"/>
            <a:ext cx="583694" cy="4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AFBBEA-6F6B-4818-4098-5D35A7A9229E}"/>
              </a:ext>
            </a:extLst>
          </p:cNvPr>
          <p:cNvCxnSpPr>
            <a:cxnSpLocks/>
          </p:cNvCxnSpPr>
          <p:nvPr/>
        </p:nvCxnSpPr>
        <p:spPr>
          <a:xfrm flipV="1">
            <a:off x="3576826" y="3832559"/>
            <a:ext cx="583694" cy="47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5946E6-B33C-F5E4-5908-9412404523AD}"/>
              </a:ext>
            </a:extLst>
          </p:cNvPr>
          <p:cNvSpPr txBox="1"/>
          <p:nvPr/>
        </p:nvSpPr>
        <p:spPr>
          <a:xfrm>
            <a:off x="4160520" y="3937031"/>
            <a:ext cx="130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Reporting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CFE0D-F769-19B4-A9EF-8930FECA7A84}"/>
              </a:ext>
            </a:extLst>
          </p:cNvPr>
          <p:cNvSpPr txBox="1"/>
          <p:nvPr/>
        </p:nvSpPr>
        <p:spPr>
          <a:xfrm>
            <a:off x="1097280" y="3937031"/>
            <a:ext cx="12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48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FFB5-0D75-2328-E656-AE554C3C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Finance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44D0-A028-CFF1-95BE-895697E84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1"/>
            <a:ext cx="1636776" cy="1450757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200" dirty="0"/>
              <a:t>Emilio Rivera</a:t>
            </a:r>
          </a:p>
          <a:p>
            <a:r>
              <a:rPr lang="en-IN" sz="1200" dirty="0"/>
              <a:t>Title: Finance Director</a:t>
            </a:r>
          </a:p>
          <a:p>
            <a:r>
              <a:rPr lang="en-IN" sz="1200" dirty="0"/>
              <a:t>Role: Decision Maker / Economic Buyer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148FB-6648-2191-D18A-C70608962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72160" y="2120901"/>
            <a:ext cx="1636776" cy="1450757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1200" dirty="0"/>
              <a:t>Marcin </a:t>
            </a:r>
            <a:r>
              <a:rPr lang="en-US" sz="1200" dirty="0" err="1"/>
              <a:t>Soliwodzki</a:t>
            </a:r>
            <a:endParaRPr lang="en-US" sz="1200" dirty="0"/>
          </a:p>
          <a:p>
            <a:r>
              <a:rPr lang="en-US" sz="1200" dirty="0"/>
              <a:t>Title: Head of Finance CEE</a:t>
            </a:r>
          </a:p>
          <a:p>
            <a:r>
              <a:rPr lang="en-US" sz="1200" dirty="0"/>
              <a:t>Role: Decision Maker / Economic Buyer</a:t>
            </a:r>
            <a:endParaRPr lang="en-IN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5869C0-82AE-DC3B-3303-24B5DDC0014D}"/>
              </a:ext>
            </a:extLst>
          </p:cNvPr>
          <p:cNvSpPr txBox="1">
            <a:spLocks/>
          </p:cNvSpPr>
          <p:nvPr/>
        </p:nvSpPr>
        <p:spPr>
          <a:xfrm>
            <a:off x="1097280" y="4327652"/>
            <a:ext cx="1636776" cy="14507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/>
              <a:t>David </a:t>
            </a:r>
            <a:r>
              <a:rPr lang="en-IN" sz="1200" dirty="0" err="1"/>
              <a:t>Naughtin</a:t>
            </a:r>
            <a:endParaRPr lang="en-IN" sz="1200" dirty="0"/>
          </a:p>
          <a:p>
            <a:r>
              <a:rPr lang="en-US" sz="1200" dirty="0"/>
              <a:t>Title: Senior Financial Analyst</a:t>
            </a:r>
          </a:p>
          <a:p>
            <a:r>
              <a:rPr lang="en-US" sz="1200" dirty="0"/>
              <a:t>Role: Financial Influencer / Technical Buyer</a:t>
            </a:r>
            <a:endParaRPr lang="en-IN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30EBF4-D99E-2E9B-50C1-1D8CA60628ED}"/>
              </a:ext>
            </a:extLst>
          </p:cNvPr>
          <p:cNvSpPr txBox="1">
            <a:spLocks/>
          </p:cNvSpPr>
          <p:nvPr/>
        </p:nvSpPr>
        <p:spPr>
          <a:xfrm>
            <a:off x="3672160" y="4327652"/>
            <a:ext cx="1636776" cy="14507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   Dan Cobb**</a:t>
            </a:r>
          </a:p>
          <a:p>
            <a:pPr marL="0" indent="0">
              <a:buNone/>
            </a:pPr>
            <a:r>
              <a:rPr lang="en-US" sz="1200" dirty="0"/>
              <a:t>   Title: Senior Financial Analyst</a:t>
            </a:r>
          </a:p>
          <a:p>
            <a:pPr marL="0" indent="0">
              <a:buNone/>
            </a:pPr>
            <a:r>
              <a:rPr lang="en-US" sz="1200" dirty="0"/>
              <a:t>   Role: Financial Influencer / Technical Buyer</a:t>
            </a:r>
            <a:endParaRPr lang="en-IN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6124FB-5BEF-0EE5-B9AB-76DD3687D799}"/>
              </a:ext>
            </a:extLst>
          </p:cNvPr>
          <p:cNvCxnSpPr/>
          <p:nvPr/>
        </p:nvCxnSpPr>
        <p:spPr>
          <a:xfrm flipV="1">
            <a:off x="2348293" y="3962400"/>
            <a:ext cx="771525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009DA2-C4E9-290D-9406-53B6424A235A}"/>
              </a:ext>
            </a:extLst>
          </p:cNvPr>
          <p:cNvCxnSpPr/>
          <p:nvPr/>
        </p:nvCxnSpPr>
        <p:spPr>
          <a:xfrm flipH="1" flipV="1">
            <a:off x="3291160" y="3962400"/>
            <a:ext cx="76200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8F74AB-30C3-1FFA-361F-9812D7694D5E}"/>
              </a:ext>
            </a:extLst>
          </p:cNvPr>
          <p:cNvCxnSpPr/>
          <p:nvPr/>
        </p:nvCxnSpPr>
        <p:spPr>
          <a:xfrm flipV="1">
            <a:off x="3219450" y="3571658"/>
            <a:ext cx="0" cy="39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1D7FF6-132C-8F52-E3E3-1880A32051FB}"/>
              </a:ext>
            </a:extLst>
          </p:cNvPr>
          <p:cNvCxnSpPr/>
          <p:nvPr/>
        </p:nvCxnSpPr>
        <p:spPr>
          <a:xfrm flipV="1">
            <a:off x="3291160" y="3200400"/>
            <a:ext cx="261665" cy="37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043CAF-2578-AE2F-A604-E32938C4F8A8}"/>
              </a:ext>
            </a:extLst>
          </p:cNvPr>
          <p:cNvCxnSpPr>
            <a:cxnSpLocks/>
          </p:cNvCxnSpPr>
          <p:nvPr/>
        </p:nvCxnSpPr>
        <p:spPr>
          <a:xfrm flipH="1" flipV="1">
            <a:off x="2853391" y="3200400"/>
            <a:ext cx="264046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6FB2CE4-36C7-0BF1-627B-EB6EEE9C2F1D}"/>
              </a:ext>
            </a:extLst>
          </p:cNvPr>
          <p:cNvSpPr txBox="1"/>
          <p:nvPr/>
        </p:nvSpPr>
        <p:spPr>
          <a:xfrm>
            <a:off x="3930329" y="3762949"/>
            <a:ext cx="139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Reporting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28F49F-CD98-CC7C-A3EF-FE7B605A8BB7}"/>
              </a:ext>
            </a:extLst>
          </p:cNvPr>
          <p:cNvSpPr txBox="1"/>
          <p:nvPr/>
        </p:nvSpPr>
        <p:spPr>
          <a:xfrm>
            <a:off x="1402315" y="3766034"/>
            <a:ext cx="120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53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D3F1-1B52-94FA-938F-8FE4D083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 Hierarchy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68DF2D7-49C5-8EAE-E9AD-2EC604B51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6663" y="2130425"/>
            <a:ext cx="4638675" cy="3748088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Tami Jones</a:t>
            </a:r>
          </a:p>
          <a:p>
            <a:r>
              <a:rPr lang="en-US" dirty="0"/>
              <a:t>Title: IT Director</a:t>
            </a:r>
          </a:p>
          <a:p>
            <a:r>
              <a:rPr lang="en-US" dirty="0"/>
              <a:t>Role: Technical Influencer / Technical Buyer</a:t>
            </a:r>
          </a:p>
        </p:txBody>
      </p:sp>
    </p:spTree>
    <p:extLst>
      <p:ext uri="{BB962C8B-B14F-4D97-AF65-F5344CB8AC3E}">
        <p14:creationId xmlns:p14="http://schemas.microsoft.com/office/powerpoint/2010/main" val="148592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2219-CFD5-0356-938E-7DE07FA3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Procurement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EFEC-F623-7FFB-FFD4-13678B753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6132" y="2111756"/>
            <a:ext cx="4639736" cy="3748193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Laura Williams</a:t>
            </a:r>
          </a:p>
          <a:p>
            <a:r>
              <a:rPr lang="en-IN" dirty="0"/>
              <a:t>Title: Procurement Manager</a:t>
            </a:r>
          </a:p>
          <a:p>
            <a:r>
              <a:rPr lang="en-IN" dirty="0"/>
              <a:t>Role: Procurement Influencer / Technical Buyer</a:t>
            </a:r>
          </a:p>
        </p:txBody>
      </p:sp>
    </p:spTree>
    <p:extLst>
      <p:ext uri="{BB962C8B-B14F-4D97-AF65-F5344CB8AC3E}">
        <p14:creationId xmlns:p14="http://schemas.microsoft.com/office/powerpoint/2010/main" val="1198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B3F6-9D40-537C-FECE-335AD800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A41D-7E8A-0FDC-EB0C-D329A64B7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6132" y="2120900"/>
            <a:ext cx="4639736" cy="3748193"/>
          </a:xfr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John Miller</a:t>
            </a:r>
          </a:p>
          <a:p>
            <a:r>
              <a:rPr lang="en-US" dirty="0"/>
              <a:t>Title: Director of Sales</a:t>
            </a:r>
          </a:p>
          <a:p>
            <a:r>
              <a:rPr lang="en-US" dirty="0"/>
              <a:t>Role: Sales Influencer / User Buyer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66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1A9B-30D8-65C9-FDD4-A0130AE0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HR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06AD-0201-C281-1F49-9EB23E0A7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6132" y="2148332"/>
            <a:ext cx="4639736" cy="3748193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Rachel Green</a:t>
            </a:r>
          </a:p>
          <a:p>
            <a:r>
              <a:rPr lang="en-US" dirty="0"/>
              <a:t>Title: HR Director</a:t>
            </a:r>
          </a:p>
          <a:p>
            <a:r>
              <a:rPr lang="en-US" dirty="0"/>
              <a:t>Role: HR Influencer / User Buyer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90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3020-C25A-20B2-7D73-EA8D531C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E39EB-D856-04E5-1D06-929561FCB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6132" y="2139188"/>
            <a:ext cx="4639736" cy="3748193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Sophia Brown</a:t>
            </a:r>
          </a:p>
          <a:p>
            <a:r>
              <a:rPr lang="en-US" dirty="0"/>
              <a:t>Title: Operations Manager</a:t>
            </a:r>
          </a:p>
          <a:p>
            <a:r>
              <a:rPr lang="en-US" dirty="0"/>
              <a:t>Role: Operations Influencer / User Buyer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17635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{73DAF601-BDEB-4B10-9B34-C19C6F021CD0}tf33845126_win32</Template>
  <TotalTime>287</TotalTime>
  <Words>351</Words>
  <Application>Microsoft Office PowerPoint</Application>
  <PresentationFormat>Widescreen</PresentationFormat>
  <Paragraphs>103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Bookman Old Style</vt:lpstr>
      <vt:lpstr>Calibri</vt:lpstr>
      <vt:lpstr>Franklin Gothic Book</vt:lpstr>
      <vt:lpstr>1_RetrospectVTI</vt:lpstr>
      <vt:lpstr> Organizational Hierarchy </vt:lpstr>
      <vt:lpstr>Top Management</vt:lpstr>
      <vt:lpstr>Marketing Hierarchy</vt:lpstr>
      <vt:lpstr>Finance Hierarchy</vt:lpstr>
      <vt:lpstr>IT Hierarchy</vt:lpstr>
      <vt:lpstr>Procurement Hierarchy</vt:lpstr>
      <vt:lpstr>Sales Hierarchy</vt:lpstr>
      <vt:lpstr>HR Hierarchy</vt:lpstr>
      <vt:lpstr>Operations Hierarchy</vt:lpstr>
      <vt:lpstr>Legal Hierarchy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Satyam Mohapatra</dc:creator>
  <cp:lastModifiedBy>Satyam Mohapatra</cp:lastModifiedBy>
  <cp:revision>4</cp:revision>
  <dcterms:created xsi:type="dcterms:W3CDTF">2024-05-31T04:30:47Z</dcterms:created>
  <dcterms:modified xsi:type="dcterms:W3CDTF">2024-05-31T09:17:58Z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