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39bc721f3_0_1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39bc721f3_0_1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39bc721f3_0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39bc721f3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39bc721f3_0_1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39bc721f3_0_1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39bc721f3_0_1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39bc721f3_0_1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39bc721f3_0_1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39bc721f3_0_1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39bc721f3_0_1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39bc721f3_0_1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39bc721f3_0_1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39bc721f3_0_1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ultimate-convenience.com" TargetMode="External"/><Relationship Id="rId4" Type="http://schemas.openxmlformats.org/officeDocument/2006/relationships/hyperlink" Target="http://www.ultimate-convenienc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548225" y="1428997"/>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t>Ultimate Convenience: The Perfect Trio of iPhone Accessories</a:t>
            </a:r>
            <a:endParaRPr sz="2580"/>
          </a:p>
        </p:txBody>
      </p:sp>
      <p:sp>
        <p:nvSpPr>
          <p:cNvPr id="65" name="Google Shape;65;p13"/>
          <p:cNvSpPr txBox="1"/>
          <p:nvPr>
            <p:ph idx="1" type="subTitle"/>
          </p:nvPr>
        </p:nvSpPr>
        <p:spPr>
          <a:xfrm>
            <a:off x="548213" y="2267788"/>
            <a:ext cx="8222100" cy="4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Transform Your iPhone into a Multi-Functional Powerhouse</a:t>
            </a:r>
            <a:endParaRPr/>
          </a:p>
        </p:txBody>
      </p:sp>
      <p:sp>
        <p:nvSpPr>
          <p:cNvPr id="66" name="Google Shape;66;p13"/>
          <p:cNvSpPr txBox="1"/>
          <p:nvPr/>
        </p:nvSpPr>
        <p:spPr>
          <a:xfrm>
            <a:off x="2499725" y="3946000"/>
            <a:ext cx="627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Welcome to our presentation on the ultimate trio of iPhone accessories designed to make your life easier and more convenient. Today, we'll be discussing how the iPhone Case with Bottle Opener, iPhone Fan, and Case with Built-in Cup Holder can enhance your daily experiences.</a:t>
            </a:r>
            <a:endParaRPr sz="1200">
              <a:solidFill>
                <a:srgbClr val="FFFFFF"/>
              </a:solidFill>
              <a:latin typeface="Roboto"/>
              <a:ea typeface="Roboto"/>
              <a:cs typeface="Roboto"/>
              <a:sym typeface="Roboto"/>
            </a:endParaRPr>
          </a:p>
        </p:txBody>
      </p:sp>
      <p:pic>
        <p:nvPicPr>
          <p:cNvPr id="67" name="Google Shape;67;p13"/>
          <p:cNvPicPr preferRelativeResize="0"/>
          <p:nvPr/>
        </p:nvPicPr>
        <p:blipFill>
          <a:blip r:embed="rId3">
            <a:alphaModFix/>
          </a:blip>
          <a:stretch>
            <a:fillRect/>
          </a:stretch>
        </p:blipFill>
        <p:spPr>
          <a:xfrm>
            <a:off x="598104" y="692125"/>
            <a:ext cx="1978973" cy="432900"/>
          </a:xfrm>
          <a:prstGeom prst="rect">
            <a:avLst/>
          </a:prstGeom>
          <a:noFill/>
          <a:ln>
            <a:noFill/>
          </a:ln>
        </p:spPr>
      </p:pic>
      <p:sp>
        <p:nvSpPr>
          <p:cNvPr id="68" name="Google Shape;68;p13"/>
          <p:cNvSpPr txBox="1"/>
          <p:nvPr/>
        </p:nvSpPr>
        <p:spPr>
          <a:xfrm>
            <a:off x="6418625" y="2907700"/>
            <a:ext cx="23517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Presented By:</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800">
                <a:solidFill>
                  <a:schemeClr val="lt1"/>
                </a:solidFill>
                <a:latin typeface="Roboto"/>
                <a:ea typeface="Roboto"/>
                <a:cs typeface="Roboto"/>
                <a:sym typeface="Roboto"/>
              </a:rPr>
              <a:t>Satyam </a:t>
            </a:r>
            <a:r>
              <a:rPr lang="en" sz="1800">
                <a:solidFill>
                  <a:schemeClr val="lt1"/>
                </a:solidFill>
                <a:latin typeface="Roboto"/>
                <a:ea typeface="Roboto"/>
                <a:cs typeface="Roboto"/>
                <a:sym typeface="Roboto"/>
              </a:rPr>
              <a:t>Mohapatra</a:t>
            </a:r>
            <a:endParaRPr sz="18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 Our Products</a:t>
            </a:r>
            <a:endParaRPr/>
          </a:p>
        </p:txBody>
      </p:sp>
      <p:sp>
        <p:nvSpPr>
          <p:cNvPr id="74" name="Google Shape;74;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4">
                <a:solidFill>
                  <a:srgbClr val="000000"/>
                </a:solidFill>
                <a:latin typeface="Arial"/>
                <a:ea typeface="Arial"/>
                <a:cs typeface="Arial"/>
                <a:sym typeface="Arial"/>
              </a:rPr>
              <a:t>Title:</a:t>
            </a:r>
            <a:r>
              <a:rPr lang="en" sz="1204">
                <a:solidFill>
                  <a:srgbClr val="000000"/>
                </a:solidFill>
                <a:latin typeface="Arial"/>
                <a:ea typeface="Arial"/>
                <a:cs typeface="Arial"/>
                <a:sym typeface="Arial"/>
              </a:rPr>
              <a:t> Meet the Trio</a:t>
            </a:r>
            <a:endParaRPr sz="1204">
              <a:solidFill>
                <a:srgbClr val="000000"/>
              </a:solidFill>
              <a:latin typeface="Arial"/>
              <a:ea typeface="Arial"/>
              <a:cs typeface="Arial"/>
              <a:sym typeface="Arial"/>
            </a:endParaRPr>
          </a:p>
          <a:p>
            <a:pPr indent="0" lvl="0" marL="0" rtl="0" algn="l">
              <a:spcBef>
                <a:spcPts val="1200"/>
              </a:spcBef>
              <a:spcAft>
                <a:spcPts val="0"/>
              </a:spcAft>
              <a:buNone/>
            </a:pPr>
            <a:r>
              <a:rPr b="1" lang="en" sz="1204">
                <a:solidFill>
                  <a:srgbClr val="000000"/>
                </a:solidFill>
                <a:latin typeface="Arial"/>
                <a:ea typeface="Arial"/>
                <a:cs typeface="Arial"/>
                <a:sym typeface="Arial"/>
              </a:rPr>
              <a:t>Content:</a:t>
            </a:r>
            <a:endParaRPr b="1" sz="1204">
              <a:solidFill>
                <a:srgbClr val="000000"/>
              </a:solidFill>
              <a:latin typeface="Arial"/>
              <a:ea typeface="Arial"/>
              <a:cs typeface="Arial"/>
              <a:sym typeface="Arial"/>
            </a:endParaRPr>
          </a:p>
          <a:p>
            <a:pPr indent="-305063" lvl="0" marL="457200" rtl="0" algn="l">
              <a:spcBef>
                <a:spcPts val="1200"/>
              </a:spcBef>
              <a:spcAft>
                <a:spcPts val="0"/>
              </a:spcAft>
              <a:buClr>
                <a:srgbClr val="000000"/>
              </a:buClr>
              <a:buSzPts val="1204"/>
              <a:buFont typeface="Arial"/>
              <a:buChar char="●"/>
            </a:pPr>
            <a:r>
              <a:rPr b="1" lang="en" sz="1204">
                <a:solidFill>
                  <a:srgbClr val="000000"/>
                </a:solidFill>
                <a:latin typeface="Arial"/>
                <a:ea typeface="Arial"/>
                <a:cs typeface="Arial"/>
                <a:sym typeface="Arial"/>
              </a:rPr>
              <a:t>iPhone Case with Bottle Opener:</a:t>
            </a:r>
            <a:endParaRPr b="1" sz="1204">
              <a:solidFill>
                <a:srgbClr val="000000"/>
              </a:solidFill>
              <a:latin typeface="Arial"/>
              <a:ea typeface="Arial"/>
              <a:cs typeface="Arial"/>
              <a:sym typeface="Arial"/>
            </a:endParaRPr>
          </a:p>
          <a:p>
            <a:pPr indent="-305063" lvl="1" marL="914400" rtl="0" algn="l">
              <a:spcBef>
                <a:spcPts val="0"/>
              </a:spcBef>
              <a:spcAft>
                <a:spcPts val="0"/>
              </a:spcAft>
              <a:buClr>
                <a:srgbClr val="000000"/>
              </a:buClr>
              <a:buSzPts val="1204"/>
              <a:buFont typeface="Arial"/>
              <a:buChar char="○"/>
            </a:pPr>
            <a:r>
              <a:rPr lang="en" sz="1204">
                <a:solidFill>
                  <a:srgbClr val="000000"/>
                </a:solidFill>
                <a:latin typeface="Arial"/>
                <a:ea typeface="Arial"/>
                <a:cs typeface="Arial"/>
                <a:sym typeface="Arial"/>
              </a:rPr>
              <a:t>A durable case that not only protects your iPhone but also includes a built-in bottle opener. Ideal for those moments when you need to open a drink on the go.</a:t>
            </a:r>
            <a:endParaRPr sz="1204">
              <a:solidFill>
                <a:srgbClr val="000000"/>
              </a:solidFill>
              <a:latin typeface="Arial"/>
              <a:ea typeface="Arial"/>
              <a:cs typeface="Arial"/>
              <a:sym typeface="Arial"/>
            </a:endParaRPr>
          </a:p>
          <a:p>
            <a:pPr indent="-305063" lvl="0" marL="457200" rtl="0" algn="l">
              <a:spcBef>
                <a:spcPts val="0"/>
              </a:spcBef>
              <a:spcAft>
                <a:spcPts val="0"/>
              </a:spcAft>
              <a:buClr>
                <a:srgbClr val="000000"/>
              </a:buClr>
              <a:buSzPts val="1204"/>
              <a:buFont typeface="Arial"/>
              <a:buChar char="●"/>
            </a:pPr>
            <a:r>
              <a:rPr b="1" lang="en" sz="1204">
                <a:solidFill>
                  <a:srgbClr val="000000"/>
                </a:solidFill>
                <a:latin typeface="Arial"/>
                <a:ea typeface="Arial"/>
                <a:cs typeface="Arial"/>
                <a:sym typeface="Arial"/>
              </a:rPr>
              <a:t>iPhone Fan:</a:t>
            </a:r>
            <a:endParaRPr b="1" sz="1204">
              <a:solidFill>
                <a:srgbClr val="000000"/>
              </a:solidFill>
              <a:latin typeface="Arial"/>
              <a:ea typeface="Arial"/>
              <a:cs typeface="Arial"/>
              <a:sym typeface="Arial"/>
            </a:endParaRPr>
          </a:p>
          <a:p>
            <a:pPr indent="-305063" lvl="1" marL="914400" rtl="0" algn="l">
              <a:spcBef>
                <a:spcPts val="0"/>
              </a:spcBef>
              <a:spcAft>
                <a:spcPts val="0"/>
              </a:spcAft>
              <a:buClr>
                <a:srgbClr val="000000"/>
              </a:buClr>
              <a:buSzPts val="1204"/>
              <a:buFont typeface="Arial"/>
              <a:buChar char="○"/>
            </a:pPr>
            <a:r>
              <a:rPr lang="en" sz="1204">
                <a:solidFill>
                  <a:srgbClr val="000000"/>
                </a:solidFill>
                <a:latin typeface="Arial"/>
                <a:ea typeface="Arial"/>
                <a:cs typeface="Arial"/>
                <a:sym typeface="Arial"/>
              </a:rPr>
              <a:t>A small, portable fan that attaches to your iPhone, providing a cooling breeze anytime, anywhere. Perfect for hot summer days and outdoor activities.</a:t>
            </a:r>
            <a:endParaRPr sz="1204">
              <a:solidFill>
                <a:srgbClr val="000000"/>
              </a:solidFill>
              <a:latin typeface="Arial"/>
              <a:ea typeface="Arial"/>
              <a:cs typeface="Arial"/>
              <a:sym typeface="Arial"/>
            </a:endParaRPr>
          </a:p>
          <a:p>
            <a:pPr indent="-305063" lvl="0" marL="457200" rtl="0" algn="l">
              <a:spcBef>
                <a:spcPts val="0"/>
              </a:spcBef>
              <a:spcAft>
                <a:spcPts val="0"/>
              </a:spcAft>
              <a:buClr>
                <a:srgbClr val="000000"/>
              </a:buClr>
              <a:buSzPts val="1204"/>
              <a:buFont typeface="Arial"/>
              <a:buChar char="●"/>
            </a:pPr>
            <a:r>
              <a:rPr b="1" lang="en" sz="1204">
                <a:solidFill>
                  <a:srgbClr val="000000"/>
                </a:solidFill>
                <a:latin typeface="Arial"/>
                <a:ea typeface="Arial"/>
                <a:cs typeface="Arial"/>
                <a:sym typeface="Arial"/>
              </a:rPr>
              <a:t>Case with Built-in Cup Holder:</a:t>
            </a:r>
            <a:endParaRPr b="1" sz="1204">
              <a:solidFill>
                <a:srgbClr val="000000"/>
              </a:solidFill>
              <a:latin typeface="Arial"/>
              <a:ea typeface="Arial"/>
              <a:cs typeface="Arial"/>
              <a:sym typeface="Arial"/>
            </a:endParaRPr>
          </a:p>
          <a:p>
            <a:pPr indent="-305063" lvl="1" marL="914400" rtl="0" algn="l">
              <a:spcBef>
                <a:spcPts val="0"/>
              </a:spcBef>
              <a:spcAft>
                <a:spcPts val="0"/>
              </a:spcAft>
              <a:buClr>
                <a:srgbClr val="000000"/>
              </a:buClr>
              <a:buSzPts val="1204"/>
              <a:buFont typeface="Arial"/>
              <a:buChar char="○"/>
            </a:pPr>
            <a:r>
              <a:rPr lang="en" sz="1204">
                <a:solidFill>
                  <a:srgbClr val="000000"/>
                </a:solidFill>
                <a:latin typeface="Arial"/>
                <a:ea typeface="Arial"/>
                <a:cs typeface="Arial"/>
                <a:sym typeface="Arial"/>
              </a:rPr>
              <a:t>An innovative case with an integrated cup holder, allowing you to carry your drink securely while keeping your hands free. Great for travel, outdoor events, and busy days.</a:t>
            </a:r>
            <a:endParaRPr sz="1204">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Power of Integration</a:t>
            </a:r>
            <a:endParaRPr/>
          </a:p>
        </p:txBody>
      </p:sp>
      <p:sp>
        <p:nvSpPr>
          <p:cNvPr id="80" name="Google Shape;80;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Arial"/>
                <a:ea typeface="Arial"/>
                <a:cs typeface="Arial"/>
                <a:sym typeface="Arial"/>
              </a:rPr>
              <a:t>Title:</a:t>
            </a:r>
            <a:r>
              <a:rPr lang="en" sz="1200">
                <a:solidFill>
                  <a:srgbClr val="000000"/>
                </a:solidFill>
                <a:latin typeface="Arial"/>
                <a:ea typeface="Arial"/>
                <a:cs typeface="Arial"/>
                <a:sym typeface="Arial"/>
              </a:rPr>
              <a:t> Why Combine These Products?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 sz="1200">
                <a:solidFill>
                  <a:srgbClr val="000000"/>
                </a:solidFill>
                <a:latin typeface="Arial"/>
                <a:ea typeface="Arial"/>
                <a:cs typeface="Arial"/>
                <a:sym typeface="Arial"/>
              </a:rPr>
              <a:t>Content:</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When used together, these products provide unparalleled convenience. The iPhone Fan keeps you cool, the Bottle Opener Case ensures you're always ready to open a drink, and the Cup Holder Case holds your beverage securely. Together, they transform your iPhone into a versatile tool for any situation.</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Ultimate On-the-Go Solution</a:t>
            </a:r>
            <a:endParaRPr/>
          </a:p>
        </p:txBody>
      </p:sp>
      <p:sp>
        <p:nvSpPr>
          <p:cNvPr id="86" name="Google Shape;86;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solidFill>
                  <a:srgbClr val="000000"/>
                </a:solidFill>
                <a:latin typeface="Arial"/>
                <a:ea typeface="Arial"/>
                <a:cs typeface="Arial"/>
                <a:sym typeface="Arial"/>
              </a:rPr>
              <a:t>Title:</a:t>
            </a:r>
            <a:r>
              <a:rPr lang="en" sz="1200">
                <a:solidFill>
                  <a:srgbClr val="000000"/>
                </a:solidFill>
                <a:latin typeface="Arial"/>
                <a:ea typeface="Arial"/>
                <a:cs typeface="Arial"/>
                <a:sym typeface="Arial"/>
              </a:rPr>
              <a:t> Perfect for the Modern Lifestyle</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 sz="1200">
                <a:solidFill>
                  <a:srgbClr val="000000"/>
                </a:solidFill>
                <a:latin typeface="Arial"/>
                <a:ea typeface="Arial"/>
                <a:cs typeface="Arial"/>
                <a:sym typeface="Arial"/>
              </a:rPr>
              <a:t>Content:</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Scenario 1:</a:t>
            </a:r>
            <a:r>
              <a:rPr lang="en" sz="1200">
                <a:solidFill>
                  <a:srgbClr val="000000"/>
                </a:solidFill>
                <a:latin typeface="Arial"/>
                <a:ea typeface="Arial"/>
                <a:cs typeface="Arial"/>
                <a:sym typeface="Arial"/>
              </a:rPr>
              <a:t> A Day at the Park</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Imagine spending a day at the park. The iPhone Fan keeps you cool while you relax. When you get thirsty, the Bottle Opener Case makes it easy to open a drink. The Cup Holder Case securely holds your beverage, allowing you to enjoy your time without worrying about spills.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Scenario 2:</a:t>
            </a:r>
            <a:r>
              <a:rPr lang="en" sz="1200">
                <a:solidFill>
                  <a:srgbClr val="000000"/>
                </a:solidFill>
                <a:latin typeface="Arial"/>
                <a:ea typeface="Arial"/>
                <a:cs typeface="Arial"/>
                <a:sym typeface="Arial"/>
              </a:rPr>
              <a:t> Outdoor Events</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At an outdoor event, you can use the Cup Holder Case to keep your drink handy while your hands are free for other activities. The iPhone Fan helps you stay comfortable, and the Bottle Opener Case ensures you can easily open any bottles you have.</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Highlighting Unique Features</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solidFill>
                  <a:srgbClr val="000000"/>
                </a:solidFill>
                <a:latin typeface="Arial"/>
                <a:ea typeface="Arial"/>
                <a:cs typeface="Arial"/>
                <a:sym typeface="Arial"/>
              </a:rPr>
              <a:t>Title:</a:t>
            </a:r>
            <a:r>
              <a:rPr lang="en" sz="1200">
                <a:solidFill>
                  <a:srgbClr val="000000"/>
                </a:solidFill>
                <a:latin typeface="Arial"/>
                <a:ea typeface="Arial"/>
                <a:cs typeface="Arial"/>
                <a:sym typeface="Arial"/>
              </a:rPr>
              <a:t> Key Features and Benefits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 sz="1200">
                <a:solidFill>
                  <a:srgbClr val="000000"/>
                </a:solidFill>
                <a:latin typeface="Arial"/>
                <a:ea typeface="Arial"/>
                <a:cs typeface="Arial"/>
                <a:sym typeface="Arial"/>
              </a:rPr>
              <a:t>Content:</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Durability and Protection:</a:t>
            </a:r>
            <a:endParaRPr b="1"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All three products are designed to protect your iPhone while providing additional functionality. The cases are made from high-quality materials that offer robust protection.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Practicality and Convenience:</a:t>
            </a:r>
            <a:endParaRPr b="1"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These accessories are designed to make your life easier. The bottle opener is always at hand, the fan provides instant cooling, and the cup holder keeps your drink secure.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Portability:</a:t>
            </a:r>
            <a:endParaRPr b="1"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Each product is lightweight and easy to carry, ensuring they don’t add unnecessary bulk to your iPhone. Their compact design makes them perfect for travel and daily use.</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Testimonials</a:t>
            </a:r>
            <a:endParaRPr/>
          </a:p>
        </p:txBody>
      </p:sp>
      <p:sp>
        <p:nvSpPr>
          <p:cNvPr id="98" name="Google Shape;98;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Arial"/>
                <a:ea typeface="Arial"/>
                <a:cs typeface="Arial"/>
                <a:sym typeface="Arial"/>
              </a:rPr>
              <a:t>Title:</a:t>
            </a:r>
            <a:r>
              <a:rPr lang="en" sz="1200">
                <a:solidFill>
                  <a:srgbClr val="000000"/>
                </a:solidFill>
                <a:latin typeface="Arial"/>
                <a:ea typeface="Arial"/>
                <a:cs typeface="Arial"/>
                <a:sym typeface="Arial"/>
              </a:rPr>
              <a:t> What Our Customers Are Saying</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 sz="1200">
                <a:solidFill>
                  <a:srgbClr val="000000"/>
                </a:solidFill>
                <a:latin typeface="Arial"/>
                <a:ea typeface="Arial"/>
                <a:cs typeface="Arial"/>
                <a:sym typeface="Arial"/>
              </a:rPr>
              <a:t>Content:</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"The iPhone Case with Bottle Opener has been a lifesaver at so many parties. I never have to look for a bottle opener anymore!" - Jane D.</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 love the iPhone Fan! It's so small, but it provides such a powerful breeze. It's perfect for my daily commute." - Mike 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Case with Built-in Cup Holder is genius! I use it all the time when I'm at the park with my kids. It holds my drink securely, and I can still use my hands." - Emily R.</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Story Behind the Products</a:t>
            </a:r>
            <a:endParaRPr/>
          </a:p>
        </p:txBody>
      </p:sp>
      <p:sp>
        <p:nvSpPr>
          <p:cNvPr id="104" name="Google Shape;104;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Arial"/>
                <a:ea typeface="Arial"/>
                <a:cs typeface="Arial"/>
                <a:sym typeface="Arial"/>
              </a:rPr>
              <a:t>Title:</a:t>
            </a:r>
            <a:r>
              <a:rPr lang="en" sz="1200">
                <a:solidFill>
                  <a:srgbClr val="000000"/>
                </a:solidFill>
                <a:latin typeface="Arial"/>
                <a:ea typeface="Arial"/>
                <a:cs typeface="Arial"/>
                <a:sym typeface="Arial"/>
              </a:rPr>
              <a:t> Innovation and Inspiration</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 sz="1200">
                <a:solidFill>
                  <a:srgbClr val="000000"/>
                </a:solidFill>
                <a:latin typeface="Arial"/>
                <a:ea typeface="Arial"/>
                <a:cs typeface="Arial"/>
                <a:sym typeface="Arial"/>
              </a:rPr>
              <a:t>Content:</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These products were developed with the modern, on-the-go lifestyle in mind. We wanted to create accessories that not only protect your iPhone but also add significant value to your everyday life. Our design team focused on solving common problems with innovative solutions, resulting in these unique, multi-functional products.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Call to Action</a:t>
            </a:r>
            <a:endParaRPr/>
          </a:p>
        </p:txBody>
      </p:sp>
      <p:sp>
        <p:nvSpPr>
          <p:cNvPr id="110" name="Google Shape;110;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Arial"/>
                <a:ea typeface="Arial"/>
                <a:cs typeface="Arial"/>
                <a:sym typeface="Arial"/>
              </a:rPr>
              <a:t>Title:</a:t>
            </a:r>
            <a:r>
              <a:rPr lang="en" sz="1200">
                <a:solidFill>
                  <a:srgbClr val="000000"/>
                </a:solidFill>
                <a:latin typeface="Arial"/>
                <a:ea typeface="Arial"/>
                <a:cs typeface="Arial"/>
                <a:sym typeface="Arial"/>
              </a:rPr>
              <a:t> Ready to Experience Ultimate Convenience?</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 sz="1200">
                <a:solidFill>
                  <a:srgbClr val="000000"/>
                </a:solidFill>
                <a:latin typeface="Arial"/>
                <a:ea typeface="Arial"/>
                <a:cs typeface="Arial"/>
                <a:sym typeface="Arial"/>
              </a:rPr>
              <a:t>Content:</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Don't miss out on the ultimate convenience these products offer. Visit our website to purchase the iPhone Case with Bottle Opener, iPhone Fan, and Case with Built-in Cup Holder. Take advantage of our special bundle offers and experience the difference today!</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Contact Information:</a:t>
            </a:r>
            <a:endParaRPr b="1"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Website:</a:t>
            </a:r>
            <a:r>
              <a:rPr lang="en" sz="12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200" u="sng">
                <a:solidFill>
                  <a:schemeClr val="hlink"/>
                </a:solidFill>
                <a:latin typeface="Arial"/>
                <a:ea typeface="Arial"/>
                <a:cs typeface="Arial"/>
                <a:sym typeface="Arial"/>
                <a:hlinkClick r:id="rId4"/>
              </a:rPr>
              <a:t>www.ultimate-convenience.com</a:t>
            </a:r>
            <a:endParaRPr sz="1200" u="sng">
              <a:solidFill>
                <a:schemeClr val="hlink"/>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Email: support@ultimate-convenience.com</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Phone: 1-800-555-1234</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