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77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C2B5-837F-499D-AAF4-BDC881ECD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214C72-B7A6-4F63-98DE-071EA2EC8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1A248-A1C1-4FE9-9899-B18DACF8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D582-2EB8-4927-9597-04ECA9BB6CE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AAFDB-899C-4A92-B5E1-CD350DD3B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C7FBC-1CD7-4A95-8725-DD1ED673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0817-E7B3-4D64-854C-39DC7A8DA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446A-E8A7-45D1-85E6-61F1DA1C8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40EC5-0057-4137-AA28-9763769C0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8ECC4-2067-420E-B049-284B8D60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D582-2EB8-4927-9597-04ECA9BB6CE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FF8C5-898E-495C-BD17-8C267633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C8049-37B7-4A3A-9B32-3756810D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0817-E7B3-4D64-854C-39DC7A8DA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2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58D6EA-B38A-47E3-8F86-DDA5C4B24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C5632-1B9C-4A65-B227-85954D040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58121-80E7-468F-B704-028E7EB1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D582-2EB8-4927-9597-04ECA9BB6CE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C2C2B-CC88-4B0F-95A8-5B09869C2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96D8A-EC62-4ADC-9610-8C0BC4AC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0817-E7B3-4D64-854C-39DC7A8DA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92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72144-1326-4AC0-89BD-49F828BD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CE054-6D5F-4A63-89CF-B25DBA2DFE85}" type="datetime1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C2CF6-FB07-4021-B273-C4B554F9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BD1DF-DAF4-4AA2-9245-CB3D0772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3C53F-1024-442A-878E-803DC2073E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2414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board -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DC0543-C5C8-458D-9742-7640C7BF3CAF}"/>
              </a:ext>
            </a:extLst>
          </p:cNvPr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873524805"/>
              </p:ext>
            </p:extLst>
          </p:nvPr>
        </p:nvGraphicFramePr>
        <p:xfrm>
          <a:off x="203200" y="403519"/>
          <a:ext cx="11857565" cy="5922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8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9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597869106"/>
                    </a:ext>
                  </a:extLst>
                </a:gridCol>
                <a:gridCol w="15049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278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Course:</a:t>
                      </a:r>
                    </a:p>
                  </a:txBody>
                  <a:tcPr marL="100799" marR="100799" marT="37790" marB="37790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00799" marR="100799" marT="37790" marB="377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Role:</a:t>
                      </a:r>
                    </a:p>
                  </a:txBody>
                  <a:tcPr marL="100799" marR="100799" marT="37790" marB="37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0799" marR="100799" marT="37790" marB="37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Feedback</a:t>
                      </a:r>
                    </a:p>
                  </a:txBody>
                  <a:tcPr marL="100799" marR="100799" marT="37790" marB="37790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Section:</a:t>
                      </a:r>
                    </a:p>
                  </a:txBody>
                  <a:tcPr marL="100799" marR="100799" marT="37790" marB="37790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100799" marR="100799" marT="37790" marB="37790"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Runtime:</a:t>
                      </a:r>
                      <a:endParaRPr lang="en-US" sz="1000" b="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100799" marR="100799" marT="37790" marB="37790"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00799" marR="100799" marT="37790" marB="37790"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Training Team</a:t>
                      </a:r>
                    </a:p>
                  </a:txBody>
                  <a:tcPr marL="100799" marR="100799" marT="37790" marB="37790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965">
                <a:tc rowSpan="4" gridSpan="2">
                  <a:txBody>
                    <a:bodyPr/>
                    <a:lstStyle/>
                    <a:p>
                      <a:pPr algn="ctr"/>
                      <a:r>
                        <a:rPr lang="en-US" sz="1000" b="1" baseline="0" dirty="0"/>
                        <a:t>Visuals</a:t>
                      </a:r>
                    </a:p>
                    <a:p>
                      <a:pPr algn="ctr"/>
                      <a:r>
                        <a:rPr lang="en-US" sz="1000" b="0" i="1" baseline="0" dirty="0"/>
                        <a:t>(Video/Pics/Characters)</a:t>
                      </a:r>
                      <a:endParaRPr lang="en-US" sz="1000" b="0" i="1" dirty="0"/>
                    </a:p>
                    <a:p>
                      <a:pPr algn="ctr"/>
                      <a:endParaRPr lang="en-US" sz="1000" b="1" dirty="0"/>
                    </a:p>
                    <a:p>
                      <a:pPr algn="ctr"/>
                      <a:endParaRPr lang="en-US" sz="1000" dirty="0"/>
                    </a:p>
                  </a:txBody>
                  <a:tcPr marL="100799" marR="100799" marT="37790" marB="37790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Onscreen Text</a:t>
                      </a:r>
                      <a:r>
                        <a:rPr lang="en-US" sz="1000" b="1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endParaRPr 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100799" marR="100799" marT="37790" marB="37790"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100799" marR="100799" marT="37790" marB="37790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636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100799" marR="100799" marT="37790" marB="37790"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019041"/>
                  </a:ext>
                </a:extLst>
              </a:tr>
              <a:tr h="30388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Animation &amp; Interactivity</a:t>
                      </a:r>
                      <a:r>
                        <a:rPr lang="en-US" sz="1000" b="1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100799" marR="100799" marT="37790" marB="37790"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Project Team</a:t>
                      </a:r>
                    </a:p>
                  </a:txBody>
                  <a:tcPr marL="100799" marR="100799" marT="37790" marB="37790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283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00799" marR="100799" marT="37790" marB="37790"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100799" marR="100799" marT="37790" marB="37790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30025"/>
                  </a:ext>
                </a:extLst>
              </a:tr>
              <a:tr h="341758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Audio Narration</a:t>
                      </a:r>
                    </a:p>
                  </a:txBody>
                  <a:tcPr marL="100799" marR="100799" marT="37790" marB="37790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SME</a:t>
                      </a:r>
                    </a:p>
                  </a:txBody>
                  <a:tcPr marL="100799" marR="100799" marT="37790" marB="37790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504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100799" marR="100799" marT="37790" marB="37790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00799" marR="100799" marT="37790" marB="37790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121466"/>
                  </a:ext>
                </a:extLst>
              </a:tr>
            </a:tbl>
          </a:graphicData>
        </a:graphic>
      </p:graphicFrame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09355843-108B-4A7E-A0E5-3F0B4E4B8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"/>
            <a:ext cx="406400" cy="365125"/>
          </a:xfrm>
        </p:spPr>
        <p:txBody>
          <a:bodyPr/>
          <a:lstStyle/>
          <a:p>
            <a:pPr>
              <a:defRPr/>
            </a:pPr>
            <a:fld id="{EFF3C53F-1024-442A-878E-803DC2073E9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Online Image Placeholder 9">
            <a:extLst>
              <a:ext uri="{FF2B5EF4-FFF2-40B4-BE49-F238E27FC236}">
                <a16:creationId xmlns:a16="http://schemas.microsoft.com/office/drawing/2014/main" id="{1991B1E0-F822-4968-B5E3-7E1189A32004}"/>
              </a:ext>
            </a:extLst>
          </p:cNvPr>
          <p:cNvSpPr>
            <a:spLocks noGrp="1"/>
          </p:cNvSpPr>
          <p:nvPr>
            <p:ph type="clipArt" sz="quarter" idx="13" hasCustomPrompt="1"/>
          </p:nvPr>
        </p:nvSpPr>
        <p:spPr>
          <a:xfrm>
            <a:off x="304800" y="1219200"/>
            <a:ext cx="6553200" cy="2971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79E06D2-FC1E-465E-B399-8844B773B9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6600" y="1219201"/>
            <a:ext cx="2438400" cy="114299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CF786BF-F8C2-4C0C-8830-E5EBEF4EC8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86600" y="2793355"/>
            <a:ext cx="2438400" cy="147384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FA88A805-D5C7-4EF0-80AB-FFCDB79409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679515" y="914400"/>
            <a:ext cx="2309285" cy="14478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80FB0AA-8D85-4DA2-8803-A8986E80A6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689040" y="2793355"/>
            <a:ext cx="2309285" cy="147384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E71041C4-1C84-45F0-8298-398C5A2863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89039" y="4741572"/>
            <a:ext cx="2309285" cy="147384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8C6132A8-5C3D-4862-B985-3688DDFDF8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04800" y="4741571"/>
            <a:ext cx="9220200" cy="147384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E2D7B00D-65BC-4950-95B2-38D461E62C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63985" y="662526"/>
            <a:ext cx="1361015" cy="188793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15E5037F-747B-4221-A86B-64D0D31C55B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63985" y="420807"/>
            <a:ext cx="1361015" cy="188793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7AEB464D-9FA2-4AD7-965F-CB07B48E222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718729" y="416205"/>
            <a:ext cx="5291669" cy="220614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AA8997B5-A936-47F9-81F8-D6E8D1ADB67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718730" y="685800"/>
            <a:ext cx="5291669" cy="175674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70C121FA-8472-4A7C-AE5B-0C9D72BDA53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931582" y="5379"/>
            <a:ext cx="6400800" cy="365126"/>
          </a:xfrm>
        </p:spPr>
        <p:txBody>
          <a:bodyPr anchor="ctr" anchorCtr="1">
            <a:noAutofit/>
          </a:bodyPr>
          <a:lstStyle>
            <a:lvl1pPr marL="0" indent="0">
              <a:buNone/>
              <a:defRPr sz="1800" b="1"/>
            </a:lvl1pPr>
          </a:lstStyle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2511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3FC88-782D-4ED1-A305-8931828F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76200"/>
            <a:ext cx="457200" cy="365125"/>
          </a:xfrm>
        </p:spPr>
        <p:txBody>
          <a:bodyPr/>
          <a:lstStyle/>
          <a:p>
            <a:pPr>
              <a:defRPr/>
            </a:pPr>
            <a:fld id="{4C093298-7437-4691-B827-85F81256A24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73C5B9-6AD5-40F7-9A08-C18F9B326D9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440104" y="441325"/>
          <a:ext cx="11383494" cy="6232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904">
                  <a:extLst>
                    <a:ext uri="{9D8B030D-6E8A-4147-A177-3AD203B41FA5}">
                      <a16:colId xmlns:a16="http://schemas.microsoft.com/office/drawing/2014/main" val="3579939815"/>
                    </a:ext>
                  </a:extLst>
                </a:gridCol>
                <a:gridCol w="2528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4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360">
                  <a:extLst>
                    <a:ext uri="{9D8B030D-6E8A-4147-A177-3AD203B41FA5}">
                      <a16:colId xmlns:a16="http://schemas.microsoft.com/office/drawing/2014/main" val="138397074"/>
                    </a:ext>
                  </a:extLst>
                </a:gridCol>
                <a:gridCol w="3122828">
                  <a:extLst>
                    <a:ext uri="{9D8B030D-6E8A-4147-A177-3AD203B41FA5}">
                      <a16:colId xmlns:a16="http://schemas.microsoft.com/office/drawing/2014/main" val="3911547121"/>
                    </a:ext>
                  </a:extLst>
                </a:gridCol>
                <a:gridCol w="25285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8425">
                <a:tc>
                  <a:txBody>
                    <a:bodyPr/>
                    <a:lstStyle/>
                    <a:p>
                      <a:r>
                        <a:rPr lang="en-US" sz="1000" b="1" dirty="0"/>
                        <a:t>Course:</a:t>
                      </a:r>
                    </a:p>
                  </a:txBody>
                  <a:tcPr marL="75599" marR="75599" marT="37793" marB="377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US" dirty="0"/>
                    </a:p>
                  </a:txBody>
                  <a:tcPr marL="75599" marR="75599" marT="37793" marB="377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75599" marR="75599" marT="37793" marB="377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/>
                    </a:p>
                  </a:txBody>
                  <a:tcPr marL="75599" marR="75599" marT="37793" marB="37793" anchor="ctr"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5599" marR="75599" marT="37793" marB="3779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Reviewer</a:t>
                      </a:r>
                      <a:r>
                        <a:rPr lang="en-US" sz="1000" b="1" baseline="0" dirty="0"/>
                        <a:t> Notes</a:t>
                      </a:r>
                      <a:endParaRPr lang="en-US" sz="1000" b="1" dirty="0"/>
                    </a:p>
                  </a:txBody>
                  <a:tcPr marL="75599" marR="75599" marT="37793" marB="377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9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Section:</a:t>
                      </a:r>
                    </a:p>
                  </a:txBody>
                  <a:tcPr marL="75599" marR="75599" marT="37793" marB="377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75599" marR="75599" marT="37793" marB="377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5599" marR="75599" marT="37793" marB="377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dirty="0"/>
                        <a:t>Question Type:</a:t>
                      </a:r>
                    </a:p>
                  </a:txBody>
                  <a:tcPr marL="75599" marR="75599" marT="37793" marB="377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1000" b="1" baseline="0" dirty="0"/>
                        <a:t>Question Title </a:t>
                      </a:r>
                      <a:endParaRPr lang="en-US" sz="1000" b="1" dirty="0"/>
                    </a:p>
                  </a:txBody>
                  <a:tcPr marL="75599" marR="75599" marT="37793" marB="37793" anchor="ctr"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5599" marR="75599" marT="37793" marB="377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Training Team</a:t>
                      </a:r>
                    </a:p>
                  </a:txBody>
                  <a:tcPr marL="75599" marR="75599" marT="37793" marB="377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0166">
                <a:tc rowSpan="2"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Onscreen Text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</a:rPr>
                        <a:t>  / Graphics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000" dirty="0"/>
                        <a:t>Any text that is onscreen related to the question such as instructions</a:t>
                      </a:r>
                    </a:p>
                  </a:txBody>
                  <a:tcPr marL="75599" marR="75599" marT="37793" marB="377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8394" marR="88394" marT="44196" marB="44196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5599" marR="75599" marT="37793" marB="377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071">
                <a:tc gridSpan="7"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75599" marR="75599" marT="37793" marB="377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Project Team</a:t>
                      </a:r>
                    </a:p>
                  </a:txBody>
                  <a:tcPr marL="75599" marR="75599" marT="37793" marB="377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138"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Audio / Narration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/>
                        <a:t>Audio related to the question that gives instructions or clarity.</a:t>
                      </a:r>
                      <a:endParaRPr lang="en-US" sz="1000" dirty="0"/>
                    </a:p>
                  </a:txBody>
                  <a:tcPr marL="75599" marR="75599" marT="37793" marB="377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75599" marR="75599" marT="37793" marB="377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977139"/>
                  </a:ext>
                </a:extLst>
              </a:tr>
              <a:tr h="1081217">
                <a:tc gridSpan="7"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75599" marR="75599" marT="37793" marB="377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14932"/>
                  </a:ext>
                </a:extLst>
              </a:tr>
              <a:tr h="265665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/>
                        <a:t>Answer</a:t>
                      </a:r>
                      <a:r>
                        <a:rPr lang="en-US" sz="1000" b="1" i="0" baseline="0" dirty="0"/>
                        <a:t> Options/Behavior</a:t>
                      </a:r>
                    </a:p>
                  </a:txBody>
                  <a:tcPr marL="75599" marR="75599" marT="37793" marB="377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000" b="1" i="0" dirty="0"/>
                        <a:t>Correct Answer</a:t>
                      </a:r>
                      <a:endParaRPr lang="en-US" dirty="0"/>
                    </a:p>
                  </a:txBody>
                  <a:tcPr marL="75599" marR="75599" marT="37793" marB="377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0" baseline="0" dirty="0"/>
                    </a:p>
                  </a:txBody>
                  <a:tcPr marL="75599" marR="75599" marT="37793" marB="37793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SME</a:t>
                      </a:r>
                    </a:p>
                  </a:txBody>
                  <a:tcPr marL="75599" marR="75599" marT="37793" marB="377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9941"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 marL="75599" marR="75599" marT="37793" marB="377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 marL="75599" marR="75599" marT="37793" marB="377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75599" marR="75599" marT="37793" marB="377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053924"/>
                  </a:ext>
                </a:extLst>
              </a:tr>
              <a:tr h="86572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Remediation Guidance</a:t>
                      </a:r>
                    </a:p>
                  </a:txBody>
                  <a:tcPr marL="75599" marR="75599" marT="37793" marB="377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/>
                    </a:p>
                  </a:txBody>
                  <a:tcPr marL="75599" marR="75599" marT="37793" marB="377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5599" marR="75599" marT="37793" marB="377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1" dirty="0"/>
                    </a:p>
                  </a:txBody>
                  <a:tcPr marL="75599" marR="75599" marT="37793" marB="377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Correct/Incorrect Options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 </a:t>
                      </a:r>
                      <a:r>
                        <a:rPr lang="en-US" sz="1000" b="0" i="1" dirty="0"/>
                        <a:t>(Correct/Incorrect</a:t>
                      </a:r>
                      <a:r>
                        <a:rPr lang="en-US" sz="1000" b="0" i="1" baseline="0" dirty="0"/>
                        <a:t>/ Message)</a:t>
                      </a:r>
                      <a:endParaRPr lang="en-US" sz="1000" b="0" i="1" dirty="0"/>
                    </a:p>
                  </a:txBody>
                  <a:tcPr marL="75599" marR="75599" marT="37793" marB="377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1" dirty="0"/>
                    </a:p>
                  </a:txBody>
                  <a:tcPr marL="75599" marR="75599" marT="37793" marB="377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5599" marR="75599" marT="37793" marB="377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CE408CA-E2D5-49D6-ACB8-7BB8AFD33B23}"/>
              </a:ext>
            </a:extLst>
          </p:cNvPr>
          <p:cNvSpPr txBox="1"/>
          <p:nvPr userDrawn="1"/>
        </p:nvSpPr>
        <p:spPr>
          <a:xfrm>
            <a:off x="4040786" y="40481"/>
            <a:ext cx="4110427" cy="35401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710" b="1" dirty="0"/>
              <a:t>Question Slide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9C4C6C-22B8-480E-9491-C640A7145F78}"/>
              </a:ext>
            </a:extLst>
          </p:cNvPr>
          <p:cNvSpPr/>
          <p:nvPr userDrawn="1"/>
        </p:nvSpPr>
        <p:spPr>
          <a:xfrm>
            <a:off x="5980881" y="914056"/>
            <a:ext cx="227345" cy="226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F22275-4D6E-4EBA-AC8F-CD5EC42F91DC}"/>
              </a:ext>
            </a:extLst>
          </p:cNvPr>
          <p:cNvSpPr/>
          <p:nvPr userDrawn="1"/>
        </p:nvSpPr>
        <p:spPr>
          <a:xfrm>
            <a:off x="7707736" y="906924"/>
            <a:ext cx="227345" cy="210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733268-3370-4093-9386-7185EFF10E29}"/>
              </a:ext>
            </a:extLst>
          </p:cNvPr>
          <p:cNvSpPr txBox="1"/>
          <p:nvPr userDrawn="1"/>
        </p:nvSpPr>
        <p:spPr>
          <a:xfrm>
            <a:off x="7545055" y="1140574"/>
            <a:ext cx="227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FBCFA3-2E9D-4FDB-BC38-A70BE749AD4D}"/>
              </a:ext>
            </a:extLst>
          </p:cNvPr>
          <p:cNvSpPr txBox="1"/>
          <p:nvPr userDrawn="1"/>
        </p:nvSpPr>
        <p:spPr>
          <a:xfrm>
            <a:off x="6326355" y="889336"/>
            <a:ext cx="1147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Knowledge Check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9EBD2F-83A2-45A7-A050-895960270436}"/>
              </a:ext>
            </a:extLst>
          </p:cNvPr>
          <p:cNvSpPr txBox="1"/>
          <p:nvPr userDrawn="1"/>
        </p:nvSpPr>
        <p:spPr>
          <a:xfrm>
            <a:off x="7935081" y="894352"/>
            <a:ext cx="1147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Graded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702CCB-D76A-4059-9003-31151724433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693" y="1609725"/>
            <a:ext cx="4343400" cy="1590675"/>
          </a:xfrm>
        </p:spPr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C21AD29B-9AD5-4D43-A52A-E3CD43CA64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29200" y="1600200"/>
            <a:ext cx="4110038" cy="16002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1E1E1AA6-F2F8-4142-8EC9-76EAE2626E3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22345" y="1219200"/>
            <a:ext cx="2501253" cy="1676400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53" name="Text Placeholder 51">
            <a:extLst>
              <a:ext uri="{FF2B5EF4-FFF2-40B4-BE49-F238E27FC236}">
                <a16:creationId xmlns:a16="http://schemas.microsoft.com/office/drawing/2014/main" id="{DA6F78FA-0FCA-4C04-83A5-46CD5AD959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22345" y="3260725"/>
            <a:ext cx="2429551" cy="1387475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54" name="Text Placeholder 51">
            <a:extLst>
              <a:ext uri="{FF2B5EF4-FFF2-40B4-BE49-F238E27FC236}">
                <a16:creationId xmlns:a16="http://schemas.microsoft.com/office/drawing/2014/main" id="{92BA4EE5-0815-423A-AE59-F4BBFECDCEB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322345" y="4996955"/>
            <a:ext cx="2501253" cy="1676400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55" name="Text Placeholder 51">
            <a:extLst>
              <a:ext uri="{FF2B5EF4-FFF2-40B4-BE49-F238E27FC236}">
                <a16:creationId xmlns:a16="http://schemas.microsoft.com/office/drawing/2014/main" id="{171D90D9-373F-4DCF-B602-8C6AB803185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3657600"/>
            <a:ext cx="8794119" cy="1009649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56" name="Text Placeholder 51">
            <a:extLst>
              <a:ext uri="{FF2B5EF4-FFF2-40B4-BE49-F238E27FC236}">
                <a16:creationId xmlns:a16="http://schemas.microsoft.com/office/drawing/2014/main" id="{1554FEAB-B3D5-4428-A3D5-CEB5F40BCEF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4996955"/>
            <a:ext cx="4495800" cy="794245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57" name="Text Placeholder 51">
            <a:extLst>
              <a:ext uri="{FF2B5EF4-FFF2-40B4-BE49-F238E27FC236}">
                <a16:creationId xmlns:a16="http://schemas.microsoft.com/office/drawing/2014/main" id="{99B9880B-5231-471D-8F2D-05637F101AA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72607" y="5006480"/>
            <a:ext cx="4278712" cy="784720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994B5ABB-1826-4DCF-A3C7-33F70C97CAA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783307" y="5835155"/>
            <a:ext cx="3093493" cy="794245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C3E93C36-E6A7-4EF9-B751-FE75A27EBA6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93340" y="5835155"/>
            <a:ext cx="3052806" cy="794245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8FE0EF56-2F80-4E07-B86D-89A1F147A38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83731" y="454572"/>
            <a:ext cx="7862415" cy="305047"/>
          </a:xfrm>
        </p:spPr>
        <p:txBody>
          <a:bodyPr anchor="ctr" anchorCtr="0"/>
          <a:lstStyle>
            <a:lvl1pPr marL="0" indent="0"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B8782C69-1E00-4A0F-BC0F-4649743239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383731" y="816863"/>
            <a:ext cx="2807269" cy="305047"/>
          </a:xfrm>
        </p:spPr>
        <p:txBody>
          <a:bodyPr anchor="ctr" anchorCtr="0"/>
          <a:lstStyle>
            <a:lvl1pPr marL="0" indent="0"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62" name="Text Placeholder 51">
            <a:extLst>
              <a:ext uri="{FF2B5EF4-FFF2-40B4-BE49-F238E27FC236}">
                <a16:creationId xmlns:a16="http://schemas.microsoft.com/office/drawing/2014/main" id="{765617D2-DEB2-402B-828B-38C5C69CCE1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95110" y="928901"/>
            <a:ext cx="227147" cy="217367"/>
          </a:xfrm>
        </p:spPr>
        <p:txBody>
          <a:bodyPr anchor="ctr" anchorCtr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3" name="Text Placeholder 51">
            <a:extLst>
              <a:ext uri="{FF2B5EF4-FFF2-40B4-BE49-F238E27FC236}">
                <a16:creationId xmlns:a16="http://schemas.microsoft.com/office/drawing/2014/main" id="{34962458-46CD-470C-A717-39A5F53853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707834" y="899791"/>
            <a:ext cx="227147" cy="217367"/>
          </a:xfrm>
        </p:spPr>
        <p:txBody>
          <a:bodyPr anchor="ctr" anchorCtr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007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1E3F-3E29-44C8-BBD6-BC87A810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5EEE6-C821-425C-BCB0-F8A1EF401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36AC1-8206-44F9-91FD-81972247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D582-2EB8-4927-9597-04ECA9BB6CE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8F38E-29BE-4C02-AEC2-5F2DE45E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6B69F-481D-4AB0-95F6-23AD14D3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0817-E7B3-4D64-854C-39DC7A8DA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3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ADBC-11EA-4138-B09C-E311DBC6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C4392-4A95-44FF-BFAE-74ED65C5E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90AEA-FA2D-40E6-A4D8-E733A290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D582-2EB8-4927-9597-04ECA9BB6CE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5E481-2B64-4DD9-BDC3-4554C495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EF0C5-190F-42AD-9AD6-ED31F1F1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0817-E7B3-4D64-854C-39DC7A8DA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3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7043-1DAA-4896-BDF0-2D89B50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848C7-5613-42C5-A71C-C879F6585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C6247-BAB7-4016-8E8B-45269EB65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86E4F-E9EC-4D6D-90C9-F7B43767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D582-2EB8-4927-9597-04ECA9BB6CE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0C87C-A1D7-4FE7-B400-C7CD7371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BFDBF-9B54-462F-BDFB-3F35824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0817-E7B3-4D64-854C-39DC7A8DA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2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7DC95-463C-4A83-9663-C03731BF4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93DBC-221F-4AD5-9086-18F69B7BE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81888-9A43-4BBB-8D79-82509DA57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FC62B-A1E9-4960-8971-CE2E4D17F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3500E-9758-48C4-9B51-9B544C21B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BFBA4E-DB3B-4AC5-AE96-8B0EBDD36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D582-2EB8-4927-9597-04ECA9BB6CE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546108-B41D-447E-A916-396205BA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BDD3D7-0B95-4093-B834-0360A7A0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0817-E7B3-4D64-854C-39DC7A8DA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4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EF04-A8C6-4359-A8C3-9254604B4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4D3A8-D03C-4965-98D6-90C49FF88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D582-2EB8-4927-9597-04ECA9BB6CE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5BD0C-F96F-48F3-959D-D55E5D2D0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FF866-EC13-4AB9-84A4-9D39BE44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0817-E7B3-4D64-854C-39DC7A8DA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1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D3D853-BD99-423C-9A8C-C9395436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D582-2EB8-4927-9597-04ECA9BB6CE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0E9416-421F-46FB-ACA4-B7A4F34A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ED766-9C21-4E7B-B3A5-5937D4DC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0817-E7B3-4D64-854C-39DC7A8DA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6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3E0C-9D5F-4AF6-B3C6-61B22A870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5E351-AF82-42D0-99A1-E90372681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6DEF2-5185-48E5-9DB1-123194F35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6A925-2F53-4E0F-AD08-C3E6DB14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D582-2EB8-4927-9597-04ECA9BB6CE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7C7DF-A93E-4E39-AD73-F8BB1FF7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D789C-A842-4536-9D17-0F42BA3A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0817-E7B3-4D64-854C-39DC7A8DA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225BB-478F-403A-9A11-B115B78C3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AFF790-1CD8-49B0-8551-99B85C6E5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5C3A5-27A4-4E2E-8860-A1B50C8AC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5FD73-361D-4E17-8F9C-7901C521E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D582-2EB8-4927-9597-04ECA9BB6CE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DE2E6-7EA0-495A-9B14-2099DDD7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9421B-0300-4820-BF88-6F96031A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0817-E7B3-4D64-854C-39DC7A8DA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ags" Target="../tags/tag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09394A-0B62-45C5-B014-51D1F478A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81C43-6F9A-43AA-A00D-3291D6FB8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92950-E12B-4204-A5B2-369835126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8D582-2EB8-4927-9597-04ECA9BB6CE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B160B-20F7-42B6-8C7F-B03E4A3A0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C234F-2982-4A87-BA42-71C59ABC1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60817-E7B3-4D64-854C-39DC7A8DA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1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B5AB882-F23C-4A89-A9DE-6F81E0E4854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E7D14FDF-7530-4EE1-8064-2AD3FAC617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1A4A7-7445-4249-94FB-825651241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2262F55-70D8-44A1-B3F4-1B93108C6883}" type="datetime1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E8D0B-D51C-4A16-9730-2D4CE8BCA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718D-6007-4622-8EC4-CF35FE422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C093298-7437-4691-B827-85F81256A2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custDataLst>
      <p:tags r:id="rId5"/>
    </p:custDataLst>
    <p:extLst>
      <p:ext uri="{BB962C8B-B14F-4D97-AF65-F5344CB8AC3E}">
        <p14:creationId xmlns:p14="http://schemas.microsoft.com/office/powerpoint/2010/main" val="187888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0ACB30-794E-4EE3-884F-2B05B8C8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F3C53F-1024-442A-878E-803DC2073E9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7AE40BCA-8FE9-43F9-9A15-26750042DD92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D3B1E-4D62-4547-AA54-306D022CD9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AE8B0-869E-414B-AE72-E2E8E70646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2C2E49-1BE6-43A7-AE84-21B697A8B27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AE92BD-33F1-447E-A6A4-2889B77870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9798B6-297D-4484-AFBC-E35AF371D6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73FEEB-839B-4EE4-9FED-69CE8A5249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61F773-7D19-45D9-B359-7540C267DE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2180851-B321-4E9E-9D3C-B1E487E4584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1614835-A200-47A4-AC84-0F9FB42D53C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73F5D5A-4135-45FA-94FD-EDD45D5B44B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20C1C9C-F273-409A-AF75-79C456DF28A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424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E758F8-13E6-41BE-997D-5B41C84B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093298-7437-4691-B827-85F81256A24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8EDAD1-86E5-4198-9497-9EBB381349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6134E-4393-43CB-9229-4A497FB774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DA5A1-C753-4130-ACB9-BF59A822DA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24D27-460F-4534-83F0-A5B2CCA50A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657FF1-928A-4779-87DF-DD7CDCEC03B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839440-9F00-4E26-B193-DCCC2DADEC6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B3A3B01-B4A1-483B-9D97-B1381AE45A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1D273E-9FD5-4F6C-A969-B83BEAF26BE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7ECFBD8-9B17-4F5E-A6BB-8699974E630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A7FE519-8E36-4F9D-B2A5-D9EB1273499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46F323A-28E6-4FFE-ACDB-A21FF4978C3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DE56ACC-FEF0-4ACB-B79D-D7278E36737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753FA1-FB22-4F0B-8E00-33042FAFEDB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3634884-342F-4122-B3AE-94157C94408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44160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Time InTouch Terminal Clock eLearning Storryboard DRAFT 06.11.20" id="{264CDE4F-ECDC-48CA-816A-226911166962}" vid="{FA7E5BB6-D4A0-4CDA-B1B3-9484EDE26DC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F784C53F66DA4686C06ADABDD05D33" ma:contentTypeVersion="2" ma:contentTypeDescription="Create a new document." ma:contentTypeScope="" ma:versionID="9468c99042919a96f01dbb28fbaf8c50">
  <xsd:schema xmlns:xsd="http://www.w3.org/2001/XMLSchema" xmlns:xs="http://www.w3.org/2001/XMLSchema" xmlns:p="http://schemas.microsoft.com/office/2006/metadata/properties" xmlns:ns3="6aac1e56-dfa9-41bf-bf64-216b44323d3b" targetNamespace="http://schemas.microsoft.com/office/2006/metadata/properties" ma:root="true" ma:fieldsID="b0e830528d59da0ecfebd7414a082604" ns3:_="">
    <xsd:import namespace="6aac1e56-dfa9-41bf-bf64-216b44323d3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ac1e56-dfa9-41bf-bf64-216b44323d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D2F0F1-56B9-455B-9367-16FB3A3324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ac1e56-dfa9-41bf-bf64-216b44323d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854F410-A6D3-40C4-8AB6-BE91106ACE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0A896A-6CBA-40B5-A2F0-90E010159F9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Garcia, Dany (NIH/NIDDK) [C]</dc:creator>
  <cp:lastModifiedBy>Garcia, Dany (NIH/NIDDK) [C]</cp:lastModifiedBy>
  <cp:revision>1</cp:revision>
  <dcterms:created xsi:type="dcterms:W3CDTF">2020-11-23T20:58:30Z</dcterms:created>
  <dcterms:modified xsi:type="dcterms:W3CDTF">2020-11-23T20:59:06Z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0x0101003BF784C53F66DA4686C06ADABDD05D33</vt:lpwstr>
  </property>
</Properties>
</file>