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00A1-45E0-0E7E-0143-27CF55A8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9737-E06C-B140-7A43-80F23F8E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E1E1-A512-80FF-F502-89415DD4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6C39-4DBB-32DC-67C1-8888ED54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E58B-604F-2628-833A-4EED3785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30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1B5A-50DE-2232-A2AC-EC066FB9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0F18B-C090-A813-A7A1-F492E639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02A1-22FF-D15F-2FB7-17B96020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02D5-C6F8-6336-2B50-2A815BA0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0006-A444-D62D-7C93-F81F5E7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38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6D51E-D494-8713-1C7C-0B576DB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0FA4E-40B9-F4DD-7A68-5EF578B18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0828-895B-C3EA-6F16-FD5763EA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4945-63EB-196D-FDE6-DEF1970B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81DB-2CC4-EA8C-DAC1-D7D4E48F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17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809A-A6BE-D445-0B53-697FFAFB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5922-84D1-9B4A-F385-C34A95A5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C44D-B304-DB72-E2E5-24917C27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FCF7-591A-2710-31FF-5F7E9F75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7CC5-6171-2FE6-90A1-B9080A1F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210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5E31-23FE-6B73-5C72-AD5789AF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14BF-F94D-5C23-22D4-7627E2A5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8866-431E-9927-2401-191D3FFC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F540-2BB2-98D1-70C1-4C253C1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626E-62DD-91D0-1FC2-DBCCB090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171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E7BF-9B12-1CC3-D62F-D97A060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5FF7-207B-E6F5-50A0-D17502F5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6AAD-3CD4-598C-4560-A2359D02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DBB-B851-DC5F-6243-FBD2AB2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AFCA-3E4E-3B58-C7F4-D7FB2530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B298-A5B8-C2FD-475C-7C9F332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458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C45C-3F98-780F-DEF1-1A956A26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4807-357E-CCAF-8FA9-33051293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DA31-9B3E-21BC-72F2-953E66FE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C521F-3089-4309-870B-F0F5146F4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46EFB-459D-C813-45BC-6817585F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901B2-6D5D-7204-F9E8-6B89837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9A9E1-A9F4-00E2-43F1-A3410A79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DA561-2A0E-0A6A-57DB-33ADAC6F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006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ABF4-B132-4920-DE7C-9DB4005F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359D0-3FFF-6371-7547-0568DBD5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D6185-2D0C-33BF-7BFE-1B4446F7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6B92-1FDD-1A3B-B675-D659B80C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39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B14C4-D0D7-E75E-026E-1442ABF5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CD495-E836-FE6B-6EA2-A0AA5E0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4888-33B5-6B49-1329-BAF32AC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1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87B8-4523-1078-5705-F0368F0F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BAB8-3738-165E-2D89-DE0CE181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3F111-D9CE-B134-C7AE-01D48C52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BF0D-3262-91DD-446C-B7EBFEDF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BB030-FC71-659A-EC3D-2430906D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67EF-4AF4-BFCE-D2BE-9E824B3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4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E5EB-D1AD-9DA0-53E0-FCBF8F01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4482D-437C-F90B-E9F3-E45461AA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8C21-CC0D-FCEF-BED6-67797BD4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5815-32E9-7FAE-E7B1-600C23E2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F3CC-FCEA-A670-4277-1B6AA998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8E77-770F-8DA0-AA9D-C26E357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4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F2556-2441-3ED6-A584-B5A78384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F5B9-42FF-F962-86A9-B3DEC78A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1448-45EE-D257-2C5E-8B6E05D56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3668-035C-9249-AA9C-1F125B61A72F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507D-FFB3-F5A7-BBC4-A3C1B7E3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5226-A94A-3E92-4EDA-1D3875B5D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1541-C435-B343-9F37-CD9E98962A7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ell&#10;&#10;Description automatically generated">
            <a:extLst>
              <a:ext uri="{FF2B5EF4-FFF2-40B4-BE49-F238E27FC236}">
                <a16:creationId xmlns:a16="http://schemas.microsoft.com/office/drawing/2014/main" id="{2605B09E-3A5D-BAEC-95C5-1EB62A9B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40" y="296535"/>
            <a:ext cx="7270360" cy="4843876"/>
          </a:xfrm>
          <a:prstGeom prst="rect">
            <a:avLst/>
          </a:prstGeom>
        </p:spPr>
      </p:pic>
      <p:pic>
        <p:nvPicPr>
          <p:cNvPr id="7" name="Picture 6" descr="A close-up of a yellow object&#10;&#10;Description automatically generated">
            <a:extLst>
              <a:ext uri="{FF2B5EF4-FFF2-40B4-BE49-F238E27FC236}">
                <a16:creationId xmlns:a16="http://schemas.microsoft.com/office/drawing/2014/main" id="{7E0831BC-AB2F-9393-216E-C8AD3A40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535"/>
            <a:ext cx="4816815" cy="48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Lieven Clement</dc:creator>
  <cp:lastModifiedBy>Lieven Clement</cp:lastModifiedBy>
  <cp:revision>1</cp:revision>
  <dcterms:created xsi:type="dcterms:W3CDTF">2023-10-02T08:40:20Z</dcterms:created>
  <dcterms:modified xsi:type="dcterms:W3CDTF">2023-10-02T08:41:58Z</dcterms:modified>
</cp:coreProperties>
</file>