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0" r:id="rId4"/>
    <p:sldId id="259" r:id="rId5"/>
    <p:sldId id="260" r:id="rId6"/>
    <p:sldId id="261" r:id="rId7"/>
    <p:sldId id="269" r:id="rId8"/>
    <p:sldId id="257" r:id="rId9"/>
    <p:sldId id="262" r:id="rId10"/>
    <p:sldId id="271" r:id="rId11"/>
    <p:sldId id="267" r:id="rId12"/>
    <p:sldId id="263" r:id="rId13"/>
    <p:sldId id="264" r:id="rId14"/>
    <p:sldId id="266" r:id="rId15"/>
    <p:sldId id="268" r:id="rId16"/>
    <p:sldId id="265" r:id="rId17"/>
    <p:sldId id="258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AB29F-90FC-B000-FA84-2C6B6D02F016}" v="33" dt="2021-03-10T04:56:35.047"/>
    <p1510:client id="{CCCAB29F-203E-B000-CF8F-C3B84C3CE83B}" v="1015" dt="2021-03-10T05:46:49.944"/>
    <p1510:client id="{F5EFB29F-604B-B000-FA84-20F94753D28F}" v="9" dt="2021-03-10T15:54:39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9" autoAdjust="0"/>
  </p:normalViewPr>
  <p:slideViewPr>
    <p:cSldViewPr snapToGrid="0">
      <p:cViewPr varScale="1">
        <p:scale>
          <a:sx n="67" d="100"/>
          <a:sy n="67" d="100"/>
        </p:scale>
        <p:origin x="1891" y="6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67D2C-729B-4A65-95EC-AD2451076D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84469-8308-4EDE-81E5-1D55DABA3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repository</a:t>
          </a:r>
        </a:p>
      </dgm:t>
    </dgm:pt>
    <dgm:pt modelId="{BB02C629-19CC-4FD0-9090-8C653310B443}" type="parTrans" cxnId="{07433345-2091-4DBF-B8EE-CA3FA35BC0BE}">
      <dgm:prSet/>
      <dgm:spPr/>
      <dgm:t>
        <a:bodyPr/>
        <a:lstStyle/>
        <a:p>
          <a:endParaRPr lang="en-US"/>
        </a:p>
      </dgm:t>
    </dgm:pt>
    <dgm:pt modelId="{5365F3A4-18C8-423D-9AC0-193A96783F87}" type="sibTrans" cxnId="{07433345-2091-4DBF-B8EE-CA3FA35BC0BE}">
      <dgm:prSet/>
      <dgm:spPr/>
      <dgm:t>
        <a:bodyPr/>
        <a:lstStyle/>
        <a:p>
          <a:endParaRPr lang="en-US"/>
        </a:p>
      </dgm:t>
    </dgm:pt>
    <dgm:pt modelId="{DBBDA89A-FA83-4DB0-A648-3DAF47D0E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Clone repository </a:t>
          </a:r>
        </a:p>
      </dgm:t>
    </dgm:pt>
    <dgm:pt modelId="{D4454B82-6EBC-4CA9-AA60-3DEF5E113DC7}" type="parTrans" cxnId="{3121770C-68EF-4860-A747-7830106665E5}">
      <dgm:prSet/>
      <dgm:spPr/>
      <dgm:t>
        <a:bodyPr/>
        <a:lstStyle/>
        <a:p>
          <a:endParaRPr lang="en-US"/>
        </a:p>
      </dgm:t>
    </dgm:pt>
    <dgm:pt modelId="{6CBED406-4947-4FC7-BA21-07D7C01DF654}" type="sibTrans" cxnId="{3121770C-68EF-4860-A747-7830106665E5}">
      <dgm:prSet/>
      <dgm:spPr/>
      <dgm:t>
        <a:bodyPr/>
        <a:lstStyle/>
        <a:p>
          <a:endParaRPr lang="en-US"/>
        </a:p>
      </dgm:t>
    </dgm:pt>
    <dgm:pt modelId="{149CAAB9-F0E1-40A8-B6B2-2656F12A3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Copy file to local repository</a:t>
          </a:r>
        </a:p>
      </dgm:t>
    </dgm:pt>
    <dgm:pt modelId="{4F826019-7580-43BC-B721-2F8A6892D2B4}" type="parTrans" cxnId="{5F0A71EC-F8C3-40B8-A677-D0119FA27262}">
      <dgm:prSet/>
      <dgm:spPr/>
      <dgm:t>
        <a:bodyPr/>
        <a:lstStyle/>
        <a:p>
          <a:endParaRPr lang="en-US"/>
        </a:p>
      </dgm:t>
    </dgm:pt>
    <dgm:pt modelId="{E084633E-FDFA-480E-BA9E-FB8E15CD80CC}" type="sibTrans" cxnId="{5F0A71EC-F8C3-40B8-A677-D0119FA27262}">
      <dgm:prSet/>
      <dgm:spPr/>
      <dgm:t>
        <a:bodyPr/>
        <a:lstStyle/>
        <a:p>
          <a:endParaRPr lang="en-US"/>
        </a:p>
      </dgm:t>
    </dgm:pt>
    <dgm:pt modelId="{C3197687-9E0A-4449-B6D5-153A0B21F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file for commit </a:t>
          </a:r>
        </a:p>
      </dgm:t>
    </dgm:pt>
    <dgm:pt modelId="{1BE859C0-7C4E-4E9B-86A0-7A640269C151}" type="parTrans" cxnId="{50D0500C-5A76-41D3-B931-6932C2297474}">
      <dgm:prSet/>
      <dgm:spPr/>
      <dgm:t>
        <a:bodyPr/>
        <a:lstStyle/>
        <a:p>
          <a:endParaRPr lang="en-US"/>
        </a:p>
      </dgm:t>
    </dgm:pt>
    <dgm:pt modelId="{65A77B61-A49F-4369-A9D9-A7F480FF1E80}" type="sibTrans" cxnId="{50D0500C-5A76-41D3-B931-6932C2297474}">
      <dgm:prSet/>
      <dgm:spPr/>
      <dgm:t>
        <a:bodyPr/>
        <a:lstStyle/>
        <a:p>
          <a:endParaRPr lang="en-US"/>
        </a:p>
      </dgm:t>
    </dgm:pt>
    <dgm:pt modelId="{5D0676F8-6E59-41C3-9176-507D718E4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</a:t>
          </a:r>
          <a:r>
            <a:rPr lang="en-US" dirty="0">
              <a:latin typeface="Arial" panose="020B0604020202020204"/>
            </a:rPr>
            <a:t> </a:t>
          </a:r>
        </a:p>
      </dgm:t>
    </dgm:pt>
    <dgm:pt modelId="{C3A51671-C4A3-404C-9B18-B49C0782CEE0}" type="parTrans" cxnId="{5E5DB042-666D-4FBE-900C-A81F28474A87}">
      <dgm:prSet/>
      <dgm:spPr/>
      <dgm:t>
        <a:bodyPr/>
        <a:lstStyle/>
        <a:p>
          <a:endParaRPr lang="en-US"/>
        </a:p>
      </dgm:t>
    </dgm:pt>
    <dgm:pt modelId="{8A6A5336-5BDC-447A-B537-C877FCBF600F}" type="sibTrans" cxnId="{5E5DB042-666D-4FBE-900C-A81F28474A87}">
      <dgm:prSet/>
      <dgm:spPr/>
      <dgm:t>
        <a:bodyPr/>
        <a:lstStyle/>
        <a:p>
          <a:endParaRPr lang="en-US"/>
        </a:p>
      </dgm:t>
    </dgm:pt>
    <dgm:pt modelId="{31BF0FEE-4C27-4453-9C82-2C78CD49EDA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/>
            </a:rPr>
            <a:t>Push</a:t>
          </a:r>
          <a:endParaRPr lang="en-US" dirty="0"/>
        </a:p>
      </dgm:t>
    </dgm:pt>
    <dgm:pt modelId="{D9EDCB97-5EC5-4EF5-AF87-95F1A661B038}" type="parTrans" cxnId="{3911B386-8C5E-4A84-875E-0A4CDC913245}">
      <dgm:prSet/>
      <dgm:spPr/>
    </dgm:pt>
    <dgm:pt modelId="{D0D8F87F-29C4-47DC-88FC-3FCFC93E5FF2}" type="sibTrans" cxnId="{3911B386-8C5E-4A84-875E-0A4CDC913245}">
      <dgm:prSet/>
      <dgm:spPr/>
    </dgm:pt>
    <dgm:pt modelId="{A4F92CB5-ABE7-43BC-85DA-0ED2678AC11E}" type="pres">
      <dgm:prSet presAssocID="{F6B67D2C-729B-4A65-95EC-AD2451076DD8}" presName="root" presStyleCnt="0">
        <dgm:presLayoutVars>
          <dgm:dir/>
          <dgm:resizeHandles val="exact"/>
        </dgm:presLayoutVars>
      </dgm:prSet>
      <dgm:spPr/>
    </dgm:pt>
    <dgm:pt modelId="{DA08751E-3F14-40CB-B045-ECD9D32904C9}" type="pres">
      <dgm:prSet presAssocID="{4C784469-8308-4EDE-81E5-1D55DABA33E7}" presName="compNode" presStyleCnt="0"/>
      <dgm:spPr/>
    </dgm:pt>
    <dgm:pt modelId="{85EEFDBB-40D0-4C85-81F9-8C6E5E2A7FAC}" type="pres">
      <dgm:prSet presAssocID="{4C784469-8308-4EDE-81E5-1D55DABA33E7}" presName="bgRect" presStyleLbl="bgShp" presStyleIdx="0" presStyleCnt="6"/>
      <dgm:spPr/>
    </dgm:pt>
    <dgm:pt modelId="{21DFCF88-9259-4892-B0D6-045D5356A1F7}" type="pres">
      <dgm:prSet presAssocID="{4C784469-8308-4EDE-81E5-1D55DABA33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5CFC9C-7B69-40EC-A8BE-99447183B1A8}" type="pres">
      <dgm:prSet presAssocID="{4C784469-8308-4EDE-81E5-1D55DABA33E7}" presName="spaceRect" presStyleCnt="0"/>
      <dgm:spPr/>
    </dgm:pt>
    <dgm:pt modelId="{25986D4B-E8EF-4778-8587-7A94B9386821}" type="pres">
      <dgm:prSet presAssocID="{4C784469-8308-4EDE-81E5-1D55DABA33E7}" presName="parTx" presStyleLbl="revTx" presStyleIdx="0" presStyleCnt="6">
        <dgm:presLayoutVars>
          <dgm:chMax val="0"/>
          <dgm:chPref val="0"/>
        </dgm:presLayoutVars>
      </dgm:prSet>
      <dgm:spPr/>
    </dgm:pt>
    <dgm:pt modelId="{C69E8E0D-5667-409F-875F-81FD9865E895}" type="pres">
      <dgm:prSet presAssocID="{5365F3A4-18C8-423D-9AC0-193A96783F87}" presName="sibTrans" presStyleCnt="0"/>
      <dgm:spPr/>
    </dgm:pt>
    <dgm:pt modelId="{88B558DF-1C5B-46D2-9C4D-73C9E7EFB5F3}" type="pres">
      <dgm:prSet presAssocID="{DBBDA89A-FA83-4DB0-A648-3DAF47D0EB66}" presName="compNode" presStyleCnt="0"/>
      <dgm:spPr/>
    </dgm:pt>
    <dgm:pt modelId="{CC53B885-21A6-44C3-B1AF-68F1C0166D1C}" type="pres">
      <dgm:prSet presAssocID="{DBBDA89A-FA83-4DB0-A648-3DAF47D0EB66}" presName="bgRect" presStyleLbl="bgShp" presStyleIdx="1" presStyleCnt="6"/>
      <dgm:spPr/>
    </dgm:pt>
    <dgm:pt modelId="{89D00A56-C15D-4666-9676-5E04260B35C4}" type="pres">
      <dgm:prSet presAssocID="{DBBDA89A-FA83-4DB0-A648-3DAF47D0EB6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6BFFA8A-92DD-4BDC-9179-71BD25B806FE}" type="pres">
      <dgm:prSet presAssocID="{DBBDA89A-FA83-4DB0-A648-3DAF47D0EB66}" presName="spaceRect" presStyleCnt="0"/>
      <dgm:spPr/>
    </dgm:pt>
    <dgm:pt modelId="{873085F6-E8C0-44E8-9CA4-36BA0376798C}" type="pres">
      <dgm:prSet presAssocID="{DBBDA89A-FA83-4DB0-A648-3DAF47D0EB66}" presName="parTx" presStyleLbl="revTx" presStyleIdx="1" presStyleCnt="6">
        <dgm:presLayoutVars>
          <dgm:chMax val="0"/>
          <dgm:chPref val="0"/>
        </dgm:presLayoutVars>
      </dgm:prSet>
      <dgm:spPr/>
    </dgm:pt>
    <dgm:pt modelId="{90B38EDD-622C-4E8E-B5A1-5ECA2007A712}" type="pres">
      <dgm:prSet presAssocID="{6CBED406-4947-4FC7-BA21-07D7C01DF654}" presName="sibTrans" presStyleCnt="0"/>
      <dgm:spPr/>
    </dgm:pt>
    <dgm:pt modelId="{D1A15873-2A4E-4D85-91CD-F880AE7FAAB8}" type="pres">
      <dgm:prSet presAssocID="{149CAAB9-F0E1-40A8-B6B2-2656F12A3C4A}" presName="compNode" presStyleCnt="0"/>
      <dgm:spPr/>
    </dgm:pt>
    <dgm:pt modelId="{AC67B769-1F88-4F3D-9DA0-61D7A5E9592E}" type="pres">
      <dgm:prSet presAssocID="{149CAAB9-F0E1-40A8-B6B2-2656F12A3C4A}" presName="bgRect" presStyleLbl="bgShp" presStyleIdx="2" presStyleCnt="6"/>
      <dgm:spPr/>
    </dgm:pt>
    <dgm:pt modelId="{FBB32EF0-933E-432F-A449-79E21E96014B}" type="pres">
      <dgm:prSet presAssocID="{149CAAB9-F0E1-40A8-B6B2-2656F12A3C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9D50AB9-7C08-4DDF-8EEA-8FFD0504174A}" type="pres">
      <dgm:prSet presAssocID="{149CAAB9-F0E1-40A8-B6B2-2656F12A3C4A}" presName="spaceRect" presStyleCnt="0"/>
      <dgm:spPr/>
    </dgm:pt>
    <dgm:pt modelId="{4194D5D0-EACB-4731-82C2-E4DD9976027E}" type="pres">
      <dgm:prSet presAssocID="{149CAAB9-F0E1-40A8-B6B2-2656F12A3C4A}" presName="parTx" presStyleLbl="revTx" presStyleIdx="2" presStyleCnt="6">
        <dgm:presLayoutVars>
          <dgm:chMax val="0"/>
          <dgm:chPref val="0"/>
        </dgm:presLayoutVars>
      </dgm:prSet>
      <dgm:spPr/>
    </dgm:pt>
    <dgm:pt modelId="{2CC84054-76A7-465E-95BC-94F9B2A6BB9D}" type="pres">
      <dgm:prSet presAssocID="{E084633E-FDFA-480E-BA9E-FB8E15CD80CC}" presName="sibTrans" presStyleCnt="0"/>
      <dgm:spPr/>
    </dgm:pt>
    <dgm:pt modelId="{B830901E-739A-4900-AE75-CB4E1AC3C886}" type="pres">
      <dgm:prSet presAssocID="{C3197687-9E0A-4449-B6D5-153A0B21F59E}" presName="compNode" presStyleCnt="0"/>
      <dgm:spPr/>
    </dgm:pt>
    <dgm:pt modelId="{25578FE1-BBFF-4EAC-B316-BAB1393488A9}" type="pres">
      <dgm:prSet presAssocID="{C3197687-9E0A-4449-B6D5-153A0B21F59E}" presName="bgRect" presStyleLbl="bgShp" presStyleIdx="3" presStyleCnt="6"/>
      <dgm:spPr/>
    </dgm:pt>
    <dgm:pt modelId="{5C0F68E4-924E-4ECC-BF59-E1B39825DE12}" type="pres">
      <dgm:prSet presAssocID="{C3197687-9E0A-4449-B6D5-153A0B21F5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15FFAC6-0156-4359-888B-3559C749A7A5}" type="pres">
      <dgm:prSet presAssocID="{C3197687-9E0A-4449-B6D5-153A0B21F59E}" presName="spaceRect" presStyleCnt="0"/>
      <dgm:spPr/>
    </dgm:pt>
    <dgm:pt modelId="{FD2B3F4C-70B9-480C-8358-BB5F9C5B1C7A}" type="pres">
      <dgm:prSet presAssocID="{C3197687-9E0A-4449-B6D5-153A0B21F59E}" presName="parTx" presStyleLbl="revTx" presStyleIdx="3" presStyleCnt="6">
        <dgm:presLayoutVars>
          <dgm:chMax val="0"/>
          <dgm:chPref val="0"/>
        </dgm:presLayoutVars>
      </dgm:prSet>
      <dgm:spPr/>
    </dgm:pt>
    <dgm:pt modelId="{B979435F-BE00-4ED8-A363-804B20BEF593}" type="pres">
      <dgm:prSet presAssocID="{65A77B61-A49F-4369-A9D9-A7F480FF1E80}" presName="sibTrans" presStyleCnt="0"/>
      <dgm:spPr/>
    </dgm:pt>
    <dgm:pt modelId="{915433FB-3F71-48FA-9A35-26C736CEF6AD}" type="pres">
      <dgm:prSet presAssocID="{5D0676F8-6E59-41C3-9176-507D718E4BC2}" presName="compNode" presStyleCnt="0"/>
      <dgm:spPr/>
    </dgm:pt>
    <dgm:pt modelId="{694A4DBF-7855-4891-BA26-E1E9E7733FBD}" type="pres">
      <dgm:prSet presAssocID="{5D0676F8-6E59-41C3-9176-507D718E4BC2}" presName="bgRect" presStyleLbl="bgShp" presStyleIdx="4" presStyleCnt="6"/>
      <dgm:spPr/>
    </dgm:pt>
    <dgm:pt modelId="{80653B3F-64CD-4F44-861E-47836A57196E}" type="pres">
      <dgm:prSet presAssocID="{5D0676F8-6E59-41C3-9176-507D718E4B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F3BCE57-96DA-442E-A5A3-B5FBDEEE808A}" type="pres">
      <dgm:prSet presAssocID="{5D0676F8-6E59-41C3-9176-507D718E4BC2}" presName="spaceRect" presStyleCnt="0"/>
      <dgm:spPr/>
    </dgm:pt>
    <dgm:pt modelId="{03A4533A-802C-4CFC-9964-28348A2B1483}" type="pres">
      <dgm:prSet presAssocID="{5D0676F8-6E59-41C3-9176-507D718E4BC2}" presName="parTx" presStyleLbl="revTx" presStyleIdx="4" presStyleCnt="6">
        <dgm:presLayoutVars>
          <dgm:chMax val="0"/>
          <dgm:chPref val="0"/>
        </dgm:presLayoutVars>
      </dgm:prSet>
      <dgm:spPr/>
    </dgm:pt>
    <dgm:pt modelId="{7EC702D3-DBF4-4D5A-BAEB-F727F9420418}" type="pres">
      <dgm:prSet presAssocID="{8A6A5336-5BDC-447A-B537-C877FCBF600F}" presName="sibTrans" presStyleCnt="0"/>
      <dgm:spPr/>
    </dgm:pt>
    <dgm:pt modelId="{DE8A8048-FA82-4257-B699-DA5BCA14813C}" type="pres">
      <dgm:prSet presAssocID="{31BF0FEE-4C27-4453-9C82-2C78CD49EDA2}" presName="compNode" presStyleCnt="0"/>
      <dgm:spPr/>
    </dgm:pt>
    <dgm:pt modelId="{ECD08A2E-B738-432F-BCF2-F1178B6B34AF}" type="pres">
      <dgm:prSet presAssocID="{31BF0FEE-4C27-4453-9C82-2C78CD49EDA2}" presName="bgRect" presStyleLbl="bgShp" presStyleIdx="5" presStyleCnt="6"/>
      <dgm:spPr/>
    </dgm:pt>
    <dgm:pt modelId="{631E2480-3F40-4751-ACCA-024F20FB144B}" type="pres">
      <dgm:prSet presAssocID="{31BF0FEE-4C27-4453-9C82-2C78CD49EDA2}" presName="iconRect" presStyleLbl="node1" presStyleIdx="5" presStyleCnt="6"/>
      <dgm:spPr/>
    </dgm:pt>
    <dgm:pt modelId="{C0561624-7437-4122-9517-71E76EE5EC55}" type="pres">
      <dgm:prSet presAssocID="{31BF0FEE-4C27-4453-9C82-2C78CD49EDA2}" presName="spaceRect" presStyleCnt="0"/>
      <dgm:spPr/>
    </dgm:pt>
    <dgm:pt modelId="{936AA289-4145-4C91-8DA0-BC715E9DF154}" type="pres">
      <dgm:prSet presAssocID="{31BF0FEE-4C27-4453-9C82-2C78CD49ED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D0500C-5A76-41D3-B931-6932C2297474}" srcId="{F6B67D2C-729B-4A65-95EC-AD2451076DD8}" destId="{C3197687-9E0A-4449-B6D5-153A0B21F59E}" srcOrd="3" destOrd="0" parTransId="{1BE859C0-7C4E-4E9B-86A0-7A640269C151}" sibTransId="{65A77B61-A49F-4369-A9D9-A7F480FF1E80}"/>
    <dgm:cxn modelId="{3121770C-68EF-4860-A747-7830106665E5}" srcId="{F6B67D2C-729B-4A65-95EC-AD2451076DD8}" destId="{DBBDA89A-FA83-4DB0-A648-3DAF47D0EB66}" srcOrd="1" destOrd="0" parTransId="{D4454B82-6EBC-4CA9-AA60-3DEF5E113DC7}" sibTransId="{6CBED406-4947-4FC7-BA21-07D7C01DF654}"/>
    <dgm:cxn modelId="{9254120D-2D5E-4E2F-8F67-97829C977E32}" type="presOf" srcId="{C3197687-9E0A-4449-B6D5-153A0B21F59E}" destId="{FD2B3F4C-70B9-480C-8358-BB5F9C5B1C7A}" srcOrd="0" destOrd="0" presId="urn:microsoft.com/office/officeart/2018/2/layout/IconVerticalSolidList"/>
    <dgm:cxn modelId="{5DB37D13-C390-486C-A5F9-FC6CFCE5024C}" type="presOf" srcId="{DBBDA89A-FA83-4DB0-A648-3DAF47D0EB66}" destId="{873085F6-E8C0-44E8-9CA4-36BA0376798C}" srcOrd="0" destOrd="0" presId="urn:microsoft.com/office/officeart/2018/2/layout/IconVerticalSolidList"/>
    <dgm:cxn modelId="{5E5DB042-666D-4FBE-900C-A81F28474A87}" srcId="{F6B67D2C-729B-4A65-95EC-AD2451076DD8}" destId="{5D0676F8-6E59-41C3-9176-507D718E4BC2}" srcOrd="4" destOrd="0" parTransId="{C3A51671-C4A3-404C-9B18-B49C0782CEE0}" sibTransId="{8A6A5336-5BDC-447A-B537-C877FCBF600F}"/>
    <dgm:cxn modelId="{07433345-2091-4DBF-B8EE-CA3FA35BC0BE}" srcId="{F6B67D2C-729B-4A65-95EC-AD2451076DD8}" destId="{4C784469-8308-4EDE-81E5-1D55DABA33E7}" srcOrd="0" destOrd="0" parTransId="{BB02C629-19CC-4FD0-9090-8C653310B443}" sibTransId="{5365F3A4-18C8-423D-9AC0-193A96783F87}"/>
    <dgm:cxn modelId="{3911B386-8C5E-4A84-875E-0A4CDC913245}" srcId="{F6B67D2C-729B-4A65-95EC-AD2451076DD8}" destId="{31BF0FEE-4C27-4453-9C82-2C78CD49EDA2}" srcOrd="5" destOrd="0" parTransId="{D9EDCB97-5EC5-4EF5-AF87-95F1A661B038}" sibTransId="{D0D8F87F-29C4-47DC-88FC-3FCFC93E5FF2}"/>
    <dgm:cxn modelId="{2CC14589-1507-4023-A8CC-7444926DE963}" type="presOf" srcId="{149CAAB9-F0E1-40A8-B6B2-2656F12A3C4A}" destId="{4194D5D0-EACB-4731-82C2-E4DD9976027E}" srcOrd="0" destOrd="0" presId="urn:microsoft.com/office/officeart/2018/2/layout/IconVerticalSolidList"/>
    <dgm:cxn modelId="{1D8D3E97-89EB-4BDB-9FF1-CC5888ECB7AA}" type="presOf" srcId="{31BF0FEE-4C27-4453-9C82-2C78CD49EDA2}" destId="{936AA289-4145-4C91-8DA0-BC715E9DF154}" srcOrd="0" destOrd="0" presId="urn:microsoft.com/office/officeart/2018/2/layout/IconVerticalSolidList"/>
    <dgm:cxn modelId="{E62193B5-6F49-4ECA-B53E-4D34CD5D33A7}" type="presOf" srcId="{F6B67D2C-729B-4A65-95EC-AD2451076DD8}" destId="{A4F92CB5-ABE7-43BC-85DA-0ED2678AC11E}" srcOrd="0" destOrd="0" presId="urn:microsoft.com/office/officeart/2018/2/layout/IconVerticalSolidList"/>
    <dgm:cxn modelId="{0DEA92CD-9036-457A-9DF9-BF7338B662C4}" type="presOf" srcId="{4C784469-8308-4EDE-81E5-1D55DABA33E7}" destId="{25986D4B-E8EF-4778-8587-7A94B9386821}" srcOrd="0" destOrd="0" presId="urn:microsoft.com/office/officeart/2018/2/layout/IconVerticalSolidList"/>
    <dgm:cxn modelId="{3DC870D4-6169-4F4E-ABBC-12B248AEF0CE}" type="presOf" srcId="{5D0676F8-6E59-41C3-9176-507D718E4BC2}" destId="{03A4533A-802C-4CFC-9964-28348A2B1483}" srcOrd="0" destOrd="0" presId="urn:microsoft.com/office/officeart/2018/2/layout/IconVerticalSolidList"/>
    <dgm:cxn modelId="{5F0A71EC-F8C3-40B8-A677-D0119FA27262}" srcId="{F6B67D2C-729B-4A65-95EC-AD2451076DD8}" destId="{149CAAB9-F0E1-40A8-B6B2-2656F12A3C4A}" srcOrd="2" destOrd="0" parTransId="{4F826019-7580-43BC-B721-2F8A6892D2B4}" sibTransId="{E084633E-FDFA-480E-BA9E-FB8E15CD80CC}"/>
    <dgm:cxn modelId="{EB9E91D9-BE35-49C8-B12D-11591CD1E1BB}" type="presParOf" srcId="{A4F92CB5-ABE7-43BC-85DA-0ED2678AC11E}" destId="{DA08751E-3F14-40CB-B045-ECD9D32904C9}" srcOrd="0" destOrd="0" presId="urn:microsoft.com/office/officeart/2018/2/layout/IconVerticalSolidList"/>
    <dgm:cxn modelId="{D0B00A92-9B75-4B73-A91C-D248E7F4CB1B}" type="presParOf" srcId="{DA08751E-3F14-40CB-B045-ECD9D32904C9}" destId="{85EEFDBB-40D0-4C85-81F9-8C6E5E2A7FAC}" srcOrd="0" destOrd="0" presId="urn:microsoft.com/office/officeart/2018/2/layout/IconVerticalSolidList"/>
    <dgm:cxn modelId="{909F9B80-7E24-4090-8ED5-F38B7029F34C}" type="presParOf" srcId="{DA08751E-3F14-40CB-B045-ECD9D32904C9}" destId="{21DFCF88-9259-4892-B0D6-045D5356A1F7}" srcOrd="1" destOrd="0" presId="urn:microsoft.com/office/officeart/2018/2/layout/IconVerticalSolidList"/>
    <dgm:cxn modelId="{3928A26A-00CF-4605-B10B-7F177A343788}" type="presParOf" srcId="{DA08751E-3F14-40CB-B045-ECD9D32904C9}" destId="{7D5CFC9C-7B69-40EC-A8BE-99447183B1A8}" srcOrd="2" destOrd="0" presId="urn:microsoft.com/office/officeart/2018/2/layout/IconVerticalSolidList"/>
    <dgm:cxn modelId="{0E4BE32E-D5D9-4EFE-9872-A7AE390F8578}" type="presParOf" srcId="{DA08751E-3F14-40CB-B045-ECD9D32904C9}" destId="{25986D4B-E8EF-4778-8587-7A94B9386821}" srcOrd="3" destOrd="0" presId="urn:microsoft.com/office/officeart/2018/2/layout/IconVerticalSolidList"/>
    <dgm:cxn modelId="{771CD7A9-935F-4847-8CFB-8B72778742CE}" type="presParOf" srcId="{A4F92CB5-ABE7-43BC-85DA-0ED2678AC11E}" destId="{C69E8E0D-5667-409F-875F-81FD9865E895}" srcOrd="1" destOrd="0" presId="urn:microsoft.com/office/officeart/2018/2/layout/IconVerticalSolidList"/>
    <dgm:cxn modelId="{34A205E1-D58A-46D9-A3A3-C6F32ACF7DC8}" type="presParOf" srcId="{A4F92CB5-ABE7-43BC-85DA-0ED2678AC11E}" destId="{88B558DF-1C5B-46D2-9C4D-73C9E7EFB5F3}" srcOrd="2" destOrd="0" presId="urn:microsoft.com/office/officeart/2018/2/layout/IconVerticalSolidList"/>
    <dgm:cxn modelId="{5BF0BF8A-5916-4D05-91A6-A1484E6A7A2C}" type="presParOf" srcId="{88B558DF-1C5B-46D2-9C4D-73C9E7EFB5F3}" destId="{CC53B885-21A6-44C3-B1AF-68F1C0166D1C}" srcOrd="0" destOrd="0" presId="urn:microsoft.com/office/officeart/2018/2/layout/IconVerticalSolidList"/>
    <dgm:cxn modelId="{5A674A72-431F-4246-B13E-20491B896E02}" type="presParOf" srcId="{88B558DF-1C5B-46D2-9C4D-73C9E7EFB5F3}" destId="{89D00A56-C15D-4666-9676-5E04260B35C4}" srcOrd="1" destOrd="0" presId="urn:microsoft.com/office/officeart/2018/2/layout/IconVerticalSolidList"/>
    <dgm:cxn modelId="{C488257C-524D-4046-ABE0-40D6447614EB}" type="presParOf" srcId="{88B558DF-1C5B-46D2-9C4D-73C9E7EFB5F3}" destId="{46BFFA8A-92DD-4BDC-9179-71BD25B806FE}" srcOrd="2" destOrd="0" presId="urn:microsoft.com/office/officeart/2018/2/layout/IconVerticalSolidList"/>
    <dgm:cxn modelId="{A51F16D1-5E21-4EA2-B676-8AC7CC23BEB4}" type="presParOf" srcId="{88B558DF-1C5B-46D2-9C4D-73C9E7EFB5F3}" destId="{873085F6-E8C0-44E8-9CA4-36BA0376798C}" srcOrd="3" destOrd="0" presId="urn:microsoft.com/office/officeart/2018/2/layout/IconVerticalSolidList"/>
    <dgm:cxn modelId="{57311958-999A-4E62-AFCB-809ADE12CF84}" type="presParOf" srcId="{A4F92CB5-ABE7-43BC-85DA-0ED2678AC11E}" destId="{90B38EDD-622C-4E8E-B5A1-5ECA2007A712}" srcOrd="3" destOrd="0" presId="urn:microsoft.com/office/officeart/2018/2/layout/IconVerticalSolidList"/>
    <dgm:cxn modelId="{E8C2EB0C-C802-4729-84AB-72BAEB948E57}" type="presParOf" srcId="{A4F92CB5-ABE7-43BC-85DA-0ED2678AC11E}" destId="{D1A15873-2A4E-4D85-91CD-F880AE7FAAB8}" srcOrd="4" destOrd="0" presId="urn:microsoft.com/office/officeart/2018/2/layout/IconVerticalSolidList"/>
    <dgm:cxn modelId="{56480A83-1C41-4021-B34C-7B70A5E4EB8C}" type="presParOf" srcId="{D1A15873-2A4E-4D85-91CD-F880AE7FAAB8}" destId="{AC67B769-1F88-4F3D-9DA0-61D7A5E9592E}" srcOrd="0" destOrd="0" presId="urn:microsoft.com/office/officeart/2018/2/layout/IconVerticalSolidList"/>
    <dgm:cxn modelId="{B48A479A-8A2B-4B82-91C0-7E44FCF8B0FE}" type="presParOf" srcId="{D1A15873-2A4E-4D85-91CD-F880AE7FAAB8}" destId="{FBB32EF0-933E-432F-A449-79E21E96014B}" srcOrd="1" destOrd="0" presId="urn:microsoft.com/office/officeart/2018/2/layout/IconVerticalSolidList"/>
    <dgm:cxn modelId="{93A6C06C-090C-494A-A7B3-ECEEA18FDC7B}" type="presParOf" srcId="{D1A15873-2A4E-4D85-91CD-F880AE7FAAB8}" destId="{89D50AB9-7C08-4DDF-8EEA-8FFD0504174A}" srcOrd="2" destOrd="0" presId="urn:microsoft.com/office/officeart/2018/2/layout/IconVerticalSolidList"/>
    <dgm:cxn modelId="{996D6895-B91D-4EDE-B985-AC27374F2A9B}" type="presParOf" srcId="{D1A15873-2A4E-4D85-91CD-F880AE7FAAB8}" destId="{4194D5D0-EACB-4731-82C2-E4DD9976027E}" srcOrd="3" destOrd="0" presId="urn:microsoft.com/office/officeart/2018/2/layout/IconVerticalSolidList"/>
    <dgm:cxn modelId="{AE735693-F92C-4484-9B35-CB7D5290791C}" type="presParOf" srcId="{A4F92CB5-ABE7-43BC-85DA-0ED2678AC11E}" destId="{2CC84054-76A7-465E-95BC-94F9B2A6BB9D}" srcOrd="5" destOrd="0" presId="urn:microsoft.com/office/officeart/2018/2/layout/IconVerticalSolidList"/>
    <dgm:cxn modelId="{3959B56C-DD79-4DA1-9912-540DDC40A641}" type="presParOf" srcId="{A4F92CB5-ABE7-43BC-85DA-0ED2678AC11E}" destId="{B830901E-739A-4900-AE75-CB4E1AC3C886}" srcOrd="6" destOrd="0" presId="urn:microsoft.com/office/officeart/2018/2/layout/IconVerticalSolidList"/>
    <dgm:cxn modelId="{18D30A6E-156B-4D9A-A948-8FBA31479202}" type="presParOf" srcId="{B830901E-739A-4900-AE75-CB4E1AC3C886}" destId="{25578FE1-BBFF-4EAC-B316-BAB1393488A9}" srcOrd="0" destOrd="0" presId="urn:microsoft.com/office/officeart/2018/2/layout/IconVerticalSolidList"/>
    <dgm:cxn modelId="{C4860A1D-1B6C-443B-B1C0-220C6D2DE1B7}" type="presParOf" srcId="{B830901E-739A-4900-AE75-CB4E1AC3C886}" destId="{5C0F68E4-924E-4ECC-BF59-E1B39825DE12}" srcOrd="1" destOrd="0" presId="urn:microsoft.com/office/officeart/2018/2/layout/IconVerticalSolidList"/>
    <dgm:cxn modelId="{941A9765-47BD-404C-BE4F-9CC3A38B085F}" type="presParOf" srcId="{B830901E-739A-4900-AE75-CB4E1AC3C886}" destId="{615FFAC6-0156-4359-888B-3559C749A7A5}" srcOrd="2" destOrd="0" presId="urn:microsoft.com/office/officeart/2018/2/layout/IconVerticalSolidList"/>
    <dgm:cxn modelId="{80A92700-713C-4112-8C77-040AF2F0FB31}" type="presParOf" srcId="{B830901E-739A-4900-AE75-CB4E1AC3C886}" destId="{FD2B3F4C-70B9-480C-8358-BB5F9C5B1C7A}" srcOrd="3" destOrd="0" presId="urn:microsoft.com/office/officeart/2018/2/layout/IconVerticalSolidList"/>
    <dgm:cxn modelId="{03C9796D-A152-4DCE-8074-8256507E0459}" type="presParOf" srcId="{A4F92CB5-ABE7-43BC-85DA-0ED2678AC11E}" destId="{B979435F-BE00-4ED8-A363-804B20BEF593}" srcOrd="7" destOrd="0" presId="urn:microsoft.com/office/officeart/2018/2/layout/IconVerticalSolidList"/>
    <dgm:cxn modelId="{7373B3E4-65AC-4062-A634-C75C0ECC22DF}" type="presParOf" srcId="{A4F92CB5-ABE7-43BC-85DA-0ED2678AC11E}" destId="{915433FB-3F71-48FA-9A35-26C736CEF6AD}" srcOrd="8" destOrd="0" presId="urn:microsoft.com/office/officeart/2018/2/layout/IconVerticalSolidList"/>
    <dgm:cxn modelId="{52B428B0-772A-4568-BB45-2B07746322D3}" type="presParOf" srcId="{915433FB-3F71-48FA-9A35-26C736CEF6AD}" destId="{694A4DBF-7855-4891-BA26-E1E9E7733FBD}" srcOrd="0" destOrd="0" presId="urn:microsoft.com/office/officeart/2018/2/layout/IconVerticalSolidList"/>
    <dgm:cxn modelId="{12BAA41E-9427-4B37-BD09-7D079F09F3F9}" type="presParOf" srcId="{915433FB-3F71-48FA-9A35-26C736CEF6AD}" destId="{80653B3F-64CD-4F44-861E-47836A57196E}" srcOrd="1" destOrd="0" presId="urn:microsoft.com/office/officeart/2018/2/layout/IconVerticalSolidList"/>
    <dgm:cxn modelId="{D13CF3E8-8898-4F50-B901-C8F120179075}" type="presParOf" srcId="{915433FB-3F71-48FA-9A35-26C736CEF6AD}" destId="{4F3BCE57-96DA-442E-A5A3-B5FBDEEE808A}" srcOrd="2" destOrd="0" presId="urn:microsoft.com/office/officeart/2018/2/layout/IconVerticalSolidList"/>
    <dgm:cxn modelId="{DF73A477-08CE-490F-8BC6-60F758B63D59}" type="presParOf" srcId="{915433FB-3F71-48FA-9A35-26C736CEF6AD}" destId="{03A4533A-802C-4CFC-9964-28348A2B1483}" srcOrd="3" destOrd="0" presId="urn:microsoft.com/office/officeart/2018/2/layout/IconVerticalSolidList"/>
    <dgm:cxn modelId="{B6D7203E-5B76-4F23-A72C-9D01C0DB3F62}" type="presParOf" srcId="{A4F92CB5-ABE7-43BC-85DA-0ED2678AC11E}" destId="{7EC702D3-DBF4-4D5A-BAEB-F727F9420418}" srcOrd="9" destOrd="0" presId="urn:microsoft.com/office/officeart/2018/2/layout/IconVerticalSolidList"/>
    <dgm:cxn modelId="{7C5CE96F-5C76-49F0-9BB6-939936A0D82A}" type="presParOf" srcId="{A4F92CB5-ABE7-43BC-85DA-0ED2678AC11E}" destId="{DE8A8048-FA82-4257-B699-DA5BCA14813C}" srcOrd="10" destOrd="0" presId="urn:microsoft.com/office/officeart/2018/2/layout/IconVerticalSolidList"/>
    <dgm:cxn modelId="{C6D45537-F1C8-4FEB-9235-4C8594D1BE73}" type="presParOf" srcId="{DE8A8048-FA82-4257-B699-DA5BCA14813C}" destId="{ECD08A2E-B738-432F-BCF2-F1178B6B34AF}" srcOrd="0" destOrd="0" presId="urn:microsoft.com/office/officeart/2018/2/layout/IconVerticalSolidList"/>
    <dgm:cxn modelId="{CB4606DE-8706-4A9B-AEB4-E0191B8AE024}" type="presParOf" srcId="{DE8A8048-FA82-4257-B699-DA5BCA14813C}" destId="{631E2480-3F40-4751-ACCA-024F20FB144B}" srcOrd="1" destOrd="0" presId="urn:microsoft.com/office/officeart/2018/2/layout/IconVerticalSolidList"/>
    <dgm:cxn modelId="{D20F3AE3-8C94-4219-9EC2-24368CD75376}" type="presParOf" srcId="{DE8A8048-FA82-4257-B699-DA5BCA14813C}" destId="{C0561624-7437-4122-9517-71E76EE5EC55}" srcOrd="2" destOrd="0" presId="urn:microsoft.com/office/officeart/2018/2/layout/IconVerticalSolidList"/>
    <dgm:cxn modelId="{1F01B3EE-4A1F-4145-8304-E40CA0B09DED}" type="presParOf" srcId="{DE8A8048-FA82-4257-B699-DA5BCA14813C}" destId="{936AA289-4145-4C91-8DA0-BC715E9DF1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11C2F-7390-47D1-BC41-5386AA27440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FDD728C-7053-4A58-8F71-7FB7B65E4723}">
      <dgm:prSet/>
      <dgm:spPr/>
      <dgm:t>
        <a:bodyPr/>
        <a:lstStyle/>
        <a:p>
          <a:r>
            <a:rPr lang="en-US"/>
            <a:t>1234567908</a:t>
          </a:r>
          <a:br>
            <a:rPr lang="en-US"/>
          </a:br>
          <a:endParaRPr lang="en-US"/>
        </a:p>
      </dgm:t>
    </dgm:pt>
    <dgm:pt modelId="{05EF4922-CD63-4FBF-80CE-A4272392BC36}" type="parTrans" cxnId="{DE74C646-793B-40BB-8153-598BE02FF003}">
      <dgm:prSet/>
      <dgm:spPr/>
      <dgm:t>
        <a:bodyPr/>
        <a:lstStyle/>
        <a:p>
          <a:endParaRPr lang="en-US"/>
        </a:p>
      </dgm:t>
    </dgm:pt>
    <dgm:pt modelId="{CD35A0EF-B88A-4B20-9BF7-5CF777C6DB05}" type="sibTrans" cxnId="{DE74C646-793B-40BB-8153-598BE02FF003}">
      <dgm:prSet/>
      <dgm:spPr/>
      <dgm:t>
        <a:bodyPr/>
        <a:lstStyle/>
        <a:p>
          <a:endParaRPr lang="en-US"/>
        </a:p>
      </dgm:t>
    </dgm:pt>
    <dgm:pt modelId="{50DB1AF3-0475-4E06-9435-41227446BC11}">
      <dgm:prSet/>
      <dgm:spPr/>
      <dgm:t>
        <a:bodyPr/>
        <a:lstStyle/>
        <a:p>
          <a:r>
            <a:rPr lang="en-US"/>
            <a:t>(123) - 456-7908</a:t>
          </a:r>
          <a:br>
            <a:rPr lang="en-US"/>
          </a:br>
          <a:endParaRPr lang="en-US"/>
        </a:p>
      </dgm:t>
    </dgm:pt>
    <dgm:pt modelId="{04482290-4526-4EB4-816A-1E6E8975C2A8}" type="parTrans" cxnId="{371BEB57-0472-4F84-9711-F27CFDC3BCB5}">
      <dgm:prSet/>
      <dgm:spPr/>
      <dgm:t>
        <a:bodyPr/>
        <a:lstStyle/>
        <a:p>
          <a:endParaRPr lang="en-US"/>
        </a:p>
      </dgm:t>
    </dgm:pt>
    <dgm:pt modelId="{35567DFD-DA9C-4ACD-AFCE-D5789D485B66}" type="sibTrans" cxnId="{371BEB57-0472-4F84-9711-F27CFDC3BCB5}">
      <dgm:prSet/>
      <dgm:spPr/>
      <dgm:t>
        <a:bodyPr/>
        <a:lstStyle/>
        <a:p>
          <a:endParaRPr lang="en-US"/>
        </a:p>
      </dgm:t>
    </dgm:pt>
    <dgm:pt modelId="{D8CFEE92-C241-4C45-A579-E77713C29E07}">
      <dgm:prSet/>
      <dgm:spPr/>
      <dgm:t>
        <a:bodyPr/>
        <a:lstStyle/>
        <a:p>
          <a:r>
            <a:rPr lang="en-US"/>
            <a:t>12.3.4567    9:08 </a:t>
          </a:r>
        </a:p>
      </dgm:t>
    </dgm:pt>
    <dgm:pt modelId="{77015C4B-7367-477D-AB40-670BA2528E59}" type="parTrans" cxnId="{321A5F0A-9E48-4935-B219-0947E71F740B}">
      <dgm:prSet/>
      <dgm:spPr/>
      <dgm:t>
        <a:bodyPr/>
        <a:lstStyle/>
        <a:p>
          <a:endParaRPr lang="en-US"/>
        </a:p>
      </dgm:t>
    </dgm:pt>
    <dgm:pt modelId="{E0B7C22D-E846-45A3-AE6B-BE6712D23980}" type="sibTrans" cxnId="{321A5F0A-9E48-4935-B219-0947E71F740B}">
      <dgm:prSet/>
      <dgm:spPr/>
      <dgm:t>
        <a:bodyPr/>
        <a:lstStyle/>
        <a:p>
          <a:endParaRPr lang="en-US"/>
        </a:p>
      </dgm:t>
    </dgm:pt>
    <dgm:pt modelId="{E121C01E-E2CB-49BE-B18B-356E274E1E4A}">
      <dgm:prSet/>
      <dgm:spPr/>
      <dgm:t>
        <a:bodyPr/>
        <a:lstStyle/>
        <a:p>
          <a:r>
            <a:rPr lang="en-US"/>
            <a:t>1234.567908</a:t>
          </a:r>
        </a:p>
      </dgm:t>
    </dgm:pt>
    <dgm:pt modelId="{592F1A21-98F8-4099-9E1B-1BED1A8DCC0B}" type="parTrans" cxnId="{F94EF544-1BD9-48FA-B534-C734EA23D1ED}">
      <dgm:prSet/>
      <dgm:spPr/>
      <dgm:t>
        <a:bodyPr/>
        <a:lstStyle/>
        <a:p>
          <a:endParaRPr lang="en-US"/>
        </a:p>
      </dgm:t>
    </dgm:pt>
    <dgm:pt modelId="{6C02FD34-61A6-44BD-BB12-BEB8906956C6}" type="sibTrans" cxnId="{F94EF544-1BD9-48FA-B534-C734EA23D1ED}">
      <dgm:prSet/>
      <dgm:spPr/>
      <dgm:t>
        <a:bodyPr/>
        <a:lstStyle/>
        <a:p>
          <a:endParaRPr lang="en-US"/>
        </a:p>
      </dgm:t>
    </dgm:pt>
    <dgm:pt modelId="{10324412-0379-4024-A147-937189B28164}" type="pres">
      <dgm:prSet presAssocID="{E1611C2F-7390-47D1-BC41-5386AA274401}" presName="linear" presStyleCnt="0">
        <dgm:presLayoutVars>
          <dgm:dir/>
          <dgm:animLvl val="lvl"/>
          <dgm:resizeHandles val="exact"/>
        </dgm:presLayoutVars>
      </dgm:prSet>
      <dgm:spPr/>
    </dgm:pt>
    <dgm:pt modelId="{8A8B7F0E-8ED6-4BA2-A254-AC49EF0CA938}" type="pres">
      <dgm:prSet presAssocID="{7FDD728C-7053-4A58-8F71-7FB7B65E4723}" presName="parentLin" presStyleCnt="0"/>
      <dgm:spPr/>
    </dgm:pt>
    <dgm:pt modelId="{6C9E4270-78AB-4EF1-A9FA-0CE58A9DF375}" type="pres">
      <dgm:prSet presAssocID="{7FDD728C-7053-4A58-8F71-7FB7B65E4723}" presName="parentLeftMargin" presStyleLbl="node1" presStyleIdx="0" presStyleCnt="4"/>
      <dgm:spPr/>
    </dgm:pt>
    <dgm:pt modelId="{C27DD7CE-7565-4B31-B07A-EACC41A58DB0}" type="pres">
      <dgm:prSet presAssocID="{7FDD728C-7053-4A58-8F71-7FB7B65E47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B026C2-26F9-4667-AF3A-811800CBC7B0}" type="pres">
      <dgm:prSet presAssocID="{7FDD728C-7053-4A58-8F71-7FB7B65E4723}" presName="negativeSpace" presStyleCnt="0"/>
      <dgm:spPr/>
    </dgm:pt>
    <dgm:pt modelId="{6020F113-45E7-4D6D-9DC3-1E265707D89E}" type="pres">
      <dgm:prSet presAssocID="{7FDD728C-7053-4A58-8F71-7FB7B65E4723}" presName="childText" presStyleLbl="conFgAcc1" presStyleIdx="0" presStyleCnt="4">
        <dgm:presLayoutVars>
          <dgm:bulletEnabled val="1"/>
        </dgm:presLayoutVars>
      </dgm:prSet>
      <dgm:spPr/>
    </dgm:pt>
    <dgm:pt modelId="{B1E29F76-2E7E-4685-AB60-0C5E21572E73}" type="pres">
      <dgm:prSet presAssocID="{CD35A0EF-B88A-4B20-9BF7-5CF777C6DB05}" presName="spaceBetweenRectangles" presStyleCnt="0"/>
      <dgm:spPr/>
    </dgm:pt>
    <dgm:pt modelId="{E121752C-D4F7-408A-AD1F-5BF25ECDA4B5}" type="pres">
      <dgm:prSet presAssocID="{50DB1AF3-0475-4E06-9435-41227446BC11}" presName="parentLin" presStyleCnt="0"/>
      <dgm:spPr/>
    </dgm:pt>
    <dgm:pt modelId="{BE217C89-EEBA-4029-9840-7D909528109A}" type="pres">
      <dgm:prSet presAssocID="{50DB1AF3-0475-4E06-9435-41227446BC11}" presName="parentLeftMargin" presStyleLbl="node1" presStyleIdx="0" presStyleCnt="4"/>
      <dgm:spPr/>
    </dgm:pt>
    <dgm:pt modelId="{F8ED3DB1-60CE-4E63-9340-4279C448D56D}" type="pres">
      <dgm:prSet presAssocID="{50DB1AF3-0475-4E06-9435-41227446BC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3B0B41-90A3-42A5-BC97-C2E1BF9006E2}" type="pres">
      <dgm:prSet presAssocID="{50DB1AF3-0475-4E06-9435-41227446BC11}" presName="negativeSpace" presStyleCnt="0"/>
      <dgm:spPr/>
    </dgm:pt>
    <dgm:pt modelId="{D400EFDB-9B9E-4ECD-B253-FD2CA256EA70}" type="pres">
      <dgm:prSet presAssocID="{50DB1AF3-0475-4E06-9435-41227446BC11}" presName="childText" presStyleLbl="conFgAcc1" presStyleIdx="1" presStyleCnt="4">
        <dgm:presLayoutVars>
          <dgm:bulletEnabled val="1"/>
        </dgm:presLayoutVars>
      </dgm:prSet>
      <dgm:spPr/>
    </dgm:pt>
    <dgm:pt modelId="{CCCAFB2A-E0CC-4E8B-A588-0037B38B3909}" type="pres">
      <dgm:prSet presAssocID="{35567DFD-DA9C-4ACD-AFCE-D5789D485B66}" presName="spaceBetweenRectangles" presStyleCnt="0"/>
      <dgm:spPr/>
    </dgm:pt>
    <dgm:pt modelId="{5E621875-4C50-41D4-8379-AEFE0B5B4A9B}" type="pres">
      <dgm:prSet presAssocID="{D8CFEE92-C241-4C45-A579-E77713C29E07}" presName="parentLin" presStyleCnt="0"/>
      <dgm:spPr/>
    </dgm:pt>
    <dgm:pt modelId="{374987E2-C92E-44E2-84C4-AB020CF2282D}" type="pres">
      <dgm:prSet presAssocID="{D8CFEE92-C241-4C45-A579-E77713C29E07}" presName="parentLeftMargin" presStyleLbl="node1" presStyleIdx="1" presStyleCnt="4"/>
      <dgm:spPr/>
    </dgm:pt>
    <dgm:pt modelId="{C8BD2390-155C-4E1C-A9BE-FF7ED460E0A7}" type="pres">
      <dgm:prSet presAssocID="{D8CFEE92-C241-4C45-A579-E77713C29E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F13268-2F32-428B-B87E-7FF0157B7D70}" type="pres">
      <dgm:prSet presAssocID="{D8CFEE92-C241-4C45-A579-E77713C29E07}" presName="negativeSpace" presStyleCnt="0"/>
      <dgm:spPr/>
    </dgm:pt>
    <dgm:pt modelId="{C776C8FD-E091-4F81-B882-08D4DA390146}" type="pres">
      <dgm:prSet presAssocID="{D8CFEE92-C241-4C45-A579-E77713C29E07}" presName="childText" presStyleLbl="conFgAcc1" presStyleIdx="2" presStyleCnt="4">
        <dgm:presLayoutVars>
          <dgm:bulletEnabled val="1"/>
        </dgm:presLayoutVars>
      </dgm:prSet>
      <dgm:spPr/>
    </dgm:pt>
    <dgm:pt modelId="{5D5EFB54-4141-4A7C-A02A-8F09E52C1581}" type="pres">
      <dgm:prSet presAssocID="{E0B7C22D-E846-45A3-AE6B-BE6712D23980}" presName="spaceBetweenRectangles" presStyleCnt="0"/>
      <dgm:spPr/>
    </dgm:pt>
    <dgm:pt modelId="{9F3E22EC-65C1-46F6-AA05-E11695E26276}" type="pres">
      <dgm:prSet presAssocID="{E121C01E-E2CB-49BE-B18B-356E274E1E4A}" presName="parentLin" presStyleCnt="0"/>
      <dgm:spPr/>
    </dgm:pt>
    <dgm:pt modelId="{DA7F4415-DDA0-4905-98F8-57BADEAEAD93}" type="pres">
      <dgm:prSet presAssocID="{E121C01E-E2CB-49BE-B18B-356E274E1E4A}" presName="parentLeftMargin" presStyleLbl="node1" presStyleIdx="2" presStyleCnt="4"/>
      <dgm:spPr/>
    </dgm:pt>
    <dgm:pt modelId="{78FC32B0-3D6C-42EA-AB13-9914A855B9EC}" type="pres">
      <dgm:prSet presAssocID="{E121C01E-E2CB-49BE-B18B-356E274E1E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B3451E-0434-4303-8964-7FDA8039ABE7}" type="pres">
      <dgm:prSet presAssocID="{E121C01E-E2CB-49BE-B18B-356E274E1E4A}" presName="negativeSpace" presStyleCnt="0"/>
      <dgm:spPr/>
    </dgm:pt>
    <dgm:pt modelId="{197576AB-0B9F-4AFE-BB7F-89D881D18E90}" type="pres">
      <dgm:prSet presAssocID="{E121C01E-E2CB-49BE-B18B-356E274E1E4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F9D207-C2BF-4539-A913-667862665580}" type="presOf" srcId="{E121C01E-E2CB-49BE-B18B-356E274E1E4A}" destId="{DA7F4415-DDA0-4905-98F8-57BADEAEAD93}" srcOrd="0" destOrd="0" presId="urn:microsoft.com/office/officeart/2005/8/layout/list1"/>
    <dgm:cxn modelId="{38E0E807-B6CA-4AAE-8A22-5FF6B9A919C6}" type="presOf" srcId="{50DB1AF3-0475-4E06-9435-41227446BC11}" destId="{F8ED3DB1-60CE-4E63-9340-4279C448D56D}" srcOrd="1" destOrd="0" presId="urn:microsoft.com/office/officeart/2005/8/layout/list1"/>
    <dgm:cxn modelId="{321A5F0A-9E48-4935-B219-0947E71F740B}" srcId="{E1611C2F-7390-47D1-BC41-5386AA274401}" destId="{D8CFEE92-C241-4C45-A579-E77713C29E07}" srcOrd="2" destOrd="0" parTransId="{77015C4B-7367-477D-AB40-670BA2528E59}" sibTransId="{E0B7C22D-E846-45A3-AE6B-BE6712D23980}"/>
    <dgm:cxn modelId="{F94EF544-1BD9-48FA-B534-C734EA23D1ED}" srcId="{E1611C2F-7390-47D1-BC41-5386AA274401}" destId="{E121C01E-E2CB-49BE-B18B-356E274E1E4A}" srcOrd="3" destOrd="0" parTransId="{592F1A21-98F8-4099-9E1B-1BED1A8DCC0B}" sibTransId="{6C02FD34-61A6-44BD-BB12-BEB8906956C6}"/>
    <dgm:cxn modelId="{DE74C646-793B-40BB-8153-598BE02FF003}" srcId="{E1611C2F-7390-47D1-BC41-5386AA274401}" destId="{7FDD728C-7053-4A58-8F71-7FB7B65E4723}" srcOrd="0" destOrd="0" parTransId="{05EF4922-CD63-4FBF-80CE-A4272392BC36}" sibTransId="{CD35A0EF-B88A-4B20-9BF7-5CF777C6DB05}"/>
    <dgm:cxn modelId="{7773C64C-6FBE-498C-80E4-20FBABDDBBB2}" type="presOf" srcId="{D8CFEE92-C241-4C45-A579-E77713C29E07}" destId="{374987E2-C92E-44E2-84C4-AB020CF2282D}" srcOrd="0" destOrd="0" presId="urn:microsoft.com/office/officeart/2005/8/layout/list1"/>
    <dgm:cxn modelId="{7A8C404E-2E3D-455F-8135-2A70526C98D5}" type="presOf" srcId="{50DB1AF3-0475-4E06-9435-41227446BC11}" destId="{BE217C89-EEBA-4029-9840-7D909528109A}" srcOrd="0" destOrd="0" presId="urn:microsoft.com/office/officeart/2005/8/layout/list1"/>
    <dgm:cxn modelId="{371BEB57-0472-4F84-9711-F27CFDC3BCB5}" srcId="{E1611C2F-7390-47D1-BC41-5386AA274401}" destId="{50DB1AF3-0475-4E06-9435-41227446BC11}" srcOrd="1" destOrd="0" parTransId="{04482290-4526-4EB4-816A-1E6E8975C2A8}" sibTransId="{35567DFD-DA9C-4ACD-AFCE-D5789D485B66}"/>
    <dgm:cxn modelId="{8F2DE758-0A01-48B1-8514-E79096DED59B}" type="presOf" srcId="{D8CFEE92-C241-4C45-A579-E77713C29E07}" destId="{C8BD2390-155C-4E1C-A9BE-FF7ED460E0A7}" srcOrd="1" destOrd="0" presId="urn:microsoft.com/office/officeart/2005/8/layout/list1"/>
    <dgm:cxn modelId="{C0190088-EC77-4F1E-AA0C-4A5C4B52C79E}" type="presOf" srcId="{E1611C2F-7390-47D1-BC41-5386AA274401}" destId="{10324412-0379-4024-A147-937189B28164}" srcOrd="0" destOrd="0" presId="urn:microsoft.com/office/officeart/2005/8/layout/list1"/>
    <dgm:cxn modelId="{04B2B690-18E3-4462-8637-AE6AB3F330D2}" type="presOf" srcId="{E121C01E-E2CB-49BE-B18B-356E274E1E4A}" destId="{78FC32B0-3D6C-42EA-AB13-9914A855B9EC}" srcOrd="1" destOrd="0" presId="urn:microsoft.com/office/officeart/2005/8/layout/list1"/>
    <dgm:cxn modelId="{16564FB3-ACCA-42CE-8BBD-88F9318EB12E}" type="presOf" srcId="{7FDD728C-7053-4A58-8F71-7FB7B65E4723}" destId="{C27DD7CE-7565-4B31-B07A-EACC41A58DB0}" srcOrd="1" destOrd="0" presId="urn:microsoft.com/office/officeart/2005/8/layout/list1"/>
    <dgm:cxn modelId="{3FC5A5EF-F362-4C71-977B-31748992F650}" type="presOf" srcId="{7FDD728C-7053-4A58-8F71-7FB7B65E4723}" destId="{6C9E4270-78AB-4EF1-A9FA-0CE58A9DF375}" srcOrd="0" destOrd="0" presId="urn:microsoft.com/office/officeart/2005/8/layout/list1"/>
    <dgm:cxn modelId="{4C02627F-8419-4F13-B04E-F194AD432294}" type="presParOf" srcId="{10324412-0379-4024-A147-937189B28164}" destId="{8A8B7F0E-8ED6-4BA2-A254-AC49EF0CA938}" srcOrd="0" destOrd="0" presId="urn:microsoft.com/office/officeart/2005/8/layout/list1"/>
    <dgm:cxn modelId="{AD7954D1-D328-4B02-B9BC-4582AC461981}" type="presParOf" srcId="{8A8B7F0E-8ED6-4BA2-A254-AC49EF0CA938}" destId="{6C9E4270-78AB-4EF1-A9FA-0CE58A9DF375}" srcOrd="0" destOrd="0" presId="urn:microsoft.com/office/officeart/2005/8/layout/list1"/>
    <dgm:cxn modelId="{B5520C6C-550A-4BF4-8F2D-E26EDE4B7A5B}" type="presParOf" srcId="{8A8B7F0E-8ED6-4BA2-A254-AC49EF0CA938}" destId="{C27DD7CE-7565-4B31-B07A-EACC41A58DB0}" srcOrd="1" destOrd="0" presId="urn:microsoft.com/office/officeart/2005/8/layout/list1"/>
    <dgm:cxn modelId="{709B7811-1E4B-412C-9EC3-CD6CB49C253D}" type="presParOf" srcId="{10324412-0379-4024-A147-937189B28164}" destId="{66B026C2-26F9-4667-AF3A-811800CBC7B0}" srcOrd="1" destOrd="0" presId="urn:microsoft.com/office/officeart/2005/8/layout/list1"/>
    <dgm:cxn modelId="{54562286-A9B6-476A-8B6C-3206AD3A7356}" type="presParOf" srcId="{10324412-0379-4024-A147-937189B28164}" destId="{6020F113-45E7-4D6D-9DC3-1E265707D89E}" srcOrd="2" destOrd="0" presId="urn:microsoft.com/office/officeart/2005/8/layout/list1"/>
    <dgm:cxn modelId="{15A1FF03-40E5-4449-AB7B-C1470486DCD8}" type="presParOf" srcId="{10324412-0379-4024-A147-937189B28164}" destId="{B1E29F76-2E7E-4685-AB60-0C5E21572E73}" srcOrd="3" destOrd="0" presId="urn:microsoft.com/office/officeart/2005/8/layout/list1"/>
    <dgm:cxn modelId="{8183A85B-333E-4F13-92B6-7BA1F87249FA}" type="presParOf" srcId="{10324412-0379-4024-A147-937189B28164}" destId="{E121752C-D4F7-408A-AD1F-5BF25ECDA4B5}" srcOrd="4" destOrd="0" presId="urn:microsoft.com/office/officeart/2005/8/layout/list1"/>
    <dgm:cxn modelId="{083535D6-AC10-479E-9B3E-9339F3A5CE6B}" type="presParOf" srcId="{E121752C-D4F7-408A-AD1F-5BF25ECDA4B5}" destId="{BE217C89-EEBA-4029-9840-7D909528109A}" srcOrd="0" destOrd="0" presId="urn:microsoft.com/office/officeart/2005/8/layout/list1"/>
    <dgm:cxn modelId="{09609148-AB7C-4B0A-9BBA-90913B19F285}" type="presParOf" srcId="{E121752C-D4F7-408A-AD1F-5BF25ECDA4B5}" destId="{F8ED3DB1-60CE-4E63-9340-4279C448D56D}" srcOrd="1" destOrd="0" presId="urn:microsoft.com/office/officeart/2005/8/layout/list1"/>
    <dgm:cxn modelId="{C2F3A62F-AA86-4B0D-A380-82C311A62FDD}" type="presParOf" srcId="{10324412-0379-4024-A147-937189B28164}" destId="{433B0B41-90A3-42A5-BC97-C2E1BF9006E2}" srcOrd="5" destOrd="0" presId="urn:microsoft.com/office/officeart/2005/8/layout/list1"/>
    <dgm:cxn modelId="{D783DCA9-B239-466C-9227-2D27251C91FB}" type="presParOf" srcId="{10324412-0379-4024-A147-937189B28164}" destId="{D400EFDB-9B9E-4ECD-B253-FD2CA256EA70}" srcOrd="6" destOrd="0" presId="urn:microsoft.com/office/officeart/2005/8/layout/list1"/>
    <dgm:cxn modelId="{9297E9E6-1F1A-4522-B1C7-A2319348DAD0}" type="presParOf" srcId="{10324412-0379-4024-A147-937189B28164}" destId="{CCCAFB2A-E0CC-4E8B-A588-0037B38B3909}" srcOrd="7" destOrd="0" presId="urn:microsoft.com/office/officeart/2005/8/layout/list1"/>
    <dgm:cxn modelId="{320B79CD-21EA-40EE-BB13-0A8A8AB7F44F}" type="presParOf" srcId="{10324412-0379-4024-A147-937189B28164}" destId="{5E621875-4C50-41D4-8379-AEFE0B5B4A9B}" srcOrd="8" destOrd="0" presId="urn:microsoft.com/office/officeart/2005/8/layout/list1"/>
    <dgm:cxn modelId="{C9E8B8C6-B649-4F6D-A3F5-1B61E35F071D}" type="presParOf" srcId="{5E621875-4C50-41D4-8379-AEFE0B5B4A9B}" destId="{374987E2-C92E-44E2-84C4-AB020CF2282D}" srcOrd="0" destOrd="0" presId="urn:microsoft.com/office/officeart/2005/8/layout/list1"/>
    <dgm:cxn modelId="{33FCEB87-ED65-46E8-9551-8929F9CC4E01}" type="presParOf" srcId="{5E621875-4C50-41D4-8379-AEFE0B5B4A9B}" destId="{C8BD2390-155C-4E1C-A9BE-FF7ED460E0A7}" srcOrd="1" destOrd="0" presId="urn:microsoft.com/office/officeart/2005/8/layout/list1"/>
    <dgm:cxn modelId="{EB556E08-FFFC-4A6F-A9DC-AA3ADA774185}" type="presParOf" srcId="{10324412-0379-4024-A147-937189B28164}" destId="{88F13268-2F32-428B-B87E-7FF0157B7D70}" srcOrd="9" destOrd="0" presId="urn:microsoft.com/office/officeart/2005/8/layout/list1"/>
    <dgm:cxn modelId="{DD748406-B83C-4A7F-9004-7359C7DA7E9D}" type="presParOf" srcId="{10324412-0379-4024-A147-937189B28164}" destId="{C776C8FD-E091-4F81-B882-08D4DA390146}" srcOrd="10" destOrd="0" presId="urn:microsoft.com/office/officeart/2005/8/layout/list1"/>
    <dgm:cxn modelId="{FE41F18F-FD58-4D23-AF92-BC274C021050}" type="presParOf" srcId="{10324412-0379-4024-A147-937189B28164}" destId="{5D5EFB54-4141-4A7C-A02A-8F09E52C1581}" srcOrd="11" destOrd="0" presId="urn:microsoft.com/office/officeart/2005/8/layout/list1"/>
    <dgm:cxn modelId="{C542F84C-75CC-42A3-A762-392453488C14}" type="presParOf" srcId="{10324412-0379-4024-A147-937189B28164}" destId="{9F3E22EC-65C1-46F6-AA05-E11695E26276}" srcOrd="12" destOrd="0" presId="urn:microsoft.com/office/officeart/2005/8/layout/list1"/>
    <dgm:cxn modelId="{983E43C7-CAEC-4720-9C2D-E5DEB7321C43}" type="presParOf" srcId="{9F3E22EC-65C1-46F6-AA05-E11695E26276}" destId="{DA7F4415-DDA0-4905-98F8-57BADEAEAD93}" srcOrd="0" destOrd="0" presId="urn:microsoft.com/office/officeart/2005/8/layout/list1"/>
    <dgm:cxn modelId="{9C5ECC44-E65E-499D-9876-85C354F94EB1}" type="presParOf" srcId="{9F3E22EC-65C1-46F6-AA05-E11695E26276}" destId="{78FC32B0-3D6C-42EA-AB13-9914A855B9EC}" srcOrd="1" destOrd="0" presId="urn:microsoft.com/office/officeart/2005/8/layout/list1"/>
    <dgm:cxn modelId="{8F60113D-88C8-4548-A736-53542B937C9E}" type="presParOf" srcId="{10324412-0379-4024-A147-937189B28164}" destId="{F7B3451E-0434-4303-8964-7FDA8039ABE7}" srcOrd="13" destOrd="0" presId="urn:microsoft.com/office/officeart/2005/8/layout/list1"/>
    <dgm:cxn modelId="{6F6B9D27-09A1-4EA1-B99B-65950253FF9E}" type="presParOf" srcId="{10324412-0379-4024-A147-937189B28164}" destId="{197576AB-0B9F-4AFE-BB7F-89D881D18E9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EFDBB-40D0-4C85-81F9-8C6E5E2A7FAC}">
      <dsp:nvSpPr>
        <dsp:cNvPr id="0" name=""/>
        <dsp:cNvSpPr/>
      </dsp:nvSpPr>
      <dsp:spPr>
        <a:xfrm>
          <a:off x="0" y="14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FCF88-9259-4892-B0D6-045D5356A1F7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6D4B-E8EF-4778-8587-7A94B9386821}">
      <dsp:nvSpPr>
        <dsp:cNvPr id="0" name=""/>
        <dsp:cNvSpPr/>
      </dsp:nvSpPr>
      <dsp:spPr>
        <a:xfrm>
          <a:off x="720566" y="14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repository</a:t>
          </a:r>
        </a:p>
      </dsp:txBody>
      <dsp:txXfrm>
        <a:off x="720566" y="1464"/>
        <a:ext cx="7663413" cy="623866"/>
      </dsp:txXfrm>
    </dsp:sp>
    <dsp:sp modelId="{CC53B885-21A6-44C3-B1AF-68F1C0166D1C}">
      <dsp:nvSpPr>
        <dsp:cNvPr id="0" name=""/>
        <dsp:cNvSpPr/>
      </dsp:nvSpPr>
      <dsp:spPr>
        <a:xfrm>
          <a:off x="0" y="781297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00A56-C15D-4666-9676-5E04260B35C4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85F6-E8C0-44E8-9CA4-36BA0376798C}">
      <dsp:nvSpPr>
        <dsp:cNvPr id="0" name=""/>
        <dsp:cNvSpPr/>
      </dsp:nvSpPr>
      <dsp:spPr>
        <a:xfrm>
          <a:off x="720566" y="781297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Clone repository </a:t>
          </a:r>
        </a:p>
      </dsp:txBody>
      <dsp:txXfrm>
        <a:off x="720566" y="781297"/>
        <a:ext cx="7663413" cy="623866"/>
      </dsp:txXfrm>
    </dsp:sp>
    <dsp:sp modelId="{AC67B769-1F88-4F3D-9DA0-61D7A5E9592E}">
      <dsp:nvSpPr>
        <dsp:cNvPr id="0" name=""/>
        <dsp:cNvSpPr/>
      </dsp:nvSpPr>
      <dsp:spPr>
        <a:xfrm>
          <a:off x="0" y="1561131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2EF0-933E-432F-A449-79E21E96014B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D5D0-EACB-4731-82C2-E4DD9976027E}">
      <dsp:nvSpPr>
        <dsp:cNvPr id="0" name=""/>
        <dsp:cNvSpPr/>
      </dsp:nvSpPr>
      <dsp:spPr>
        <a:xfrm>
          <a:off x="720566" y="1561131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Copy file to local repository</a:t>
          </a:r>
        </a:p>
      </dsp:txBody>
      <dsp:txXfrm>
        <a:off x="720566" y="1561131"/>
        <a:ext cx="7663413" cy="623866"/>
      </dsp:txXfrm>
    </dsp:sp>
    <dsp:sp modelId="{25578FE1-BBFF-4EAC-B316-BAB1393488A9}">
      <dsp:nvSpPr>
        <dsp:cNvPr id="0" name=""/>
        <dsp:cNvSpPr/>
      </dsp:nvSpPr>
      <dsp:spPr>
        <a:xfrm>
          <a:off x="0" y="23409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F68E4-924E-4ECC-BF59-E1B39825DE12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B3F4C-70B9-480C-8358-BB5F9C5B1C7A}">
      <dsp:nvSpPr>
        <dsp:cNvPr id="0" name=""/>
        <dsp:cNvSpPr/>
      </dsp:nvSpPr>
      <dsp:spPr>
        <a:xfrm>
          <a:off x="720566" y="23409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file for commit </a:t>
          </a:r>
        </a:p>
      </dsp:txBody>
      <dsp:txXfrm>
        <a:off x="720566" y="2340964"/>
        <a:ext cx="7663413" cy="623866"/>
      </dsp:txXfrm>
    </dsp:sp>
    <dsp:sp modelId="{694A4DBF-7855-4891-BA26-E1E9E7733FBD}">
      <dsp:nvSpPr>
        <dsp:cNvPr id="0" name=""/>
        <dsp:cNvSpPr/>
      </dsp:nvSpPr>
      <dsp:spPr>
        <a:xfrm>
          <a:off x="0" y="3120798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53B3F-64CD-4F44-861E-47836A57196E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533A-802C-4CFC-9964-28348A2B1483}">
      <dsp:nvSpPr>
        <dsp:cNvPr id="0" name=""/>
        <dsp:cNvSpPr/>
      </dsp:nvSpPr>
      <dsp:spPr>
        <a:xfrm>
          <a:off x="720566" y="3120798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</a:t>
          </a:r>
          <a:r>
            <a:rPr lang="en-US" sz="1900" kern="1200" dirty="0">
              <a:latin typeface="Arial" panose="020B0604020202020204"/>
            </a:rPr>
            <a:t> </a:t>
          </a:r>
        </a:p>
      </dsp:txBody>
      <dsp:txXfrm>
        <a:off x="720566" y="3120798"/>
        <a:ext cx="7663413" cy="623866"/>
      </dsp:txXfrm>
    </dsp:sp>
    <dsp:sp modelId="{ECD08A2E-B738-432F-BCF2-F1178B6B34AF}">
      <dsp:nvSpPr>
        <dsp:cNvPr id="0" name=""/>
        <dsp:cNvSpPr/>
      </dsp:nvSpPr>
      <dsp:spPr>
        <a:xfrm>
          <a:off x="0" y="3900632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E2480-3F40-4751-ACCA-024F20FB144B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AA289-4145-4C91-8DA0-BC715E9DF154}">
      <dsp:nvSpPr>
        <dsp:cNvPr id="0" name=""/>
        <dsp:cNvSpPr/>
      </dsp:nvSpPr>
      <dsp:spPr>
        <a:xfrm>
          <a:off x="720566" y="3900632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/>
            </a:rPr>
            <a:t>Push</a:t>
          </a:r>
          <a:endParaRPr lang="en-US" sz="1900" kern="1200" dirty="0"/>
        </a:p>
      </dsp:txBody>
      <dsp:txXfrm>
        <a:off x="720566" y="3900632"/>
        <a:ext cx="766341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0F113-45E7-4D6D-9DC3-1E265707D89E}">
      <dsp:nvSpPr>
        <dsp:cNvPr id="0" name=""/>
        <dsp:cNvSpPr/>
      </dsp:nvSpPr>
      <dsp:spPr>
        <a:xfrm>
          <a:off x="0" y="431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DD7CE-7565-4B31-B07A-EACC41A58DB0}">
      <dsp:nvSpPr>
        <dsp:cNvPr id="0" name=""/>
        <dsp:cNvSpPr/>
      </dsp:nvSpPr>
      <dsp:spPr>
        <a:xfrm>
          <a:off x="419199" y="62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1234567908</a:t>
          </a:r>
          <a:br>
            <a:rPr lang="en-US" sz="2500" kern="1200"/>
          </a:br>
          <a:endParaRPr lang="en-US" sz="2500" kern="1200"/>
        </a:p>
      </dsp:txBody>
      <dsp:txXfrm>
        <a:off x="455225" y="98507"/>
        <a:ext cx="5796734" cy="665948"/>
      </dsp:txXfrm>
    </dsp:sp>
    <dsp:sp modelId="{D400EFDB-9B9E-4ECD-B253-FD2CA256EA70}">
      <dsp:nvSpPr>
        <dsp:cNvPr id="0" name=""/>
        <dsp:cNvSpPr/>
      </dsp:nvSpPr>
      <dsp:spPr>
        <a:xfrm>
          <a:off x="0" y="1565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D3DB1-60CE-4E63-9340-4279C448D56D}">
      <dsp:nvSpPr>
        <dsp:cNvPr id="0" name=""/>
        <dsp:cNvSpPr/>
      </dsp:nvSpPr>
      <dsp:spPr>
        <a:xfrm>
          <a:off x="419199" y="1196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(123) - 456-7908</a:t>
          </a:r>
          <a:br>
            <a:rPr lang="en-US" sz="2500" kern="1200"/>
          </a:br>
          <a:endParaRPr lang="en-US" sz="2500" kern="1200"/>
        </a:p>
      </dsp:txBody>
      <dsp:txXfrm>
        <a:off x="455225" y="1232507"/>
        <a:ext cx="5796734" cy="665948"/>
      </dsp:txXfrm>
    </dsp:sp>
    <dsp:sp modelId="{C776C8FD-E091-4F81-B882-08D4DA390146}">
      <dsp:nvSpPr>
        <dsp:cNvPr id="0" name=""/>
        <dsp:cNvSpPr/>
      </dsp:nvSpPr>
      <dsp:spPr>
        <a:xfrm>
          <a:off x="0" y="2699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D2390-155C-4E1C-A9BE-FF7ED460E0A7}">
      <dsp:nvSpPr>
        <dsp:cNvPr id="0" name=""/>
        <dsp:cNvSpPr/>
      </dsp:nvSpPr>
      <dsp:spPr>
        <a:xfrm>
          <a:off x="419199" y="2330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12.3.4567    9:08 </a:t>
          </a:r>
        </a:p>
      </dsp:txBody>
      <dsp:txXfrm>
        <a:off x="455225" y="2366507"/>
        <a:ext cx="5796734" cy="665948"/>
      </dsp:txXfrm>
    </dsp:sp>
    <dsp:sp modelId="{197576AB-0B9F-4AFE-BB7F-89D881D18E90}">
      <dsp:nvSpPr>
        <dsp:cNvPr id="0" name=""/>
        <dsp:cNvSpPr/>
      </dsp:nvSpPr>
      <dsp:spPr>
        <a:xfrm>
          <a:off x="0" y="3833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C32B0-3D6C-42EA-AB13-9914A855B9EC}">
      <dsp:nvSpPr>
        <dsp:cNvPr id="0" name=""/>
        <dsp:cNvSpPr/>
      </dsp:nvSpPr>
      <dsp:spPr>
        <a:xfrm>
          <a:off x="419199" y="3464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1234.567908</a:t>
          </a:r>
        </a:p>
      </dsp:txBody>
      <dsp:txXfrm>
        <a:off x="455225" y="3500507"/>
        <a:ext cx="5796734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Foundations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main() method is “executable”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that method without creating an instance of the class first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1 executable class. This is the “entry point” where processing starts.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49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94B-26E6-4335-9043-D53DF6C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/>
              <a:t>Add Program to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F088-DAD3-4C7C-89D5-6A8411F7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52BDC2-D330-483B-BEB5-A98C12E69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270717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94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C30B90-AE7F-4659-8EEB-8D126F3D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3EB84B-C0BE-421E-88AB-B30FFEC3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4ED49549-AE27-43C8-9178-809FB45ED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10849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35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3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 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must be done explicitly- we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only </a:t>
            </a:r>
            <a:r>
              <a:rPr lang="en-US" i="1" dirty="0"/>
              <a:t>down casting must be explicit–</a:t>
            </a:r>
            <a:r>
              <a:rPr lang="en-US" dirty="0"/>
              <a:t> if we are going up in size or up the inheritance tree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45859" y="2548824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20825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JVM compiles Java to bytecode, translates bytecode to machine code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537894" y="2440158"/>
              <a:ext cx="2115449" cy="613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3851212"/>
              <a:ext cx="5273336" cy="1378309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992432" y="3085412"/>
              <a:ext cx="3191108" cy="692564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925731" y="1718876"/>
            <a:ext cx="577049" cy="2592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461298" y="2775014"/>
            <a:ext cx="147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  <p:extLst>
      <p:ext uri="{BB962C8B-B14F-4D97-AF65-F5344CB8AC3E}">
        <p14:creationId xmlns:p14="http://schemas.microsoft.com/office/powerpoint/2010/main" val="18879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Decimal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54582"/>
              </p:ext>
            </p:extLst>
          </p:nvPr>
        </p:nvGraphicFramePr>
        <p:xfrm>
          <a:off x="1241266" y="1179203"/>
          <a:ext cx="5736000" cy="184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00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r>
                        <a:rPr lang="en-US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10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6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Binary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95524"/>
              </p:ext>
            </p:extLst>
          </p:nvPr>
        </p:nvGraphicFramePr>
        <p:xfrm>
          <a:off x="362036" y="1406769"/>
          <a:ext cx="8502848" cy="184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6">
                  <a:extLst>
                    <a:ext uri="{9D8B030D-6E8A-4147-A177-3AD203B41FA5}">
                      <a16:colId xmlns:a16="http://schemas.microsoft.com/office/drawing/2014/main" val="1040295464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316418110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361917852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539768668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2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971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Language used by the processor (CPU) to generate binary.</a:t>
            </a:r>
          </a:p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that can be directly used by the CPU (Assembly) or another application (interpreted language)</a:t>
            </a:r>
          </a:p>
          <a:p>
            <a:r>
              <a:rPr lang="en-US" dirty="0"/>
              <a:t>Interpreted / Scripting Languages</a:t>
            </a:r>
          </a:p>
          <a:p>
            <a:pPr lvl="1"/>
            <a:r>
              <a:rPr lang="en-US" dirty="0"/>
              <a:t>Treated as a series of instructions by other software which in turn generates Assembly from it.</a:t>
            </a:r>
          </a:p>
          <a:p>
            <a:pPr lvl="1"/>
            <a:r>
              <a:rPr lang="en-US" dirty="0"/>
              <a:t>Interpreted languages are generally not human-readable, scripting languages are.</a:t>
            </a:r>
          </a:p>
          <a:p>
            <a:r>
              <a:rPr lang="en-US" dirty="0"/>
              <a:t>Markup Languages</a:t>
            </a:r>
          </a:p>
          <a:p>
            <a:pPr lvl="1"/>
            <a:r>
              <a:rPr lang="en-US" dirty="0"/>
              <a:t>Used by another application to give context to or </a:t>
            </a:r>
            <a:r>
              <a:rPr lang="en-US" i="1" dirty="0"/>
              <a:t>describe</a:t>
            </a:r>
            <a:r>
              <a:rPr lang="en-US" dirty="0"/>
              <a:t> static content. Not “programming”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D05652-BCF6-4B95-8E47-F3B237FF8F90}"/>
              </a:ext>
            </a:extLst>
          </p:cNvPr>
          <p:cNvSpPr>
            <a:spLocks noGrp="1"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213FA-98AB-4773-9E9E-DC5DC60D98F5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648F0-28E6-4535-B11B-AC5B42708BFF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A918-6CA5-410A-BE8A-5FC2C35BB896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A704D-910A-4774-8A35-240E46FA86C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117B1E8-9312-49BB-9527-10F61173659E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48BC60A-C817-4342-9062-6F2F0BD52F05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B68FF2-CB74-4AFE-8AAE-CA84CC967AC0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E569D4-E427-41B4-B6D1-A94F8CF934D6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C9C9E94-8F76-460C-92FC-25D4983E8E75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F42ADD-71E4-45B7-9803-52C5170D437E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EB5CF8-21DB-47D1-A57D-6CB61358A152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0792D6-E0EB-43BC-9489-38DB46DAE6CB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5D5204CC-AF29-40EE-B330-C46EE3C61D1F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3DC96-2D27-44BA-BF17-47A40031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Hello World Program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5E21-111B-48BB-B2F9-52E4EE47C8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7650" y="1809299"/>
            <a:ext cx="7413604" cy="1701579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public class HelloWorld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//This is a comment!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public static void main(String[] </a:t>
            </a:r>
            <a:r>
              <a:rPr lang="en-US" sz="1800" dirty="0" err="1">
                <a:latin typeface="Miriam Fixed"/>
                <a:cs typeface="Arial"/>
              </a:rPr>
              <a:t>args</a:t>
            </a:r>
            <a:r>
              <a:rPr lang="en-US" sz="1800" dirty="0">
                <a:latin typeface="Miriam Fixed"/>
                <a:cs typeface="Arial"/>
              </a:rPr>
              <a:t>)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    /* so is this */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     </a:t>
            </a:r>
            <a:r>
              <a:rPr lang="en-US" sz="1800" dirty="0" err="1">
                <a:latin typeface="Miriam Fixed"/>
                <a:cs typeface="Arial"/>
              </a:rPr>
              <a:t>System.out.println</a:t>
            </a:r>
            <a:r>
              <a:rPr lang="en-US" sz="1800" dirty="0">
                <a:latin typeface="Miriam Fixed"/>
                <a:cs typeface="Arial"/>
              </a:rPr>
              <a:t>("Hello world!");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}</a:t>
            </a:r>
          </a:p>
          <a:p>
            <a:pPr marL="0" indent="0">
              <a:buNone/>
            </a:pPr>
            <a:r>
              <a:rPr lang="en-US" sz="1800" dirty="0">
                <a:latin typeface="Miriam Fixed"/>
                <a:cs typeface="Arial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FDFBF-A7EB-4586-BA36-4717B6CE1CD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Arial"/>
                <a:cs typeface="Arial"/>
              </a:rPr>
              <a:t>Find your program</a:t>
            </a:r>
          </a:p>
          <a:p>
            <a:pPr marL="175895" indent="-175895"/>
            <a:endParaRPr lang="en-US" dirty="0"/>
          </a:p>
          <a:p>
            <a:pPr marL="175895" indent="-175895"/>
            <a:r>
              <a:rPr lang="en-US" dirty="0">
                <a:latin typeface="Arial"/>
                <a:cs typeface="Arial"/>
              </a:rPr>
              <a:t>Compile your program</a:t>
            </a: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Run your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E5E8E-370A-4D41-877C-3D93C508E5DC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cd </a:t>
            </a:r>
            <a:r>
              <a:rPr lang="en-US" dirty="0" err="1">
                <a:latin typeface="Arial"/>
                <a:cs typeface="Arial"/>
              </a:rPr>
              <a:t>FolderContainingProgram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javac</a:t>
            </a:r>
            <a:r>
              <a:rPr lang="en-US" dirty="0">
                <a:latin typeface="Arial"/>
                <a:cs typeface="Arial"/>
              </a:rPr>
              <a:t> HelloWorld.java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java HelloWorld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5A27B-AD6D-461F-97DA-1FE6D56B92E1}"/>
              </a:ext>
            </a:extLst>
          </p:cNvPr>
          <p:cNvSpPr txBox="1"/>
          <p:nvPr/>
        </p:nvSpPr>
        <p:spPr>
          <a:xfrm>
            <a:off x="552364" y="14419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HelloWorld.java</a:t>
            </a:r>
          </a:p>
        </p:txBody>
      </p:sp>
    </p:spTree>
    <p:extLst>
      <p:ext uri="{BB962C8B-B14F-4D97-AF65-F5344CB8AC3E}">
        <p14:creationId xmlns:p14="http://schemas.microsoft.com/office/powerpoint/2010/main" val="84240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and Objects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either… </a:t>
            </a:r>
            <a:endParaRPr lang="en-US"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Serve the role of software module (collections of related methods and their necessary variables) 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Represent real-world things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software module:</a:t>
            </a:r>
            <a:endParaRPr dirty="0"/>
          </a:p>
          <a:p>
            <a:pPr marL="742950" lvl="1" indent="-285115">
              <a:lnSpc>
                <a:spcPct val="90000"/>
              </a:lnSpc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Generally</a:t>
            </a:r>
            <a:r>
              <a:rPr lang="en-US" dirty="0">
                <a:solidFill>
                  <a:srgbClr val="474C55"/>
                </a:solidFill>
              </a:rPr>
              <a:t>,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only one instance created at a time (multiple instances for simultaneous work)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real-world representation: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Each instance directly represents a single “thing”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Two cars of the same make/model, but different VINs, colors, etc.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POJO – Plain Ol’ Java Object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3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0</TotalTime>
  <Words>2</Words>
  <Application>Microsoft Office PowerPoint</Application>
  <PresentationFormat>On-screen Show (4:3)</PresentationFormat>
  <Paragraphs>2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2_Custom Design</vt:lpstr>
      <vt:lpstr>2_Custom Design</vt:lpstr>
      <vt:lpstr>Foundations</vt:lpstr>
      <vt:lpstr>Client-Server-Database Architecture</vt:lpstr>
      <vt:lpstr>Computer Memory Structure</vt:lpstr>
      <vt:lpstr>Decimal Number System</vt:lpstr>
      <vt:lpstr>Binary Number System</vt:lpstr>
      <vt:lpstr>Broad Categories of Languages</vt:lpstr>
      <vt:lpstr>PowerPoint Presentation</vt:lpstr>
      <vt:lpstr>Hello World Program</vt:lpstr>
      <vt:lpstr>Classes and Objects</vt:lpstr>
      <vt:lpstr>Executable Classes</vt:lpstr>
      <vt:lpstr>Add Program to GitHub</vt:lpstr>
      <vt:lpstr>Data types</vt:lpstr>
      <vt:lpstr>Categories of Variables</vt:lpstr>
      <vt:lpstr>What about converting between variables?</vt:lpstr>
      <vt:lpstr>Why Use Java?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Office Revature E</cp:lastModifiedBy>
  <cp:revision>219</cp:revision>
  <cp:lastPrinted>2016-06-20T20:58:50Z</cp:lastPrinted>
  <dcterms:created xsi:type="dcterms:W3CDTF">2016-11-09T18:19:08Z</dcterms:created>
  <dcterms:modified xsi:type="dcterms:W3CDTF">2021-03-10T19:29:46Z</dcterms:modified>
</cp:coreProperties>
</file>