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462" r:id="rId35"/>
    <p:sldId id="320" r:id="rId36"/>
    <p:sldId id="477" r:id="rId37"/>
    <p:sldId id="463" r:id="rId38"/>
    <p:sldId id="464" r:id="rId39"/>
    <p:sldId id="465" r:id="rId40"/>
    <p:sldId id="466" r:id="rId41"/>
    <p:sldId id="467" r:id="rId42"/>
    <p:sldId id="468" r:id="rId43"/>
    <p:sldId id="469" r:id="rId44"/>
    <p:sldId id="470" r:id="rId45"/>
    <p:sldId id="471" r:id="rId46"/>
    <p:sldId id="472" r:id="rId47"/>
    <p:sldId id="473" r:id="rId48"/>
    <p:sldId id="474" r:id="rId49"/>
    <p:sldId id="476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384" r:id="rId61"/>
    <p:sldId id="321" r:id="rId62"/>
    <p:sldId id="322" r:id="rId6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0" autoAdjust="0"/>
    <p:restoredTop sz="84292" autoAdjust="0"/>
  </p:normalViewPr>
  <p:slideViewPr>
    <p:cSldViewPr>
      <p:cViewPr varScale="1">
        <p:scale>
          <a:sx n="103" d="100"/>
          <a:sy n="103" d="100"/>
        </p:scale>
        <p:origin x="1568" y="184"/>
      </p:cViewPr>
      <p:guideLst>
        <p:guide orient="horz" pos="2206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element that is positioned absolutely is taken out of the flow and thus takes up no space when placing other elements.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absolutely positioned element is positioned relative 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nearest positioned ancestor (non-static)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positioned ancestor doesn't exist, the initial container (body)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The elements must be positioned (any </a:t>
            </a:r>
            <a:r>
              <a:rPr lang="en-US"/>
              <a:t>position other than static)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3EC3A067-E4FA-45C6-8DB0-01D944D822A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47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F16A2EB-E00B-4E93-9E9F-3FDB441B19D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50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19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5C9255-9F07-4181-9AD2-897FFC0A3B7E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HfJn0jqBr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shayhowe.com/html-css/positioning-conten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WXgnQaWSW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i="1" dirty="0"/>
              <a:t>Heroes of CSS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HTML: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Hypertext Markup Language – (Content)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CSS: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Cascading Style Sheets – (Appearance)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HTML/CSS are the “languages of the web.”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Together they define both the content and the aesthetics of a webpage – handling everything from the layouts, colors, fonts, and content placement. 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latin typeface="Arial" panose="02080604020202020204" charset="0"/>
                <a:cs typeface="Arial" panose="02080604020202020204" charset="0"/>
              </a:rPr>
              <a:t>HTML Alone</a:t>
            </a:r>
            <a:endParaRPr lang="en-US" b="1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80604020202020204" charset="0"/>
              <a:buNone/>
            </a:pPr>
            <a:r>
              <a:rPr lang="en-US" sz="2400" b="1" u="sng" dirty="0">
                <a:latin typeface="Arial" panose="02080604020202020204" charset="0"/>
                <a:cs typeface="Arial" panose="0208060402020202020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Critical Question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457200" y="1752600"/>
            <a:ext cx="8382000" cy="379712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How do we style HTML…</a:t>
            </a:r>
          </a:p>
          <a:p>
            <a:endParaRPr lang="en-US" sz="60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Elements?</a:t>
            </a:r>
          </a:p>
          <a:p>
            <a:endParaRPr lang="en-US" sz="6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Classes?</a:t>
            </a:r>
          </a:p>
          <a:p>
            <a:endParaRPr lang="en-US" sz="6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IDs?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CSS works by hooking onto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selectors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added into HTML using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classes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identifiers.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Classes use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.</a:t>
            </a:r>
            <a:r>
              <a:rPr lang="en-US" sz="2000" b="1" dirty="0" err="1">
                <a:latin typeface="Arial" panose="02080604020202020204" charset="0"/>
                <a:cs typeface="Arial" panose="02080604020202020204" charset="0"/>
              </a:rPr>
              <a:t>classname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,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IDs use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#id</a:t>
            </a:r>
            <a:r>
              <a:rPr lang="en-US" sz="2000" b="1" dirty="0" err="1">
                <a:latin typeface="Arial" panose="02080604020202020204" charset="0"/>
                <a:cs typeface="Arial" panose="02080604020202020204" charset="0"/>
              </a:rPr>
              <a:t>name</a:t>
            </a:r>
            <a:r>
              <a:rPr sz="2000" b="0">
                <a:latin typeface="Arial" panose="02080604020202020204" charset="0"/>
              </a:rPr>
              <a:t>,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elements use just their name.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Once hooked, we apply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styles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to those HTML elements using CSS.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3365075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Lingering Questions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Questions so far?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Positioning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Static (Default)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914400"/>
            <a:ext cx="61722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Four boxes placed statically (default) 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Relative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Switching the boxes to relative will nudge the boxes in relation to their “original”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155295"/>
            <a:ext cx="2773777" cy="416066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Admin Work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Absolute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791200"/>
            <a:ext cx="78486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Positioned relative to nearest positioned ancestor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980440"/>
            <a:ext cx="2231148" cy="4462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980439"/>
            <a:ext cx="6139077" cy="4462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791200"/>
            <a:ext cx="8686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Position with exact coordinates to the browser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Fixed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5724447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1" y="914400"/>
            <a:ext cx="2362200" cy="45858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Layering with Z-Index</a:t>
            </a:r>
          </a:p>
        </p:txBody>
      </p:sp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2685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3" y="5331446"/>
            <a:ext cx="86868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Z-Index allows you to layer elements on top of each other when they’re positioned.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Hiding Things 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“Display: none” allows us to hide elements from view.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will become useful in later sections, when we’ll be hiding and revealing specific HTML elements of our choice. 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798419"/>
            <a:ext cx="2164080" cy="33939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Demo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Instructor: Demo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(10-CSS_PositionedLayout) 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988403"/>
            <a:ext cx="8912874" cy="3077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  <a:hlinkClick r:id="rId3"/>
              </a:rPr>
              <a:t>https://youtu.be/sHfJn0jqBro</a:t>
            </a:r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82" y="716623"/>
            <a:ext cx="8429040" cy="50291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Great Resource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409304" y="5348962"/>
            <a:ext cx="8610599" cy="106137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Another great read for front-end developers:</a:t>
            </a:r>
            <a:br>
              <a:rPr lang="en-US" sz="20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000" dirty="0">
                <a:latin typeface="Arial" panose="02080604020202020204" charset="0"/>
                <a:cs typeface="Arial" panose="02080604020202020204" charset="0"/>
                <a:hlinkClick r:id="rId3"/>
              </a:rPr>
              <a:t>http://learn.shayhowe.com/html-css/positioning-content/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5" y="820274"/>
            <a:ext cx="8536576" cy="35512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Assignment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this activity, you’ll flex your newfound positioning skills by creating another conceptual layout. Eyeball the design to your best ability.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Check your Slack for additional instructions.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124825"/>
            <a:ext cx="67056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-CSS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_Positioned_Activity </a:t>
            </a:r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|  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30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47991"/>
            <a:ext cx="6762750" cy="550438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8684274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988403"/>
            <a:ext cx="8912874" cy="52322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u="sng" dirty="0">
                <a:hlinkClick r:id="rId3"/>
              </a:rPr>
              <a:t>https://youtu.be/yWXgnQaWSW0</a:t>
            </a:r>
            <a:endParaRPr lang="en-US" sz="1400" u="sng" dirty="0"/>
          </a:p>
          <a:p>
            <a:endParaRPr lang="en-US" sz="14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13460"/>
          <a:stretch>
            <a:fillRect/>
          </a:stretch>
        </p:blipFill>
        <p:spPr>
          <a:xfrm>
            <a:off x="734742" y="712806"/>
            <a:ext cx="7799658" cy="51456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Assignment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Really, work hard on this assignment!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assignment introduces you to fundamental concepts that we’ll be building the entire course-long.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Review In Class Material, </a:t>
            </a:r>
            <a:r>
              <a:rPr lang="en-US" sz="2200" b="1" i="1" dirty="0">
                <a:latin typeface="Arial" panose="02080604020202020204" charset="0"/>
                <a:cs typeface="Arial" panose="02080604020202020204" charset="0"/>
              </a:rPr>
              <a:t>especially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 Exercises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Work with your peers!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It’s much better than screaming at your computer alone.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Ask Questions on Slack!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Your peers, TAs, and Instructors are all here to help when they can.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Advice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4419600" y="2468658"/>
            <a:ext cx="4648200" cy="207308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Re-do this at home. </a:t>
            </a:r>
            <a:br>
              <a:rPr lang="en-US" sz="28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r>
              <a:rPr lang="en-US" sz="24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 designed this exercise </a:t>
            </a:r>
          </a:p>
          <a:p>
            <a:r>
              <a:rPr lang="en-US" sz="24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firm up your HTML/CSS skills.</a:t>
            </a:r>
          </a:p>
          <a:p>
            <a:endParaRPr lang="en-US" sz="28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8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800" b="1" i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REMEMBER: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best way to learn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web development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is to PRACTICE!</a:t>
            </a:r>
          </a:p>
        </p:txBody>
      </p:sp>
      <p:pic>
        <p:nvPicPr>
          <p:cNvPr id="1026" name="Picture 2" descr="https://sybariticsinger.files.wordpress.com/2011/09/practice.jp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914401"/>
            <a:ext cx="4074933" cy="5181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Chrome Inspector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Chrome Inspector is Your Friend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797235"/>
            <a:ext cx="9139238" cy="4491038"/>
          </a:xfrm>
          <a:prstGeom prst="rect">
            <a:avLst/>
          </a:prstGeom>
        </p:spPr>
      </p:pic>
      <p:sp>
        <p:nvSpPr>
          <p:cNvPr id="6" name="Shape 70"/>
          <p:cNvSpPr txBox="1"/>
          <p:nvPr/>
        </p:nvSpPr>
        <p:spPr>
          <a:xfrm>
            <a:off x="116682" y="5410200"/>
            <a:ext cx="8915400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To access chrome inspector, right click on a page. Then hit “Inspect.”</a:t>
            </a: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It will allow you to inspect the HTML, CSS and more!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Chrome Inspector is Your Friend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990600"/>
            <a:ext cx="9139238" cy="388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/>
          <p:nvPr/>
        </p:nvSpPr>
        <p:spPr>
          <a:xfrm>
            <a:off x="116682" y="5181600"/>
            <a:ext cx="8915400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You can even edit the HTML/CSS of a webpage and instantly view your changes in the browser! </a:t>
            </a: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This works on any website, whether yours or not.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x-none" altLang="en-US" dirty="0"/>
              <a:t>Coming Soon</a:t>
            </a:r>
            <a:r>
              <a:rPr lang="en-US" dirty="0"/>
              <a:t>! 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We’ll be coming back to this </a:t>
            </a:r>
          </a:p>
          <a:p>
            <a:r>
              <a:rPr lang="x-none" alt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after the break</a:t>
            </a:r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.</a:t>
            </a:r>
            <a:endParaRPr lang="en-US" sz="4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x-none" dirty="0"/>
              <a:t>LUNCH (30 mins)</a:t>
            </a:r>
            <a:endParaRPr lang="x-none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Chrome Inspector </a:t>
            </a:r>
            <a:r>
              <a:rPr lang="x-none" altLang="en-US" dirty="0"/>
              <a:t>Part Duex 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 panose="02080604020202020204" charset="0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 Plus, you’ll see your results instantly. </a:t>
            </a:r>
            <a:endParaRPr dirty="0"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Modifying Sites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Most Important of All….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5715000"/>
            <a:ext cx="8740775" cy="592776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Just Submit SOMETHING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(even if it seems pretty crummy)!</a:t>
            </a:r>
          </a:p>
        </p:txBody>
      </p:sp>
      <p:pic>
        <p:nvPicPr>
          <p:cNvPr id="1026" name="Picture 2" descr="http://theloushe.typepad.com/.a/6a00d83454c42469e201676183a3ad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914400"/>
            <a:ext cx="6172200" cy="46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 panose="02080604020202020204" charset="0"/>
              </a:rPr>
              <a:t>CSS Resets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Loading Multiple CSS Files </a:t>
            </a:r>
          </a:p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***(Very Important!!!)***</a:t>
            </a:r>
            <a:endParaRPr dirty="0"/>
          </a:p>
        </p:txBody>
      </p:sp>
      <p:pic>
        <p:nvPicPr>
          <p:cNvPr id="26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 panose="02080604020202020204" charset="0"/>
              </a:rPr>
              <a:t>the loading order matters!!!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(1-3_CSSFiles.html | 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0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3-MultipleCSS)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What Browser?</a:t>
            </a:r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By a show of hands…</a:t>
            </a:r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Which browser do you use?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Battle of the Browsers</a:t>
            </a:r>
          </a:p>
        </p:txBody>
      </p:sp>
      <p:pic>
        <p:nvPicPr>
          <p:cNvPr id="26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 panose="02080604020202020204" charset="0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 panose="02080604020202020204" charset="0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Reset.css (or Normalize.css)</a:t>
            </a:r>
          </a:p>
        </p:txBody>
      </p:sp>
      <p:pic>
        <p:nvPicPr>
          <p:cNvPr id="27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 panose="02080604020202020204" charset="0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However, you will have to re-style everything yourself.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e</a:t>
            </a:r>
            <a:r>
              <a:rPr lang="en-US" sz="3600" i="1" strike="noStrike" dirty="0" err="1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| 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0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4-ResetCSS)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Why CSS Resets Matter</a:t>
            </a:r>
          </a:p>
        </p:txBody>
      </p:sp>
      <p:sp>
        <p:nvSpPr>
          <p:cNvPr id="275" name="CustomShape 2"/>
          <p:cNvSpPr/>
          <p:nvPr/>
        </p:nvSpPr>
        <p:spPr>
          <a:xfrm>
            <a:off x="304920" y="1295400"/>
            <a:ext cx="874008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 panose="02080604020202020204" charset="0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Warning!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 panose="02080604020202020204" charset="0"/>
              </a:rPr>
              <a:t>To the Web with GitHub!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The Internet</a:t>
            </a:r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 panose="02080604020202020204" charset="0"/>
              </a:rPr>
              <a:t>A deep and complex diagram above on how the internet works.</a:t>
            </a:r>
          </a:p>
        </p:txBody>
      </p:sp>
      <p:pic>
        <p:nvPicPr>
          <p:cNvPr id="288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The World Will See Our Greatness!</a:t>
            </a:r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 panose="02080604020202020204" charset="0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Together Now…</a:t>
            </a:r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Let’s all login to GitHub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Deploying Static Personal Site –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(GitHub Pages Deployment - Project)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 panose="02080604020202020204" charset="0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 panose="02080604020202020204" charset="0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Site –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Brace Yourselves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52400" y="653854"/>
            <a:ext cx="891540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Today is going to be a bit tough.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28600" y="5181600"/>
            <a:ext cx="891540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5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But trust us! </a:t>
            </a: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It will all look easy a few weeks from now.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F8D9D-587F-4D45-A253-470191CF9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35633"/>
            <a:ext cx="5711286" cy="366236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Recap + Reassurances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.studiocalico.com/pictures/images/000/331/522/large/You_Got_This_Background_original.jpg?14320530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-76200"/>
            <a:ext cx="868680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Brace Yourselves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Don’t expect to understand EVERYTHING at once. </a:t>
            </a:r>
          </a:p>
          <a:p>
            <a:endParaRPr lang="en-US" sz="40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4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Today is all about getting immersed.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Recap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Critical Question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“CSS?”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in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1517</Words>
  <Application>Microsoft Macintosh PowerPoint</Application>
  <PresentationFormat>On-screen Show (4:3)</PresentationFormat>
  <Paragraphs>293</Paragraphs>
  <Slides>62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Main_Unbranded</vt:lpstr>
      <vt:lpstr>Heroes of CSS</vt:lpstr>
      <vt:lpstr>Admin Work</vt:lpstr>
      <vt:lpstr>Homework Assignment</vt:lpstr>
      <vt:lpstr>Most Important of All….</vt:lpstr>
      <vt:lpstr>Warning!</vt:lpstr>
      <vt:lpstr>Brace Yourselves</vt:lpstr>
      <vt:lpstr>Brace Yourselves</vt:lpstr>
      <vt:lpstr>CSS Recap</vt:lpstr>
      <vt:lpstr>Critical Question</vt:lpstr>
      <vt:lpstr>HTML / CSS Definitions (*yawn* unimportant)</vt:lpstr>
      <vt:lpstr>HTML / CSS Analogy</vt:lpstr>
      <vt:lpstr>Basic HTML Page - Result</vt:lpstr>
      <vt:lpstr>Enter CSS - Result</vt:lpstr>
      <vt:lpstr>Critical Question</vt:lpstr>
      <vt:lpstr>CSS Syntax</vt:lpstr>
      <vt:lpstr>Lingering Questions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Advice</vt:lpstr>
      <vt:lpstr>Chrome Inspector</vt:lpstr>
      <vt:lpstr>PowerPoint Presentation</vt:lpstr>
      <vt:lpstr>PowerPoint Presentation</vt:lpstr>
      <vt:lpstr>Coming Soon! </vt:lpstr>
      <vt:lpstr>LUNCH (30 mins)</vt:lpstr>
      <vt:lpstr>Chrome Inspector Part Duex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+ Reassurances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Alex Rosenkranz</cp:lastModifiedBy>
  <cp:revision>1520</cp:revision>
  <cp:lastPrinted>2017-05-13T15:45:23Z</cp:lastPrinted>
  <dcterms:created xsi:type="dcterms:W3CDTF">2017-05-13T15:45:23Z</dcterms:created>
  <dcterms:modified xsi:type="dcterms:W3CDTF">2019-03-18T01:01:33Z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