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2" r:id="rId4"/>
    <p:sldId id="261" r:id="rId5"/>
    <p:sldId id="263" r:id="rId6"/>
    <p:sldId id="265" r:id="rId7"/>
    <p:sldId id="266" r:id="rId8"/>
    <p:sldId id="267" r:id="rId9"/>
    <p:sldId id="269" r:id="rId10"/>
    <p:sldId id="268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B5F"/>
    <a:srgbClr val="00C900"/>
    <a:srgbClr val="09C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414" autoAdjust="0"/>
  </p:normalViewPr>
  <p:slideViewPr>
    <p:cSldViewPr snapToGrid="0" snapToObjects="1">
      <p:cViewPr>
        <p:scale>
          <a:sx n="90" d="100"/>
          <a:sy n="90" d="100"/>
        </p:scale>
        <p:origin x="-149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8878D7-FFBD-C341-992B-34DBAF3C02AC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517BD5-E48F-C34F-879D-589FFBEED51F}">
      <dgm:prSet phldrT="[Text]"/>
      <dgm:spPr/>
      <dgm:t>
        <a:bodyPr/>
        <a:lstStyle/>
        <a:p>
          <a:r>
            <a:rPr lang="zh-CN" altLang="en-US" b="0" i="0" dirty="0" smtClean="0">
              <a:latin typeface="Hiragino Sans GB W3"/>
              <a:ea typeface="Hiragino Sans GB W3"/>
              <a:cs typeface="Hiragino Sans GB W3"/>
            </a:rPr>
            <a:t>天主教</a:t>
          </a:r>
          <a:endParaRPr lang="en-US" b="0" i="0" dirty="0">
            <a:latin typeface="Hiragino Sans GB W3"/>
            <a:ea typeface="Hiragino Sans GB W3"/>
            <a:cs typeface="Hiragino Sans GB W3"/>
          </a:endParaRPr>
        </a:p>
      </dgm:t>
    </dgm:pt>
    <dgm:pt modelId="{27960157-B131-EE4A-8A46-059501276EF4}" type="parTrans" cxnId="{73451B9D-6556-0441-9AA2-F7BA3AE27BD9}">
      <dgm:prSet/>
      <dgm:spPr/>
      <dgm:t>
        <a:bodyPr/>
        <a:lstStyle/>
        <a:p>
          <a:endParaRPr lang="en-US" b="0" i="0">
            <a:latin typeface="Hiragino Sans GB W3"/>
            <a:ea typeface="Hiragino Sans GB W3"/>
            <a:cs typeface="Hiragino Sans GB W3"/>
          </a:endParaRPr>
        </a:p>
      </dgm:t>
    </dgm:pt>
    <dgm:pt modelId="{8D6A6FF0-DA43-234D-963B-F5EEAFA61992}" type="sibTrans" cxnId="{73451B9D-6556-0441-9AA2-F7BA3AE27BD9}">
      <dgm:prSet/>
      <dgm:spPr/>
      <dgm:t>
        <a:bodyPr/>
        <a:lstStyle/>
        <a:p>
          <a:endParaRPr lang="en-US" b="0" i="0">
            <a:latin typeface="Hiragino Sans GB W3"/>
            <a:ea typeface="Hiragino Sans GB W3"/>
            <a:cs typeface="Hiragino Sans GB W3"/>
          </a:endParaRPr>
        </a:p>
      </dgm:t>
    </dgm:pt>
    <dgm:pt modelId="{0AAA6040-827B-CA45-B29B-695D462DC7B8}">
      <dgm:prSet phldrT="[Text]"/>
      <dgm:spPr/>
      <dgm:t>
        <a:bodyPr/>
        <a:lstStyle/>
        <a:p>
          <a:r>
            <a:rPr lang="zh-CN" altLang="en-US" b="0" i="0" dirty="0" smtClean="0">
              <a:latin typeface="Hiragino Sans GB W3"/>
              <a:ea typeface="Hiragino Sans GB W3"/>
              <a:cs typeface="Hiragino Sans GB W3"/>
            </a:rPr>
            <a:t>西班牙</a:t>
          </a:r>
          <a:endParaRPr lang="en-US" b="0" i="0" dirty="0">
            <a:latin typeface="Hiragino Sans GB W3"/>
            <a:ea typeface="Hiragino Sans GB W3"/>
            <a:cs typeface="Hiragino Sans GB W3"/>
          </a:endParaRPr>
        </a:p>
      </dgm:t>
    </dgm:pt>
    <dgm:pt modelId="{C030FD4B-6464-3B44-98A0-7A352617DD49}" type="parTrans" cxnId="{99A4A68E-83D5-9D49-91BA-B1E9CA9B8F3A}">
      <dgm:prSet/>
      <dgm:spPr/>
      <dgm:t>
        <a:bodyPr/>
        <a:lstStyle/>
        <a:p>
          <a:endParaRPr lang="en-US" b="0" i="0">
            <a:latin typeface="Hiragino Sans GB W3"/>
            <a:ea typeface="Hiragino Sans GB W3"/>
            <a:cs typeface="Hiragino Sans GB W3"/>
          </a:endParaRPr>
        </a:p>
      </dgm:t>
    </dgm:pt>
    <dgm:pt modelId="{13D11B26-CF25-EB4D-9B1C-80D4D243BA84}" type="sibTrans" cxnId="{99A4A68E-83D5-9D49-91BA-B1E9CA9B8F3A}">
      <dgm:prSet/>
      <dgm:spPr/>
      <dgm:t>
        <a:bodyPr/>
        <a:lstStyle/>
        <a:p>
          <a:endParaRPr lang="en-US" b="0" i="0">
            <a:latin typeface="Hiragino Sans GB W3"/>
            <a:ea typeface="Hiragino Sans GB W3"/>
            <a:cs typeface="Hiragino Sans GB W3"/>
          </a:endParaRPr>
        </a:p>
      </dgm:t>
    </dgm:pt>
    <dgm:pt modelId="{93E5019B-A948-1B42-A542-D788601CFAB7}">
      <dgm:prSet phldrT="[Text]"/>
      <dgm:spPr/>
      <dgm:t>
        <a:bodyPr/>
        <a:lstStyle/>
        <a:p>
          <a:r>
            <a:rPr lang="zh-CN" altLang="en-US" b="0" i="0" dirty="0" smtClean="0">
              <a:latin typeface="Hiragino Sans GB W3"/>
              <a:ea typeface="Hiragino Sans GB W3"/>
              <a:cs typeface="Hiragino Sans GB W3"/>
            </a:rPr>
            <a:t>奥地利</a:t>
          </a:r>
          <a:endParaRPr lang="en-US" b="0" i="0" dirty="0">
            <a:latin typeface="Hiragino Sans GB W3"/>
            <a:ea typeface="Hiragino Sans GB W3"/>
            <a:cs typeface="Hiragino Sans GB W3"/>
          </a:endParaRPr>
        </a:p>
      </dgm:t>
    </dgm:pt>
    <dgm:pt modelId="{42439678-F9B5-304B-89CF-5D1D6C2A9E03}" type="parTrans" cxnId="{B8CA4625-FCEF-0A4E-AEF1-424DA0517520}">
      <dgm:prSet/>
      <dgm:spPr/>
      <dgm:t>
        <a:bodyPr/>
        <a:lstStyle/>
        <a:p>
          <a:endParaRPr lang="en-US" b="0" i="0">
            <a:latin typeface="Hiragino Sans GB W3"/>
            <a:ea typeface="Hiragino Sans GB W3"/>
            <a:cs typeface="Hiragino Sans GB W3"/>
          </a:endParaRPr>
        </a:p>
      </dgm:t>
    </dgm:pt>
    <dgm:pt modelId="{CDA1B175-0DF5-CC43-8E06-3D87591C0565}" type="sibTrans" cxnId="{B8CA4625-FCEF-0A4E-AEF1-424DA0517520}">
      <dgm:prSet/>
      <dgm:spPr/>
      <dgm:t>
        <a:bodyPr/>
        <a:lstStyle/>
        <a:p>
          <a:endParaRPr lang="en-US" b="0" i="0">
            <a:latin typeface="Hiragino Sans GB W3"/>
            <a:ea typeface="Hiragino Sans GB W3"/>
            <a:cs typeface="Hiragino Sans GB W3"/>
          </a:endParaRPr>
        </a:p>
      </dgm:t>
    </dgm:pt>
    <dgm:pt modelId="{ADB15E63-9B33-5D4C-B2F6-0D8AD351BB4C}">
      <dgm:prSet phldrT="[Text]"/>
      <dgm:spPr/>
      <dgm:t>
        <a:bodyPr/>
        <a:lstStyle/>
        <a:p>
          <a:r>
            <a:rPr lang="zh-CN" altLang="en-US" b="0" i="0" dirty="0" smtClean="0">
              <a:latin typeface="Hiragino Sans GB W3"/>
              <a:ea typeface="Hiragino Sans GB W3"/>
              <a:cs typeface="Hiragino Sans GB W3"/>
            </a:rPr>
            <a:t>新教</a:t>
          </a:r>
          <a:endParaRPr lang="en-US" b="0" i="0" dirty="0">
            <a:latin typeface="Hiragino Sans GB W3"/>
            <a:ea typeface="Hiragino Sans GB W3"/>
            <a:cs typeface="Hiragino Sans GB W3"/>
          </a:endParaRPr>
        </a:p>
      </dgm:t>
    </dgm:pt>
    <dgm:pt modelId="{3DD09A04-C7F8-9840-BD3F-8B8A35C876AA}" type="parTrans" cxnId="{3AE87DDF-EF95-C249-A1CE-D6B267ED22D0}">
      <dgm:prSet/>
      <dgm:spPr/>
      <dgm:t>
        <a:bodyPr/>
        <a:lstStyle/>
        <a:p>
          <a:endParaRPr lang="en-US" b="0" i="0">
            <a:latin typeface="Hiragino Sans GB W3"/>
            <a:ea typeface="Hiragino Sans GB W3"/>
            <a:cs typeface="Hiragino Sans GB W3"/>
          </a:endParaRPr>
        </a:p>
      </dgm:t>
    </dgm:pt>
    <dgm:pt modelId="{0F16C310-A154-FD4E-9FFF-9F167BBF1A47}" type="sibTrans" cxnId="{3AE87DDF-EF95-C249-A1CE-D6B267ED22D0}">
      <dgm:prSet/>
      <dgm:spPr/>
      <dgm:t>
        <a:bodyPr/>
        <a:lstStyle/>
        <a:p>
          <a:endParaRPr lang="en-US" b="0" i="0">
            <a:latin typeface="Hiragino Sans GB W3"/>
            <a:ea typeface="Hiragino Sans GB W3"/>
            <a:cs typeface="Hiragino Sans GB W3"/>
          </a:endParaRPr>
        </a:p>
      </dgm:t>
    </dgm:pt>
    <dgm:pt modelId="{C1D947A4-76BF-3E41-BE50-4D7970012D6D}">
      <dgm:prSet phldrT="[Text]"/>
      <dgm:spPr/>
      <dgm:t>
        <a:bodyPr/>
        <a:lstStyle/>
        <a:p>
          <a:r>
            <a:rPr lang="zh-CN" altLang="en-US" b="0" i="0" dirty="0" smtClean="0">
              <a:latin typeface="Hiragino Sans GB W3"/>
              <a:ea typeface="Hiragino Sans GB W3"/>
              <a:cs typeface="Hiragino Sans GB W3"/>
            </a:rPr>
            <a:t>法国</a:t>
          </a:r>
          <a:endParaRPr lang="en-US" b="0" i="0" dirty="0">
            <a:latin typeface="Hiragino Sans GB W3"/>
            <a:ea typeface="Hiragino Sans GB W3"/>
            <a:cs typeface="Hiragino Sans GB W3"/>
          </a:endParaRPr>
        </a:p>
      </dgm:t>
    </dgm:pt>
    <dgm:pt modelId="{2FBBE1FE-F600-0948-8096-EFA043C8D4DF}" type="parTrans" cxnId="{384D61AA-1500-B34F-B62E-6BF55587A2FA}">
      <dgm:prSet/>
      <dgm:spPr/>
      <dgm:t>
        <a:bodyPr/>
        <a:lstStyle/>
        <a:p>
          <a:endParaRPr lang="en-US" b="0" i="0">
            <a:latin typeface="Hiragino Sans GB W3"/>
            <a:ea typeface="Hiragino Sans GB W3"/>
            <a:cs typeface="Hiragino Sans GB W3"/>
          </a:endParaRPr>
        </a:p>
      </dgm:t>
    </dgm:pt>
    <dgm:pt modelId="{A3C5DA85-1EC0-EB49-99FF-AD597DC855D6}" type="sibTrans" cxnId="{384D61AA-1500-B34F-B62E-6BF55587A2FA}">
      <dgm:prSet/>
      <dgm:spPr/>
      <dgm:t>
        <a:bodyPr/>
        <a:lstStyle/>
        <a:p>
          <a:endParaRPr lang="en-US" b="0" i="0">
            <a:latin typeface="Hiragino Sans GB W3"/>
            <a:ea typeface="Hiragino Sans GB W3"/>
            <a:cs typeface="Hiragino Sans GB W3"/>
          </a:endParaRPr>
        </a:p>
      </dgm:t>
    </dgm:pt>
    <dgm:pt modelId="{248B3C95-326D-BF43-9EAC-ABE7AAC2C5D8}">
      <dgm:prSet phldrT="[Text]"/>
      <dgm:spPr/>
      <dgm:t>
        <a:bodyPr/>
        <a:lstStyle/>
        <a:p>
          <a:r>
            <a:rPr lang="zh-CN" altLang="en-US" b="0" i="0" dirty="0" smtClean="0">
              <a:latin typeface="Hiragino Sans GB W3"/>
              <a:ea typeface="Hiragino Sans GB W3"/>
              <a:cs typeface="Hiragino Sans GB W3"/>
            </a:rPr>
            <a:t>荷兰</a:t>
          </a:r>
          <a:endParaRPr lang="en-US" b="0" i="0" dirty="0">
            <a:latin typeface="Hiragino Sans GB W3"/>
            <a:ea typeface="Hiragino Sans GB W3"/>
            <a:cs typeface="Hiragino Sans GB W3"/>
          </a:endParaRPr>
        </a:p>
      </dgm:t>
    </dgm:pt>
    <dgm:pt modelId="{CDC24F10-0929-5C44-A125-BF8F3D21F14C}" type="parTrans" cxnId="{A0959209-A449-C844-8D35-C89B23D0F7E6}">
      <dgm:prSet/>
      <dgm:spPr/>
      <dgm:t>
        <a:bodyPr/>
        <a:lstStyle/>
        <a:p>
          <a:endParaRPr lang="en-US" b="0" i="0">
            <a:latin typeface="Hiragino Sans GB W3"/>
            <a:ea typeface="Hiragino Sans GB W3"/>
            <a:cs typeface="Hiragino Sans GB W3"/>
          </a:endParaRPr>
        </a:p>
      </dgm:t>
    </dgm:pt>
    <dgm:pt modelId="{4D2B739F-6CEB-4843-B118-D7AD6533D790}" type="sibTrans" cxnId="{A0959209-A449-C844-8D35-C89B23D0F7E6}">
      <dgm:prSet/>
      <dgm:spPr/>
      <dgm:t>
        <a:bodyPr/>
        <a:lstStyle/>
        <a:p>
          <a:endParaRPr lang="en-US" b="0" i="0">
            <a:latin typeface="Hiragino Sans GB W3"/>
            <a:ea typeface="Hiragino Sans GB W3"/>
            <a:cs typeface="Hiragino Sans GB W3"/>
          </a:endParaRPr>
        </a:p>
      </dgm:t>
    </dgm:pt>
    <dgm:pt modelId="{FE698F5F-1AA3-7C41-AABD-A651540F0DB4}">
      <dgm:prSet phldrT="[Text]"/>
      <dgm:spPr/>
      <dgm:t>
        <a:bodyPr/>
        <a:lstStyle/>
        <a:p>
          <a:r>
            <a:rPr lang="zh-CN" altLang="en-US" b="0" i="0" dirty="0" smtClean="0">
              <a:latin typeface="Hiragino Sans GB W3"/>
              <a:ea typeface="Hiragino Sans GB W3"/>
              <a:cs typeface="Hiragino Sans GB W3"/>
            </a:rPr>
            <a:t>瑞典</a:t>
          </a:r>
          <a:endParaRPr lang="en-US" b="0" i="0" dirty="0">
            <a:latin typeface="Hiragino Sans GB W3"/>
            <a:ea typeface="Hiragino Sans GB W3"/>
            <a:cs typeface="Hiragino Sans GB W3"/>
          </a:endParaRPr>
        </a:p>
      </dgm:t>
    </dgm:pt>
    <dgm:pt modelId="{D0DB260E-CD5F-5040-9C82-A09F0F5C987C}" type="parTrans" cxnId="{F1D802D3-36C3-7548-AB5B-E237C1C754AA}">
      <dgm:prSet/>
      <dgm:spPr/>
      <dgm:t>
        <a:bodyPr/>
        <a:lstStyle/>
        <a:p>
          <a:endParaRPr lang="en-US" b="0" i="0">
            <a:latin typeface="Hiragino Sans GB W3"/>
            <a:ea typeface="Hiragino Sans GB W3"/>
            <a:cs typeface="Hiragino Sans GB W3"/>
          </a:endParaRPr>
        </a:p>
      </dgm:t>
    </dgm:pt>
    <dgm:pt modelId="{E21CF3E3-34C3-4848-A2CF-D6F741B89C29}" type="sibTrans" cxnId="{F1D802D3-36C3-7548-AB5B-E237C1C754AA}">
      <dgm:prSet/>
      <dgm:spPr/>
      <dgm:t>
        <a:bodyPr/>
        <a:lstStyle/>
        <a:p>
          <a:endParaRPr lang="en-US" b="0" i="0">
            <a:latin typeface="Hiragino Sans GB W3"/>
            <a:ea typeface="Hiragino Sans GB W3"/>
            <a:cs typeface="Hiragino Sans GB W3"/>
          </a:endParaRPr>
        </a:p>
      </dgm:t>
    </dgm:pt>
    <dgm:pt modelId="{7033B438-DC5B-2F48-B9CF-3203805C4D62}" type="pres">
      <dgm:prSet presAssocID="{B98878D7-FFBD-C341-992B-34DBAF3C02A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7F38E-1698-AE42-9838-A12AB30195F3}" type="pres">
      <dgm:prSet presAssocID="{BF517BD5-E48F-C34F-879D-589FFBEED51F}" presName="root" presStyleCnt="0"/>
      <dgm:spPr/>
    </dgm:pt>
    <dgm:pt modelId="{F28DD142-3D4E-054D-8F96-F7AE8B6B2D13}" type="pres">
      <dgm:prSet presAssocID="{BF517BD5-E48F-C34F-879D-589FFBEED51F}" presName="rootComposite" presStyleCnt="0"/>
      <dgm:spPr/>
    </dgm:pt>
    <dgm:pt modelId="{264010AD-6224-2941-A44E-92389E4A4FDD}" type="pres">
      <dgm:prSet presAssocID="{BF517BD5-E48F-C34F-879D-589FFBEED51F}" presName="rootText" presStyleLbl="node1" presStyleIdx="0" presStyleCnt="2"/>
      <dgm:spPr/>
      <dgm:t>
        <a:bodyPr/>
        <a:lstStyle/>
        <a:p>
          <a:endParaRPr lang="en-US"/>
        </a:p>
      </dgm:t>
    </dgm:pt>
    <dgm:pt modelId="{461AE4BE-C03E-6D4E-A5D9-CC8FF47920ED}" type="pres">
      <dgm:prSet presAssocID="{BF517BD5-E48F-C34F-879D-589FFBEED51F}" presName="rootConnector" presStyleLbl="node1" presStyleIdx="0" presStyleCnt="2"/>
      <dgm:spPr/>
      <dgm:t>
        <a:bodyPr/>
        <a:lstStyle/>
        <a:p>
          <a:endParaRPr lang="en-US"/>
        </a:p>
      </dgm:t>
    </dgm:pt>
    <dgm:pt modelId="{726ED996-35A2-C84E-97F5-50473F0EFC54}" type="pres">
      <dgm:prSet presAssocID="{BF517BD5-E48F-C34F-879D-589FFBEED51F}" presName="childShape" presStyleCnt="0"/>
      <dgm:spPr/>
    </dgm:pt>
    <dgm:pt modelId="{5B32ABA7-9E65-6343-9143-A540D314787E}" type="pres">
      <dgm:prSet presAssocID="{C030FD4B-6464-3B44-98A0-7A352617DD49}" presName="Name13" presStyleLbl="parChTrans1D2" presStyleIdx="0" presStyleCnt="5"/>
      <dgm:spPr/>
      <dgm:t>
        <a:bodyPr/>
        <a:lstStyle/>
        <a:p>
          <a:endParaRPr lang="en-US"/>
        </a:p>
      </dgm:t>
    </dgm:pt>
    <dgm:pt modelId="{1B1BC81E-8A4B-6647-B71D-CEAD0135CDE4}" type="pres">
      <dgm:prSet presAssocID="{0AAA6040-827B-CA45-B29B-695D462DC7B8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2AFCE7-0E3A-B542-963F-49DB64943FB7}" type="pres">
      <dgm:prSet presAssocID="{42439678-F9B5-304B-89CF-5D1D6C2A9E03}" presName="Name13" presStyleLbl="parChTrans1D2" presStyleIdx="1" presStyleCnt="5"/>
      <dgm:spPr/>
      <dgm:t>
        <a:bodyPr/>
        <a:lstStyle/>
        <a:p>
          <a:endParaRPr lang="en-US"/>
        </a:p>
      </dgm:t>
    </dgm:pt>
    <dgm:pt modelId="{5C31E5E9-10A6-7945-A976-505509A53329}" type="pres">
      <dgm:prSet presAssocID="{93E5019B-A948-1B42-A542-D788601CFAB7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B0BCCB-2906-944A-8C50-F77FA61522E0}" type="pres">
      <dgm:prSet presAssocID="{ADB15E63-9B33-5D4C-B2F6-0D8AD351BB4C}" presName="root" presStyleCnt="0"/>
      <dgm:spPr/>
    </dgm:pt>
    <dgm:pt modelId="{C698D00B-16E4-A242-B959-18C50DDF2891}" type="pres">
      <dgm:prSet presAssocID="{ADB15E63-9B33-5D4C-B2F6-0D8AD351BB4C}" presName="rootComposite" presStyleCnt="0"/>
      <dgm:spPr/>
    </dgm:pt>
    <dgm:pt modelId="{5DFCACAD-F639-4749-9A7D-87BF04D925F2}" type="pres">
      <dgm:prSet presAssocID="{ADB15E63-9B33-5D4C-B2F6-0D8AD351BB4C}" presName="rootText" presStyleLbl="node1" presStyleIdx="1" presStyleCnt="2"/>
      <dgm:spPr/>
      <dgm:t>
        <a:bodyPr/>
        <a:lstStyle/>
        <a:p>
          <a:endParaRPr lang="en-US"/>
        </a:p>
      </dgm:t>
    </dgm:pt>
    <dgm:pt modelId="{4592DD64-287B-624B-B784-1A2D84EA25C5}" type="pres">
      <dgm:prSet presAssocID="{ADB15E63-9B33-5D4C-B2F6-0D8AD351BB4C}" presName="rootConnector" presStyleLbl="node1" presStyleIdx="1" presStyleCnt="2"/>
      <dgm:spPr/>
      <dgm:t>
        <a:bodyPr/>
        <a:lstStyle/>
        <a:p>
          <a:endParaRPr lang="en-US"/>
        </a:p>
      </dgm:t>
    </dgm:pt>
    <dgm:pt modelId="{22EF6A29-3D5E-8B47-B72B-1CB044C13564}" type="pres">
      <dgm:prSet presAssocID="{ADB15E63-9B33-5D4C-B2F6-0D8AD351BB4C}" presName="childShape" presStyleCnt="0"/>
      <dgm:spPr/>
    </dgm:pt>
    <dgm:pt modelId="{6268F699-59AF-A244-BB7E-237B2C46637B}" type="pres">
      <dgm:prSet presAssocID="{2FBBE1FE-F600-0948-8096-EFA043C8D4DF}" presName="Name13" presStyleLbl="parChTrans1D2" presStyleIdx="2" presStyleCnt="5"/>
      <dgm:spPr/>
      <dgm:t>
        <a:bodyPr/>
        <a:lstStyle/>
        <a:p>
          <a:endParaRPr lang="en-US"/>
        </a:p>
      </dgm:t>
    </dgm:pt>
    <dgm:pt modelId="{2EA2FD92-3C68-AC42-BD4A-778C98BE4038}" type="pres">
      <dgm:prSet presAssocID="{C1D947A4-76BF-3E41-BE50-4D7970012D6D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2F12D6-CE17-2840-A743-5AC96605F776}" type="pres">
      <dgm:prSet presAssocID="{CDC24F10-0929-5C44-A125-BF8F3D21F14C}" presName="Name13" presStyleLbl="parChTrans1D2" presStyleIdx="3" presStyleCnt="5"/>
      <dgm:spPr/>
      <dgm:t>
        <a:bodyPr/>
        <a:lstStyle/>
        <a:p>
          <a:endParaRPr lang="en-US"/>
        </a:p>
      </dgm:t>
    </dgm:pt>
    <dgm:pt modelId="{E9785ACD-C6FB-8C45-9AF0-392872EF64AA}" type="pres">
      <dgm:prSet presAssocID="{248B3C95-326D-BF43-9EAC-ABE7AAC2C5D8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85A66C-3B35-6E49-AFE2-F20F40824CD2}" type="pres">
      <dgm:prSet presAssocID="{D0DB260E-CD5F-5040-9C82-A09F0F5C987C}" presName="Name13" presStyleLbl="parChTrans1D2" presStyleIdx="4" presStyleCnt="5"/>
      <dgm:spPr/>
      <dgm:t>
        <a:bodyPr/>
        <a:lstStyle/>
        <a:p>
          <a:endParaRPr lang="en-US"/>
        </a:p>
      </dgm:t>
    </dgm:pt>
    <dgm:pt modelId="{F5FD7437-1565-2A40-9A0E-6DBFB2B56C16}" type="pres">
      <dgm:prSet presAssocID="{FE698F5F-1AA3-7C41-AABD-A651540F0DB4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6D1735-6791-D645-B07C-2ABD3E7AF351}" type="presOf" srcId="{D0DB260E-CD5F-5040-9C82-A09F0F5C987C}" destId="{F185A66C-3B35-6E49-AFE2-F20F40824CD2}" srcOrd="0" destOrd="0" presId="urn:microsoft.com/office/officeart/2005/8/layout/hierarchy3"/>
    <dgm:cxn modelId="{2388761E-0155-844B-893C-400BDACA6AF5}" type="presOf" srcId="{42439678-F9B5-304B-89CF-5D1D6C2A9E03}" destId="{A12AFCE7-0E3A-B542-963F-49DB64943FB7}" srcOrd="0" destOrd="0" presId="urn:microsoft.com/office/officeart/2005/8/layout/hierarchy3"/>
    <dgm:cxn modelId="{99A4A68E-83D5-9D49-91BA-B1E9CA9B8F3A}" srcId="{BF517BD5-E48F-C34F-879D-589FFBEED51F}" destId="{0AAA6040-827B-CA45-B29B-695D462DC7B8}" srcOrd="0" destOrd="0" parTransId="{C030FD4B-6464-3B44-98A0-7A352617DD49}" sibTransId="{13D11B26-CF25-EB4D-9B1C-80D4D243BA84}"/>
    <dgm:cxn modelId="{A3023151-93F3-A442-9CD3-415507E76C35}" type="presOf" srcId="{93E5019B-A948-1B42-A542-D788601CFAB7}" destId="{5C31E5E9-10A6-7945-A976-505509A53329}" srcOrd="0" destOrd="0" presId="urn:microsoft.com/office/officeart/2005/8/layout/hierarchy3"/>
    <dgm:cxn modelId="{A2DC2626-8AA0-D749-A52C-2539A2C3A6CB}" type="presOf" srcId="{2FBBE1FE-F600-0948-8096-EFA043C8D4DF}" destId="{6268F699-59AF-A244-BB7E-237B2C46637B}" srcOrd="0" destOrd="0" presId="urn:microsoft.com/office/officeart/2005/8/layout/hierarchy3"/>
    <dgm:cxn modelId="{5B8D5268-0A86-7E40-931B-AF17F721CEFB}" type="presOf" srcId="{ADB15E63-9B33-5D4C-B2F6-0D8AD351BB4C}" destId="{4592DD64-287B-624B-B784-1A2D84EA25C5}" srcOrd="1" destOrd="0" presId="urn:microsoft.com/office/officeart/2005/8/layout/hierarchy3"/>
    <dgm:cxn modelId="{1DEC0365-6E90-7A48-8285-3581B17F235B}" type="presOf" srcId="{BF517BD5-E48F-C34F-879D-589FFBEED51F}" destId="{461AE4BE-C03E-6D4E-A5D9-CC8FF47920ED}" srcOrd="1" destOrd="0" presId="urn:microsoft.com/office/officeart/2005/8/layout/hierarchy3"/>
    <dgm:cxn modelId="{73451B9D-6556-0441-9AA2-F7BA3AE27BD9}" srcId="{B98878D7-FFBD-C341-992B-34DBAF3C02AC}" destId="{BF517BD5-E48F-C34F-879D-589FFBEED51F}" srcOrd="0" destOrd="0" parTransId="{27960157-B131-EE4A-8A46-059501276EF4}" sibTransId="{8D6A6FF0-DA43-234D-963B-F5EEAFA61992}"/>
    <dgm:cxn modelId="{384D61AA-1500-B34F-B62E-6BF55587A2FA}" srcId="{ADB15E63-9B33-5D4C-B2F6-0D8AD351BB4C}" destId="{C1D947A4-76BF-3E41-BE50-4D7970012D6D}" srcOrd="0" destOrd="0" parTransId="{2FBBE1FE-F600-0948-8096-EFA043C8D4DF}" sibTransId="{A3C5DA85-1EC0-EB49-99FF-AD597DC855D6}"/>
    <dgm:cxn modelId="{18FE86DA-6EAE-2B40-BFCB-A73A2F334982}" type="presOf" srcId="{B98878D7-FFBD-C341-992B-34DBAF3C02AC}" destId="{7033B438-DC5B-2F48-B9CF-3203805C4D62}" srcOrd="0" destOrd="0" presId="urn:microsoft.com/office/officeart/2005/8/layout/hierarchy3"/>
    <dgm:cxn modelId="{C1554FFE-DA6D-9D48-9366-79A37ECF9951}" type="presOf" srcId="{C1D947A4-76BF-3E41-BE50-4D7970012D6D}" destId="{2EA2FD92-3C68-AC42-BD4A-778C98BE4038}" srcOrd="0" destOrd="0" presId="urn:microsoft.com/office/officeart/2005/8/layout/hierarchy3"/>
    <dgm:cxn modelId="{9276FB3C-63B4-9F4F-A159-C3682ADFDE0A}" type="presOf" srcId="{ADB15E63-9B33-5D4C-B2F6-0D8AD351BB4C}" destId="{5DFCACAD-F639-4749-9A7D-87BF04D925F2}" srcOrd="0" destOrd="0" presId="urn:microsoft.com/office/officeart/2005/8/layout/hierarchy3"/>
    <dgm:cxn modelId="{F1D802D3-36C3-7548-AB5B-E237C1C754AA}" srcId="{ADB15E63-9B33-5D4C-B2F6-0D8AD351BB4C}" destId="{FE698F5F-1AA3-7C41-AABD-A651540F0DB4}" srcOrd="2" destOrd="0" parTransId="{D0DB260E-CD5F-5040-9C82-A09F0F5C987C}" sibTransId="{E21CF3E3-34C3-4848-A2CF-D6F741B89C29}"/>
    <dgm:cxn modelId="{32FCDCF4-5891-4F41-B403-8B7814563CD9}" type="presOf" srcId="{CDC24F10-0929-5C44-A125-BF8F3D21F14C}" destId="{A12F12D6-CE17-2840-A743-5AC96605F776}" srcOrd="0" destOrd="0" presId="urn:microsoft.com/office/officeart/2005/8/layout/hierarchy3"/>
    <dgm:cxn modelId="{A42FC492-2BDA-A84E-8A4E-4C6B31216E73}" type="presOf" srcId="{248B3C95-326D-BF43-9EAC-ABE7AAC2C5D8}" destId="{E9785ACD-C6FB-8C45-9AF0-392872EF64AA}" srcOrd="0" destOrd="0" presId="urn:microsoft.com/office/officeart/2005/8/layout/hierarchy3"/>
    <dgm:cxn modelId="{A0959209-A449-C844-8D35-C89B23D0F7E6}" srcId="{ADB15E63-9B33-5D4C-B2F6-0D8AD351BB4C}" destId="{248B3C95-326D-BF43-9EAC-ABE7AAC2C5D8}" srcOrd="1" destOrd="0" parTransId="{CDC24F10-0929-5C44-A125-BF8F3D21F14C}" sibTransId="{4D2B739F-6CEB-4843-B118-D7AD6533D790}"/>
    <dgm:cxn modelId="{B8CA4625-FCEF-0A4E-AEF1-424DA0517520}" srcId="{BF517BD5-E48F-C34F-879D-589FFBEED51F}" destId="{93E5019B-A948-1B42-A542-D788601CFAB7}" srcOrd="1" destOrd="0" parTransId="{42439678-F9B5-304B-89CF-5D1D6C2A9E03}" sibTransId="{CDA1B175-0DF5-CC43-8E06-3D87591C0565}"/>
    <dgm:cxn modelId="{3AE87DDF-EF95-C249-A1CE-D6B267ED22D0}" srcId="{B98878D7-FFBD-C341-992B-34DBAF3C02AC}" destId="{ADB15E63-9B33-5D4C-B2F6-0D8AD351BB4C}" srcOrd="1" destOrd="0" parTransId="{3DD09A04-C7F8-9840-BD3F-8B8A35C876AA}" sibTransId="{0F16C310-A154-FD4E-9FFF-9F167BBF1A47}"/>
    <dgm:cxn modelId="{8C6271CE-4F99-D745-B113-D1D49C0D47AA}" type="presOf" srcId="{0AAA6040-827B-CA45-B29B-695D462DC7B8}" destId="{1B1BC81E-8A4B-6647-B71D-CEAD0135CDE4}" srcOrd="0" destOrd="0" presId="urn:microsoft.com/office/officeart/2005/8/layout/hierarchy3"/>
    <dgm:cxn modelId="{33040920-EBF6-5C46-B1E4-1746876E87B4}" type="presOf" srcId="{C030FD4B-6464-3B44-98A0-7A352617DD49}" destId="{5B32ABA7-9E65-6343-9143-A540D314787E}" srcOrd="0" destOrd="0" presId="urn:microsoft.com/office/officeart/2005/8/layout/hierarchy3"/>
    <dgm:cxn modelId="{45A975D7-FD24-2B49-9ABC-9E5A1062EEBE}" type="presOf" srcId="{BF517BD5-E48F-C34F-879D-589FFBEED51F}" destId="{264010AD-6224-2941-A44E-92389E4A4FDD}" srcOrd="0" destOrd="0" presId="urn:microsoft.com/office/officeart/2005/8/layout/hierarchy3"/>
    <dgm:cxn modelId="{66D4E7D6-8470-1748-ACAD-1C7B0904559E}" type="presOf" srcId="{FE698F5F-1AA3-7C41-AABD-A651540F0DB4}" destId="{F5FD7437-1565-2A40-9A0E-6DBFB2B56C16}" srcOrd="0" destOrd="0" presId="urn:microsoft.com/office/officeart/2005/8/layout/hierarchy3"/>
    <dgm:cxn modelId="{A16BC136-94C4-AE43-B21D-B52D1D5E970E}" type="presParOf" srcId="{7033B438-DC5B-2F48-B9CF-3203805C4D62}" destId="{AFB7F38E-1698-AE42-9838-A12AB30195F3}" srcOrd="0" destOrd="0" presId="urn:microsoft.com/office/officeart/2005/8/layout/hierarchy3"/>
    <dgm:cxn modelId="{809E1BBE-64A5-DB41-AC9E-813B87910C34}" type="presParOf" srcId="{AFB7F38E-1698-AE42-9838-A12AB30195F3}" destId="{F28DD142-3D4E-054D-8F96-F7AE8B6B2D13}" srcOrd="0" destOrd="0" presId="urn:microsoft.com/office/officeart/2005/8/layout/hierarchy3"/>
    <dgm:cxn modelId="{144399FC-E271-1546-8331-390E3D29E702}" type="presParOf" srcId="{F28DD142-3D4E-054D-8F96-F7AE8B6B2D13}" destId="{264010AD-6224-2941-A44E-92389E4A4FDD}" srcOrd="0" destOrd="0" presId="urn:microsoft.com/office/officeart/2005/8/layout/hierarchy3"/>
    <dgm:cxn modelId="{9A25FA62-69F8-E74B-ABBC-243890D62289}" type="presParOf" srcId="{F28DD142-3D4E-054D-8F96-F7AE8B6B2D13}" destId="{461AE4BE-C03E-6D4E-A5D9-CC8FF47920ED}" srcOrd="1" destOrd="0" presId="urn:microsoft.com/office/officeart/2005/8/layout/hierarchy3"/>
    <dgm:cxn modelId="{A45010CC-8943-9D45-B3A1-9F24CE6AB6FC}" type="presParOf" srcId="{AFB7F38E-1698-AE42-9838-A12AB30195F3}" destId="{726ED996-35A2-C84E-97F5-50473F0EFC54}" srcOrd="1" destOrd="0" presId="urn:microsoft.com/office/officeart/2005/8/layout/hierarchy3"/>
    <dgm:cxn modelId="{C14EB610-BA1D-9E44-8C4A-C0171D6D6BA4}" type="presParOf" srcId="{726ED996-35A2-C84E-97F5-50473F0EFC54}" destId="{5B32ABA7-9E65-6343-9143-A540D314787E}" srcOrd="0" destOrd="0" presId="urn:microsoft.com/office/officeart/2005/8/layout/hierarchy3"/>
    <dgm:cxn modelId="{2A61CA9A-FEA1-6344-86ED-508861E368D1}" type="presParOf" srcId="{726ED996-35A2-C84E-97F5-50473F0EFC54}" destId="{1B1BC81E-8A4B-6647-B71D-CEAD0135CDE4}" srcOrd="1" destOrd="0" presId="urn:microsoft.com/office/officeart/2005/8/layout/hierarchy3"/>
    <dgm:cxn modelId="{AFFC3E31-5140-B448-886C-FF24005E8D9E}" type="presParOf" srcId="{726ED996-35A2-C84E-97F5-50473F0EFC54}" destId="{A12AFCE7-0E3A-B542-963F-49DB64943FB7}" srcOrd="2" destOrd="0" presId="urn:microsoft.com/office/officeart/2005/8/layout/hierarchy3"/>
    <dgm:cxn modelId="{395C4600-A3A3-F047-8138-A949BBCB08BE}" type="presParOf" srcId="{726ED996-35A2-C84E-97F5-50473F0EFC54}" destId="{5C31E5E9-10A6-7945-A976-505509A53329}" srcOrd="3" destOrd="0" presId="urn:microsoft.com/office/officeart/2005/8/layout/hierarchy3"/>
    <dgm:cxn modelId="{59C652F4-1109-014B-8F7D-D7B75850380B}" type="presParOf" srcId="{7033B438-DC5B-2F48-B9CF-3203805C4D62}" destId="{DBB0BCCB-2906-944A-8C50-F77FA61522E0}" srcOrd="1" destOrd="0" presId="urn:microsoft.com/office/officeart/2005/8/layout/hierarchy3"/>
    <dgm:cxn modelId="{90A894E5-C2C8-EA4D-BF6B-8E0E033E41EF}" type="presParOf" srcId="{DBB0BCCB-2906-944A-8C50-F77FA61522E0}" destId="{C698D00B-16E4-A242-B959-18C50DDF2891}" srcOrd="0" destOrd="0" presId="urn:microsoft.com/office/officeart/2005/8/layout/hierarchy3"/>
    <dgm:cxn modelId="{FB39B6A4-97D1-4F41-A98E-2B6FC06CA502}" type="presParOf" srcId="{C698D00B-16E4-A242-B959-18C50DDF2891}" destId="{5DFCACAD-F639-4749-9A7D-87BF04D925F2}" srcOrd="0" destOrd="0" presId="urn:microsoft.com/office/officeart/2005/8/layout/hierarchy3"/>
    <dgm:cxn modelId="{A8F04FEA-4EA5-2A4D-ACB6-1831ACB5E937}" type="presParOf" srcId="{C698D00B-16E4-A242-B959-18C50DDF2891}" destId="{4592DD64-287B-624B-B784-1A2D84EA25C5}" srcOrd="1" destOrd="0" presId="urn:microsoft.com/office/officeart/2005/8/layout/hierarchy3"/>
    <dgm:cxn modelId="{666CFFE2-C3AB-4646-B66A-89C7DC4C72FE}" type="presParOf" srcId="{DBB0BCCB-2906-944A-8C50-F77FA61522E0}" destId="{22EF6A29-3D5E-8B47-B72B-1CB044C13564}" srcOrd="1" destOrd="0" presId="urn:microsoft.com/office/officeart/2005/8/layout/hierarchy3"/>
    <dgm:cxn modelId="{5CB468A7-D82E-F741-B07E-0FDF41DECF7A}" type="presParOf" srcId="{22EF6A29-3D5E-8B47-B72B-1CB044C13564}" destId="{6268F699-59AF-A244-BB7E-237B2C46637B}" srcOrd="0" destOrd="0" presId="urn:microsoft.com/office/officeart/2005/8/layout/hierarchy3"/>
    <dgm:cxn modelId="{6ECCCF06-0DF2-A645-8843-2F86C4B0F78C}" type="presParOf" srcId="{22EF6A29-3D5E-8B47-B72B-1CB044C13564}" destId="{2EA2FD92-3C68-AC42-BD4A-778C98BE4038}" srcOrd="1" destOrd="0" presId="urn:microsoft.com/office/officeart/2005/8/layout/hierarchy3"/>
    <dgm:cxn modelId="{4BD783A7-F99C-3F49-9312-D04DEE3B7E44}" type="presParOf" srcId="{22EF6A29-3D5E-8B47-B72B-1CB044C13564}" destId="{A12F12D6-CE17-2840-A743-5AC96605F776}" srcOrd="2" destOrd="0" presId="urn:microsoft.com/office/officeart/2005/8/layout/hierarchy3"/>
    <dgm:cxn modelId="{9F7B442D-8B39-E945-98AA-B7667DCB4CE6}" type="presParOf" srcId="{22EF6A29-3D5E-8B47-B72B-1CB044C13564}" destId="{E9785ACD-C6FB-8C45-9AF0-392872EF64AA}" srcOrd="3" destOrd="0" presId="urn:microsoft.com/office/officeart/2005/8/layout/hierarchy3"/>
    <dgm:cxn modelId="{D6F69F09-690C-674C-B5BB-76A730125D4D}" type="presParOf" srcId="{22EF6A29-3D5E-8B47-B72B-1CB044C13564}" destId="{F185A66C-3B35-6E49-AFE2-F20F40824CD2}" srcOrd="4" destOrd="0" presId="urn:microsoft.com/office/officeart/2005/8/layout/hierarchy3"/>
    <dgm:cxn modelId="{7262A8F7-8E80-294C-9622-02B5C2A20049}" type="presParOf" srcId="{22EF6A29-3D5E-8B47-B72B-1CB044C13564}" destId="{F5FD7437-1565-2A40-9A0E-6DBFB2B56C1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010AD-6224-2941-A44E-92389E4A4FDD}">
      <dsp:nvSpPr>
        <dsp:cNvPr id="0" name=""/>
        <dsp:cNvSpPr/>
      </dsp:nvSpPr>
      <dsp:spPr>
        <a:xfrm>
          <a:off x="1125884" y="3100"/>
          <a:ext cx="1708546" cy="854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b="0" i="0" kern="1200" dirty="0" smtClean="0">
              <a:latin typeface="Hiragino Sans GB W3"/>
              <a:ea typeface="Hiragino Sans GB W3"/>
              <a:cs typeface="Hiragino Sans GB W3"/>
            </a:rPr>
            <a:t>天主教</a:t>
          </a:r>
          <a:endParaRPr lang="en-US" sz="3900" b="0" i="0" kern="1200" dirty="0">
            <a:latin typeface="Hiragino Sans GB W3"/>
            <a:ea typeface="Hiragino Sans GB W3"/>
            <a:cs typeface="Hiragino Sans GB W3"/>
          </a:endParaRPr>
        </a:p>
      </dsp:txBody>
      <dsp:txXfrm>
        <a:off x="1150905" y="28121"/>
        <a:ext cx="1658504" cy="804231"/>
      </dsp:txXfrm>
    </dsp:sp>
    <dsp:sp modelId="{5B32ABA7-9E65-6343-9143-A540D314787E}">
      <dsp:nvSpPr>
        <dsp:cNvPr id="0" name=""/>
        <dsp:cNvSpPr/>
      </dsp:nvSpPr>
      <dsp:spPr>
        <a:xfrm>
          <a:off x="1296739" y="857374"/>
          <a:ext cx="170854" cy="64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705"/>
              </a:lnTo>
              <a:lnTo>
                <a:pt x="170854" y="64070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BC81E-8A4B-6647-B71D-CEAD0135CDE4}">
      <dsp:nvSpPr>
        <dsp:cNvPr id="0" name=""/>
        <dsp:cNvSpPr/>
      </dsp:nvSpPr>
      <dsp:spPr>
        <a:xfrm>
          <a:off x="1467594" y="1070942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b="0" i="0" kern="1200" dirty="0" smtClean="0">
              <a:latin typeface="Hiragino Sans GB W3"/>
              <a:ea typeface="Hiragino Sans GB W3"/>
              <a:cs typeface="Hiragino Sans GB W3"/>
            </a:rPr>
            <a:t>西班牙</a:t>
          </a:r>
          <a:endParaRPr lang="en-US" sz="3100" b="0" i="0" kern="1200" dirty="0">
            <a:latin typeface="Hiragino Sans GB W3"/>
            <a:ea typeface="Hiragino Sans GB W3"/>
            <a:cs typeface="Hiragino Sans GB W3"/>
          </a:endParaRPr>
        </a:p>
      </dsp:txBody>
      <dsp:txXfrm>
        <a:off x="1492615" y="1095963"/>
        <a:ext cx="1316795" cy="804231"/>
      </dsp:txXfrm>
    </dsp:sp>
    <dsp:sp modelId="{A12AFCE7-0E3A-B542-963F-49DB64943FB7}">
      <dsp:nvSpPr>
        <dsp:cNvPr id="0" name=""/>
        <dsp:cNvSpPr/>
      </dsp:nvSpPr>
      <dsp:spPr>
        <a:xfrm>
          <a:off x="1296739" y="857374"/>
          <a:ext cx="170854" cy="1708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8546"/>
              </a:lnTo>
              <a:lnTo>
                <a:pt x="170854" y="170854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1E5E9-10A6-7945-A976-505509A53329}">
      <dsp:nvSpPr>
        <dsp:cNvPr id="0" name=""/>
        <dsp:cNvSpPr/>
      </dsp:nvSpPr>
      <dsp:spPr>
        <a:xfrm>
          <a:off x="1467594" y="2138784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b="0" i="0" kern="1200" dirty="0" smtClean="0">
              <a:latin typeface="Hiragino Sans GB W3"/>
              <a:ea typeface="Hiragino Sans GB W3"/>
              <a:cs typeface="Hiragino Sans GB W3"/>
            </a:rPr>
            <a:t>奥地利</a:t>
          </a:r>
          <a:endParaRPr lang="en-US" sz="3100" b="0" i="0" kern="1200" dirty="0">
            <a:latin typeface="Hiragino Sans GB W3"/>
            <a:ea typeface="Hiragino Sans GB W3"/>
            <a:cs typeface="Hiragino Sans GB W3"/>
          </a:endParaRPr>
        </a:p>
      </dsp:txBody>
      <dsp:txXfrm>
        <a:off x="1492615" y="2163805"/>
        <a:ext cx="1316795" cy="804231"/>
      </dsp:txXfrm>
    </dsp:sp>
    <dsp:sp modelId="{5DFCACAD-F639-4749-9A7D-87BF04D925F2}">
      <dsp:nvSpPr>
        <dsp:cNvPr id="0" name=""/>
        <dsp:cNvSpPr/>
      </dsp:nvSpPr>
      <dsp:spPr>
        <a:xfrm>
          <a:off x="3261568" y="3100"/>
          <a:ext cx="1708546" cy="854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b="0" i="0" kern="1200" dirty="0" smtClean="0">
              <a:latin typeface="Hiragino Sans GB W3"/>
              <a:ea typeface="Hiragino Sans GB W3"/>
              <a:cs typeface="Hiragino Sans GB W3"/>
            </a:rPr>
            <a:t>新教</a:t>
          </a:r>
          <a:endParaRPr lang="en-US" sz="3900" b="0" i="0" kern="1200" dirty="0">
            <a:latin typeface="Hiragino Sans GB W3"/>
            <a:ea typeface="Hiragino Sans GB W3"/>
            <a:cs typeface="Hiragino Sans GB W3"/>
          </a:endParaRPr>
        </a:p>
      </dsp:txBody>
      <dsp:txXfrm>
        <a:off x="3286589" y="28121"/>
        <a:ext cx="1658504" cy="804231"/>
      </dsp:txXfrm>
    </dsp:sp>
    <dsp:sp modelId="{6268F699-59AF-A244-BB7E-237B2C46637B}">
      <dsp:nvSpPr>
        <dsp:cNvPr id="0" name=""/>
        <dsp:cNvSpPr/>
      </dsp:nvSpPr>
      <dsp:spPr>
        <a:xfrm>
          <a:off x="3432423" y="857374"/>
          <a:ext cx="170854" cy="64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705"/>
              </a:lnTo>
              <a:lnTo>
                <a:pt x="170854" y="64070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2FD92-3C68-AC42-BD4A-778C98BE4038}">
      <dsp:nvSpPr>
        <dsp:cNvPr id="0" name=""/>
        <dsp:cNvSpPr/>
      </dsp:nvSpPr>
      <dsp:spPr>
        <a:xfrm>
          <a:off x="3603277" y="1070942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b="0" i="0" kern="1200" dirty="0" smtClean="0">
              <a:latin typeface="Hiragino Sans GB W3"/>
              <a:ea typeface="Hiragino Sans GB W3"/>
              <a:cs typeface="Hiragino Sans GB W3"/>
            </a:rPr>
            <a:t>法国</a:t>
          </a:r>
          <a:endParaRPr lang="en-US" sz="3100" b="0" i="0" kern="1200" dirty="0">
            <a:latin typeface="Hiragino Sans GB W3"/>
            <a:ea typeface="Hiragino Sans GB W3"/>
            <a:cs typeface="Hiragino Sans GB W3"/>
          </a:endParaRPr>
        </a:p>
      </dsp:txBody>
      <dsp:txXfrm>
        <a:off x="3628298" y="1095963"/>
        <a:ext cx="1316795" cy="804231"/>
      </dsp:txXfrm>
    </dsp:sp>
    <dsp:sp modelId="{A12F12D6-CE17-2840-A743-5AC96605F776}">
      <dsp:nvSpPr>
        <dsp:cNvPr id="0" name=""/>
        <dsp:cNvSpPr/>
      </dsp:nvSpPr>
      <dsp:spPr>
        <a:xfrm>
          <a:off x="3432423" y="857374"/>
          <a:ext cx="170854" cy="1708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8546"/>
              </a:lnTo>
              <a:lnTo>
                <a:pt x="170854" y="170854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85ACD-C6FB-8C45-9AF0-392872EF64AA}">
      <dsp:nvSpPr>
        <dsp:cNvPr id="0" name=""/>
        <dsp:cNvSpPr/>
      </dsp:nvSpPr>
      <dsp:spPr>
        <a:xfrm>
          <a:off x="3603277" y="2138784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b="0" i="0" kern="1200" dirty="0" smtClean="0">
              <a:latin typeface="Hiragino Sans GB W3"/>
              <a:ea typeface="Hiragino Sans GB W3"/>
              <a:cs typeface="Hiragino Sans GB W3"/>
            </a:rPr>
            <a:t>荷兰</a:t>
          </a:r>
          <a:endParaRPr lang="en-US" sz="3100" b="0" i="0" kern="1200" dirty="0">
            <a:latin typeface="Hiragino Sans GB W3"/>
            <a:ea typeface="Hiragino Sans GB W3"/>
            <a:cs typeface="Hiragino Sans GB W3"/>
          </a:endParaRPr>
        </a:p>
      </dsp:txBody>
      <dsp:txXfrm>
        <a:off x="3628298" y="2163805"/>
        <a:ext cx="1316795" cy="804231"/>
      </dsp:txXfrm>
    </dsp:sp>
    <dsp:sp modelId="{F185A66C-3B35-6E49-AFE2-F20F40824CD2}">
      <dsp:nvSpPr>
        <dsp:cNvPr id="0" name=""/>
        <dsp:cNvSpPr/>
      </dsp:nvSpPr>
      <dsp:spPr>
        <a:xfrm>
          <a:off x="3432423" y="857374"/>
          <a:ext cx="170854" cy="277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6388"/>
              </a:lnTo>
              <a:lnTo>
                <a:pt x="170854" y="277638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D7437-1565-2A40-9A0E-6DBFB2B56C16}">
      <dsp:nvSpPr>
        <dsp:cNvPr id="0" name=""/>
        <dsp:cNvSpPr/>
      </dsp:nvSpPr>
      <dsp:spPr>
        <a:xfrm>
          <a:off x="3603277" y="3206625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b="0" i="0" kern="1200" dirty="0" smtClean="0">
              <a:latin typeface="Hiragino Sans GB W3"/>
              <a:ea typeface="Hiragino Sans GB W3"/>
              <a:cs typeface="Hiragino Sans GB W3"/>
            </a:rPr>
            <a:t>瑞典</a:t>
          </a:r>
          <a:endParaRPr lang="en-US" sz="3100" b="0" i="0" kern="1200" dirty="0">
            <a:latin typeface="Hiragino Sans GB W3"/>
            <a:ea typeface="Hiragino Sans GB W3"/>
            <a:cs typeface="Hiragino Sans GB W3"/>
          </a:endParaRPr>
        </a:p>
      </dsp:txBody>
      <dsp:txXfrm>
        <a:off x="3628298" y="3231646"/>
        <a:ext cx="1316795" cy="804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038C5-19CE-8B46-9BA6-7846BBDA5772}" type="datetimeFigureOut">
              <a:rPr lang="en-US" smtClean="0"/>
              <a:t>3/11/13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64356-024D-B048-A14B-1C88D94F7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389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F80C2-F927-E049-82C3-2F0645CB83EC}" type="datetimeFigureOut">
              <a:rPr lang="en-US" smtClean="0"/>
              <a:t>3/11/13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CEF5F-6074-EB45-B791-691F918C2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400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CEF5F-6074-EB45-B791-691F918C27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4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90D3-9025-6142-91F2-422453D4BD17}" type="datetime1">
              <a:rPr lang="en-HK" smtClean="0"/>
              <a:t>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D8AC-0CF6-6549-B789-352082B2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5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1C1F-2BD9-034B-9581-E9A4B5879352}" type="datetime1">
              <a:rPr lang="en-HK" smtClean="0"/>
              <a:t>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D8AC-0CF6-6549-B789-352082B2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40E6-0F5C-384F-A442-3FC349822AB9}" type="datetime1">
              <a:rPr lang="en-HK" smtClean="0"/>
              <a:t>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D8AC-0CF6-6549-B789-352082B2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2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7B26-5D6C-3043-B855-8FA14C651014}" type="datetime1">
              <a:rPr lang="en-HK" smtClean="0"/>
              <a:t>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D8AC-0CF6-6549-B789-352082B2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7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274-9328-5442-AE90-3A139397D49D}" type="datetime1">
              <a:rPr lang="en-HK" smtClean="0"/>
              <a:t>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D8AC-0CF6-6549-B789-352082B2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9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3324-CACB-8243-90D7-A1C11B343019}" type="datetime1">
              <a:rPr lang="en-HK" smtClean="0"/>
              <a:t>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D8AC-0CF6-6549-B789-352082B2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7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008B-2A36-3E46-92A8-AB33407D4F88}" type="datetime1">
              <a:rPr lang="en-HK" smtClean="0"/>
              <a:t>3/11/13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D8AC-0CF6-6549-B789-352082B2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2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34E6-4619-CF45-A833-71D9768CFB85}" type="datetime1">
              <a:rPr lang="en-HK" smtClean="0"/>
              <a:t>3/11/13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D8AC-0CF6-6549-B789-352082B2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4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EF39-4D36-064D-99A0-B10A83E68988}" type="datetime1">
              <a:rPr lang="en-HK" smtClean="0"/>
              <a:t>3/11/13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D8AC-0CF6-6549-B789-352082B2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8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BAAD-1800-4B4B-8B77-144EA827B243}" type="datetime1">
              <a:rPr lang="en-HK" smtClean="0"/>
              <a:t>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D8AC-0CF6-6549-B789-352082B2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4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0FD3-228A-3E4C-A897-9A7C7AD24BC9}" type="datetime1">
              <a:rPr lang="en-HK" smtClean="0"/>
              <a:t>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D8AC-0CF6-6549-B789-352082B2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14BF-2517-CC45-AD97-E70619020874}" type="datetime1">
              <a:rPr lang="en-HK" smtClean="0"/>
              <a:t>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4D8AC-0CF6-6549-B789-352082B2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4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>
                <a:latin typeface="Hiragino Sans GB W3"/>
                <a:ea typeface="Hiragino Sans GB W3"/>
                <a:cs typeface="Hiragino Sans GB W3"/>
              </a:rPr>
              <a:t>欧洲民族与历史</a:t>
            </a:r>
            <a:endParaRPr lang="en-US" sz="6000" b="1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陈水平</a:t>
            </a:r>
            <a:endParaRPr 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D8AC-0CF6-6549-B789-352082B21E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82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英国欧洲大陆“均势”战略</a:t>
            </a:r>
            <a:endParaRPr 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    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英国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取代荷兰称霸海洋，成为日不落帝国</a:t>
            </a:r>
            <a:r>
              <a:rPr lang="zh-CN" altLang="zh-CN" sz="2000" dirty="0">
                <a:latin typeface="Hiragino Sans GB W3"/>
                <a:ea typeface="Hiragino Sans GB W3"/>
                <a:cs typeface="Hiragino Sans GB W3"/>
              </a:rPr>
              <a:t>；</a:t>
            </a:r>
            <a:endParaRPr lang="en-US" altLang="zh-CN" sz="2000" dirty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    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俄罗斯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击败瑞典，称霸波罗的海</a:t>
            </a:r>
            <a:r>
              <a:rPr lang="en-US" altLang="zh-CN" sz="2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（</a:t>
            </a:r>
            <a:r>
              <a:rPr lang="en-US" altLang="zh-CN" sz="2000" dirty="0" smtClean="0">
                <a:latin typeface="Hiragino Sans GB W3"/>
                <a:ea typeface="Hiragino Sans GB W3"/>
                <a:cs typeface="Hiragino Sans GB W3"/>
              </a:rPr>
              <a:t>1700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）。</a:t>
            </a:r>
            <a:endParaRPr lang="en-US" altLang="zh-CN" sz="2000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endParaRPr lang="en-US" sz="2000" dirty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Hiragino Sans GB W3"/>
                <a:ea typeface="Hiragino Sans GB W3"/>
                <a:cs typeface="Hiragino Sans GB W3"/>
              </a:rPr>
              <a:t>      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法国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拿破仑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的强大，英国、俄罗斯、奥地利组成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反法同盟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，击溃法国，俄罗斯称霸欧洲大陆（</a:t>
            </a:r>
            <a:r>
              <a:rPr lang="en-US" altLang="zh-CN" sz="2000" dirty="0" smtClean="0">
                <a:latin typeface="Hiragino Sans GB W3"/>
                <a:ea typeface="Hiragino Sans GB W3"/>
                <a:cs typeface="Hiragino Sans GB W3"/>
              </a:rPr>
              <a:t>1815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）。</a:t>
            </a:r>
            <a:endParaRPr lang="en-US" altLang="zh-CN" sz="2000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endParaRPr lang="en-US" altLang="zh-CN" sz="2000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Hiragino Sans GB W3"/>
                <a:ea typeface="Hiragino Sans GB W3"/>
                <a:cs typeface="Hiragino Sans GB W3"/>
              </a:rPr>
              <a:t>      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俄罗斯深入巴尔干，奥斯曼土耳其节节败退；英法支持土耳其，俄罗斯在夺取黑海北岸的</a:t>
            </a:r>
            <a:r>
              <a:rPr lang="zh-CN" altLang="en-US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克里米亚战争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中失败（</a:t>
            </a:r>
            <a:r>
              <a:rPr lang="en-US" altLang="zh-CN" sz="2000" dirty="0" smtClean="0">
                <a:latin typeface="Hiragino Sans GB W3"/>
                <a:ea typeface="Hiragino Sans GB W3"/>
                <a:cs typeface="Hiragino Sans GB W3"/>
              </a:rPr>
              <a:t>1853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）。</a:t>
            </a:r>
            <a:endParaRPr lang="en-US" altLang="zh-CN" sz="2000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endParaRPr lang="en-US" altLang="zh-CN" sz="2000" dirty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Hiragino Sans GB W3"/>
                <a:ea typeface="Hiragino Sans GB W3"/>
                <a:cs typeface="Hiragino Sans GB W3"/>
              </a:rPr>
              <a:t>      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欧洲再次陷入均势。</a:t>
            </a:r>
            <a:endParaRPr lang="en-US" altLang="zh-CN" sz="2000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endParaRPr lang="en-US" altLang="zh-CN" sz="2000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endParaRPr lang="en-US" sz="20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D8AC-0CF6-6549-B789-352082B21E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8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ragino Sans GB W3"/>
                <a:ea typeface="Hiragino Sans GB W3"/>
                <a:cs typeface="Hiragino Sans GB W3"/>
              </a:rPr>
              <a:t>德国的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统一</a:t>
            </a:r>
            <a:r>
              <a:rPr lang="en-US" dirty="0" smtClean="0">
                <a:latin typeface="Hiragino Sans GB W3"/>
                <a:ea typeface="Hiragino Sans GB W3"/>
                <a:cs typeface="Hiragino Sans GB W3"/>
              </a:rPr>
              <a:t>与一战</a:t>
            </a:r>
            <a:endParaRPr 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Hiragino Sans GB W3"/>
                <a:ea typeface="Hiragino Sans GB W3"/>
                <a:cs typeface="Hiragino Sans GB W3"/>
              </a:rPr>
              <a:t>      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普鲁士铁血宰相</a:t>
            </a:r>
            <a:r>
              <a:rPr lang="zh-CN" altLang="en-US" sz="2800" dirty="0" smtClean="0">
                <a:latin typeface="Hiragino Sans GB W3"/>
                <a:ea typeface="Hiragino Sans GB W3"/>
                <a:cs typeface="Hiragino Sans GB W3"/>
              </a:rPr>
              <a:t>俾斯麦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实现北部德意志统一；神圣罗马帝国在承认瑞士独立后，正式形成了德国和奥地利分治局面；奥地利由于匈牙利民族反抗，改组为</a:t>
            </a:r>
            <a:r>
              <a:rPr lang="en-US" altLang="zh-CN" sz="2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2800" dirty="0" smtClean="0">
                <a:latin typeface="Hiragino Sans GB W3"/>
                <a:ea typeface="Hiragino Sans GB W3"/>
                <a:cs typeface="Hiragino Sans GB W3"/>
              </a:rPr>
              <a:t>奥匈二元帝国</a:t>
            </a:r>
            <a:r>
              <a:rPr lang="en-US" altLang="zh-CN" sz="28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（</a:t>
            </a:r>
            <a:r>
              <a:rPr lang="en-US" altLang="zh-CN" sz="2000" dirty="0" smtClean="0">
                <a:latin typeface="Hiragino Sans GB W3"/>
                <a:ea typeface="Hiragino Sans GB W3"/>
                <a:cs typeface="Hiragino Sans GB W3"/>
              </a:rPr>
              <a:t>1871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）。</a:t>
            </a:r>
            <a:endParaRPr lang="en-US" altLang="zh-CN" sz="2000" dirty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endParaRPr lang="en-US" sz="2000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r>
              <a:rPr lang="en-US" sz="2000" dirty="0" smtClean="0">
                <a:latin typeface="Hiragino Sans GB W3"/>
                <a:ea typeface="Hiragino Sans GB W3"/>
                <a:cs typeface="Hiragino Sans GB W3"/>
              </a:rPr>
              <a:t>      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欧洲均势被打破，迟来的统一德国要求殖民地利益，与奥匈帝国、意大利结为</a:t>
            </a:r>
            <a:r>
              <a:rPr lang="zh-CN" altLang="en-US" sz="2800" dirty="0" smtClean="0">
                <a:latin typeface="Hiragino Sans GB W3"/>
                <a:ea typeface="Hiragino Sans GB W3"/>
                <a:cs typeface="Hiragino Sans GB W3"/>
              </a:rPr>
              <a:t>三国同盟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，与英、法、俄</a:t>
            </a:r>
            <a:r>
              <a:rPr lang="zh-CN" altLang="en-US" sz="2800" dirty="0" smtClean="0">
                <a:latin typeface="Hiragino Sans GB W3"/>
                <a:ea typeface="Hiragino Sans GB W3"/>
                <a:cs typeface="Hiragino Sans GB W3"/>
              </a:rPr>
              <a:t>三国协约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展开军备竞赛，爆发一战（</a:t>
            </a:r>
            <a:r>
              <a:rPr lang="en-US" altLang="zh-CN" sz="2000" dirty="0" smtClean="0">
                <a:latin typeface="Hiragino Sans GB W3"/>
                <a:ea typeface="Hiragino Sans GB W3"/>
                <a:cs typeface="Hiragino Sans GB W3"/>
              </a:rPr>
              <a:t>1914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）。</a:t>
            </a:r>
            <a:endParaRPr lang="en-US" altLang="zh-CN" sz="2000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endParaRPr lang="en-US" sz="2000" dirty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r>
              <a:rPr lang="en-US" sz="2000" dirty="0" smtClean="0">
                <a:latin typeface="Hiragino Sans GB W3"/>
                <a:ea typeface="Hiragino Sans GB W3"/>
                <a:cs typeface="Hiragino Sans GB W3"/>
              </a:rPr>
              <a:t>	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同盟国战败后，德国承担几乎全部战争责任，签订巴黎和约。法国要置德国于死地，英国出于均势对德国进行了适当的保护。最后</a:t>
            </a:r>
            <a:r>
              <a:rPr lang="en-US" altLang="zh-CN" sz="2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2000" dirty="0" smtClean="0">
                <a:solidFill>
                  <a:srgbClr val="0000FF"/>
                </a:solidFill>
                <a:latin typeface="Hiragino Sans GB W3"/>
                <a:ea typeface="Hiragino Sans GB W3"/>
                <a:cs typeface="Hiragino Sans GB W3"/>
              </a:rPr>
              <a:t>德国归还了普法战争前的法国领土，承认波兰独立（原普鲁士大部），且承诺德国与奥地利永不合并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。</a:t>
            </a:r>
            <a:r>
              <a:rPr lang="zh-CN" altLang="en-US" sz="2800" dirty="0" smtClean="0">
                <a:latin typeface="Hiragino Sans GB W3"/>
                <a:ea typeface="Hiragino Sans GB W3"/>
                <a:cs typeface="Hiragino Sans GB W3"/>
              </a:rPr>
              <a:t>法国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再次主宰欧洲大陆，俄国摇身变为苏联。</a:t>
            </a:r>
            <a:endParaRPr lang="en-US" sz="20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D8AC-0CF6-6549-B789-352082B21E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069" y="0"/>
            <a:ext cx="5312374" cy="68580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1667" y="1651000"/>
            <a:ext cx="4332111" cy="50517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Hiragino Sans GB W3"/>
                <a:ea typeface="Hiragino Sans GB W3"/>
                <a:cs typeface="Hiragino Sans GB W3"/>
              </a:rPr>
              <a:t>      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在英美帮助下，德国一战后经济复苏，重回大国地位。</a:t>
            </a:r>
            <a:endParaRPr lang="en-US" altLang="zh-CN" sz="2000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endParaRPr lang="en-US" altLang="zh-CN" sz="2000" dirty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Hiragino Sans GB W3"/>
                <a:ea typeface="Hiragino Sans GB W3"/>
                <a:cs typeface="Hiragino Sans GB W3"/>
              </a:rPr>
              <a:t>      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经济危机到来，激化德国社会矛盾，希特勒上台，战争征兆出现。</a:t>
            </a:r>
            <a:endParaRPr lang="en-US" altLang="zh-CN" sz="2000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endParaRPr lang="en-US" altLang="zh-CN" sz="2000" dirty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Hiragino Sans GB W3"/>
                <a:ea typeface="Hiragino Sans GB W3"/>
                <a:cs typeface="Hiragino Sans GB W3"/>
              </a:rPr>
              <a:t>      </a:t>
            </a:r>
            <a:r>
              <a:rPr lang="zh-CN" altLang="en-US" sz="2800" dirty="0" smtClean="0">
                <a:latin typeface="Hiragino Sans GB W3"/>
                <a:ea typeface="Hiragino Sans GB W3"/>
                <a:cs typeface="Hiragino Sans GB W3"/>
              </a:rPr>
              <a:t>德国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和</a:t>
            </a:r>
            <a:r>
              <a:rPr lang="zh-CN" altLang="en-US" sz="2800" dirty="0" smtClean="0">
                <a:latin typeface="Hiragino Sans GB W3"/>
                <a:ea typeface="Hiragino Sans GB W3"/>
                <a:cs typeface="Hiragino Sans GB W3"/>
              </a:rPr>
              <a:t>苏联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从东西两端同时入侵波兰，二战爆发。法国在大战中被亡国，</a:t>
            </a:r>
            <a:r>
              <a:rPr lang="zh-CN" altLang="en-US" sz="2800" dirty="0" smtClean="0">
                <a:latin typeface="Hiragino Sans GB W3"/>
                <a:ea typeface="Hiragino Sans GB W3"/>
                <a:cs typeface="Hiragino Sans GB W3"/>
              </a:rPr>
              <a:t>戴高乐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带领流亡政府逗留英国。欧洲大陆曾陷入德国之手，直到德国在苏联境内作战受挫。德国战败后被瓜分为</a:t>
            </a:r>
            <a:r>
              <a:rPr lang="zh-CN" altLang="en-US" sz="3600" dirty="0" smtClean="0">
                <a:solidFill>
                  <a:srgbClr val="3366FF"/>
                </a:solidFill>
                <a:latin typeface="Hiragino Sans GB W3"/>
                <a:ea typeface="Hiragino Sans GB W3"/>
                <a:cs typeface="Hiragino Sans GB W3"/>
              </a:rPr>
              <a:t>西德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与</a:t>
            </a:r>
            <a:r>
              <a:rPr lang="en-US" altLang="zh-CN" sz="2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3500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东德</a:t>
            </a:r>
            <a:r>
              <a:rPr lang="zh-CN" altLang="en-US" sz="2200" dirty="0" smtClean="0">
                <a:latin typeface="Hiragino Sans GB W3"/>
                <a:ea typeface="Hiragino Sans GB W3"/>
                <a:cs typeface="Hiragino Sans GB W3"/>
              </a:rPr>
              <a:t>。</a:t>
            </a:r>
            <a:endParaRPr lang="en-US" altLang="zh-CN" sz="2200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endParaRPr lang="en-US" sz="3500" dirty="0">
              <a:solidFill>
                <a:srgbClr val="FF0000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r>
              <a:rPr lang="en-US" altLang="zh-CN" sz="2200" dirty="0" smtClean="0">
                <a:latin typeface="Hiragino Sans GB W3"/>
                <a:ea typeface="Hiragino Sans GB W3"/>
                <a:cs typeface="Hiragino Sans GB W3"/>
              </a:rPr>
              <a:t>     </a:t>
            </a:r>
            <a:r>
              <a:rPr lang="zh-CN" altLang="en-US" sz="2200" dirty="0" smtClean="0">
                <a:latin typeface="Hiragino Sans GB W3"/>
                <a:ea typeface="Hiragino Sans GB W3"/>
                <a:cs typeface="Hiragino Sans GB W3"/>
              </a:rPr>
              <a:t>战后</a:t>
            </a:r>
            <a:r>
              <a:rPr lang="en-US" sz="2200" dirty="0" smtClean="0">
                <a:latin typeface="Hiragino Sans GB W3"/>
                <a:ea typeface="Hiragino Sans GB W3"/>
                <a:cs typeface="Hiragino Sans GB W3"/>
              </a:rPr>
              <a:t>世界由美国和苏联领导</a:t>
            </a:r>
            <a:r>
              <a:rPr lang="zh-CN" altLang="en-US" sz="2200" dirty="0" smtClean="0">
                <a:latin typeface="Hiragino Sans GB W3"/>
                <a:ea typeface="Hiragino Sans GB W3"/>
                <a:cs typeface="Hiragino Sans GB W3"/>
              </a:rPr>
              <a:t>。</a:t>
            </a:r>
            <a:endParaRPr lang="en-US" sz="2200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ragino Sans GB W3"/>
                <a:ea typeface="Hiragino Sans GB W3"/>
                <a:cs typeface="Hiragino Sans GB W3"/>
              </a:rPr>
              <a:t>二战</a:t>
            </a:r>
            <a:endParaRPr 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4911" y="6078224"/>
            <a:ext cx="211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出处：维基百科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D8AC-0CF6-6549-B789-352082B21E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30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ragino Sans GB W3"/>
                <a:ea typeface="Hiragino Sans GB W3"/>
                <a:cs typeface="Hiragino Sans GB W3"/>
              </a:rPr>
              <a:t>欧盟</a:t>
            </a:r>
            <a:endParaRPr 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>
                <a:latin typeface="Hiragino Sans GB W3"/>
                <a:ea typeface="Hiragino Sans GB W3"/>
                <a:cs typeface="Hiragino Sans GB W3"/>
              </a:rPr>
              <a:t>      </a:t>
            </a:r>
            <a:r>
              <a:rPr lang="zh-TW" altLang="en-US" sz="2000" dirty="0" smtClean="0">
                <a:latin typeface="Hiragino Sans GB W3"/>
                <a:ea typeface="Hiragino Sans GB W3"/>
                <a:cs typeface="Hiragino Sans GB W3"/>
              </a:rPr>
              <a:t>英国采取了</a:t>
            </a:r>
            <a:r>
              <a:rPr lang="zh-TW" altLang="en-US" sz="2800" dirty="0" smtClean="0">
                <a:latin typeface="Hiragino Sans GB W3"/>
                <a:ea typeface="Hiragino Sans GB W3"/>
                <a:cs typeface="Hiragino Sans GB W3"/>
              </a:rPr>
              <a:t>紧随美国</a:t>
            </a:r>
            <a:r>
              <a:rPr lang="zh-TW" altLang="en-US" sz="2000" dirty="0" smtClean="0">
                <a:latin typeface="Hiragino Sans GB W3"/>
                <a:ea typeface="Hiragino Sans GB W3"/>
                <a:cs typeface="Hiragino Sans GB W3"/>
              </a:rPr>
              <a:t>以维持旧日帝国影响力的策略。</a:t>
            </a:r>
            <a:endParaRPr lang="en-US" altLang="zh-TW" sz="2000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endParaRPr lang="en-US" altLang="zh-TW" sz="2000" dirty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Hiragino Sans GB W3"/>
                <a:ea typeface="Hiragino Sans GB W3"/>
                <a:cs typeface="Hiragino Sans GB W3"/>
              </a:rPr>
              <a:t>      </a:t>
            </a:r>
            <a:r>
              <a:rPr lang="zh-TW" altLang="en-US" sz="2800" dirty="0" smtClean="0">
                <a:latin typeface="Hiragino Sans GB W3"/>
                <a:ea typeface="Hiragino Sans GB W3"/>
                <a:cs typeface="Hiragino Sans GB W3"/>
              </a:rPr>
              <a:t>法国</a:t>
            </a:r>
            <a:r>
              <a:rPr lang="zh-TW" altLang="en-US" sz="2000" dirty="0" smtClean="0">
                <a:latin typeface="Hiragino Sans GB W3"/>
                <a:ea typeface="Hiragino Sans GB W3"/>
                <a:cs typeface="Hiragino Sans GB W3"/>
              </a:rPr>
              <a:t>对英美则保持了适当的距离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，主张</a:t>
            </a:r>
            <a:r>
              <a:rPr lang="zh-TW" altLang="en-US" sz="2800" dirty="0" smtClean="0">
                <a:solidFill>
                  <a:srgbClr val="3366FF"/>
                </a:solidFill>
                <a:latin typeface="Hiragino Sans GB W3"/>
                <a:ea typeface="Hiragino Sans GB W3"/>
                <a:cs typeface="Hiragino Sans GB W3"/>
              </a:rPr>
              <a:t>欧洲是欧洲人的欧洲，不是大西洋的欧洲</a:t>
            </a:r>
            <a:r>
              <a:rPr lang="zh-TW" altLang="en-US" sz="2000" dirty="0" smtClean="0">
                <a:latin typeface="Hiragino Sans GB W3"/>
                <a:ea typeface="Hiragino Sans GB W3"/>
                <a:cs typeface="Hiragino Sans GB W3"/>
              </a:rPr>
              <a:t>，希望欧洲由法国主导，而不是美国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。</a:t>
            </a:r>
            <a:endParaRPr lang="en-US" altLang="zh-TW" sz="2000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endParaRPr lang="en-US" altLang="zh-TW" sz="2000" dirty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Hiragino Sans GB W3"/>
                <a:ea typeface="Hiragino Sans GB W3"/>
                <a:cs typeface="Hiragino Sans GB W3"/>
              </a:rPr>
              <a:t>      </a:t>
            </a:r>
            <a:r>
              <a:rPr lang="zh-TW" altLang="en-US" sz="2000" dirty="0" smtClean="0">
                <a:latin typeface="Hiragino Sans GB W3"/>
                <a:ea typeface="Hiragino Sans GB W3"/>
                <a:cs typeface="Hiragino Sans GB W3"/>
              </a:rPr>
              <a:t>为此，法国和西德达成了谅解，放下多年的历史恩怨，共同开始接受</a:t>
            </a:r>
            <a:r>
              <a:rPr lang="en-US" altLang="zh-TW" sz="2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TW" altLang="en-US" sz="2800" dirty="0" smtClean="0">
                <a:solidFill>
                  <a:srgbClr val="3366FF"/>
                </a:solidFill>
                <a:latin typeface="Hiragino Sans GB W3"/>
                <a:ea typeface="Hiragino Sans GB W3"/>
                <a:cs typeface="Hiragino Sans GB W3"/>
              </a:rPr>
              <a:t>法德轴心以法国为领袖</a:t>
            </a:r>
            <a:r>
              <a:rPr lang="zh-TW" altLang="en-US" sz="2000" dirty="0" smtClean="0">
                <a:latin typeface="Hiragino Sans GB W3"/>
                <a:ea typeface="Hiragino Sans GB W3"/>
                <a:cs typeface="Hiragino Sans GB W3"/>
              </a:rPr>
              <a:t>的</a:t>
            </a:r>
            <a:r>
              <a:rPr lang="zh-TW" altLang="en-US" sz="2000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欧洲大陆一体化</a:t>
            </a:r>
            <a:r>
              <a:rPr lang="zh-TW" altLang="en-US" sz="2000" dirty="0" smtClean="0">
                <a:latin typeface="Hiragino Sans GB W3"/>
                <a:ea typeface="Hiragino Sans GB W3"/>
                <a:cs typeface="Hiragino Sans GB W3"/>
              </a:rPr>
              <a:t>发展策略。随着东德与西德的合并，德国实力增强，成为欧洲第一，法国降居第二，欧洲大陆一体化由</a:t>
            </a:r>
            <a:r>
              <a:rPr lang="zh-TW" altLang="en-US" sz="2800" dirty="0" smtClean="0">
                <a:latin typeface="Hiragino Sans GB W3"/>
                <a:ea typeface="Hiragino Sans GB W3"/>
                <a:cs typeface="Hiragino Sans GB W3"/>
              </a:rPr>
              <a:t>德法共同</a:t>
            </a:r>
            <a:r>
              <a:rPr lang="zh-TW" altLang="en-US" sz="2000" dirty="0" smtClean="0">
                <a:latin typeface="Hiragino Sans GB W3"/>
                <a:ea typeface="Hiragino Sans GB W3"/>
                <a:cs typeface="Hiragino Sans GB W3"/>
              </a:rPr>
              <a:t>领导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（</a:t>
            </a:r>
            <a:r>
              <a:rPr lang="en-US" altLang="zh-CN" sz="2000" dirty="0" smtClean="0">
                <a:latin typeface="Hiragino Sans GB W3"/>
                <a:ea typeface="Hiragino Sans GB W3"/>
                <a:cs typeface="Hiragino Sans GB W3"/>
              </a:rPr>
              <a:t>1990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）。</a:t>
            </a:r>
            <a:endParaRPr lang="en-US" sz="2000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endParaRPr lang="en-US" sz="20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D8AC-0CF6-6549-B789-352082B21E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3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55749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谢谢！</a:t>
            </a:r>
            <a:endParaRPr 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D8AC-0CF6-6549-B789-352082B21E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6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8b660b066c6052766fa5f81f7aa3c85f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508" r="29050" b="14315"/>
          <a:stretch/>
        </p:blipFill>
        <p:spPr>
          <a:xfrm>
            <a:off x="-40071" y="0"/>
            <a:ext cx="6299293" cy="6875144"/>
          </a:xfrm>
        </p:spPr>
      </p:pic>
      <p:cxnSp>
        <p:nvCxnSpPr>
          <p:cNvPr id="8" name="Straight Connector 7"/>
          <p:cNvCxnSpPr/>
          <p:nvPr/>
        </p:nvCxnSpPr>
        <p:spPr>
          <a:xfrm>
            <a:off x="2478424" y="3817697"/>
            <a:ext cx="631152" cy="654242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732424" y="4471939"/>
            <a:ext cx="377152" cy="515697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2732424" y="4987636"/>
            <a:ext cx="138547" cy="115456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870971" y="4987636"/>
            <a:ext cx="1439332" cy="115456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310303" y="4541212"/>
            <a:ext cx="0" cy="446424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886970" y="4541212"/>
            <a:ext cx="423333" cy="61576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3671455" y="4256424"/>
            <a:ext cx="215516" cy="346364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671455" y="4125576"/>
            <a:ext cx="384848" cy="130848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002424" y="3479030"/>
            <a:ext cx="53879" cy="646546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002424" y="2278303"/>
            <a:ext cx="685031" cy="1200728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687457" y="89794"/>
            <a:ext cx="303095" cy="218850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200727" y="3817698"/>
            <a:ext cx="1277698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824183" y="2278303"/>
            <a:ext cx="846665" cy="746606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1739515" y="3024909"/>
            <a:ext cx="84670" cy="592667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1200727" y="3617576"/>
            <a:ext cx="538788" cy="200122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708121" y="523394"/>
            <a:ext cx="1962728" cy="175490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0" y="3817698"/>
            <a:ext cx="1200727" cy="253999"/>
          </a:xfrm>
          <a:prstGeom prst="line">
            <a:avLst/>
          </a:prstGeom>
          <a:ln w="38100" cmpd="sng">
            <a:solidFill>
              <a:srgbClr val="008000"/>
            </a:solidFill>
            <a:prstDash val="dash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3671456" y="5103093"/>
            <a:ext cx="1139150" cy="1654846"/>
          </a:xfrm>
          <a:prstGeom prst="line">
            <a:avLst/>
          </a:prstGeom>
          <a:ln w="38100" cmpd="sng">
            <a:solidFill>
              <a:srgbClr val="008000"/>
            </a:solidFill>
            <a:prstDash val="dash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4687456" y="2078182"/>
            <a:ext cx="854362" cy="200121"/>
          </a:xfrm>
          <a:prstGeom prst="line">
            <a:avLst/>
          </a:prstGeom>
          <a:ln w="38100" cmpd="sng">
            <a:solidFill>
              <a:srgbClr val="0000FF"/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5541818" y="89794"/>
            <a:ext cx="0" cy="1988388"/>
          </a:xfrm>
          <a:prstGeom prst="line">
            <a:avLst/>
          </a:prstGeom>
          <a:ln w="38100" cmpd="sng">
            <a:solidFill>
              <a:srgbClr val="0000FF"/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687456" y="5942061"/>
            <a:ext cx="1571767" cy="323272"/>
          </a:xfrm>
          <a:prstGeom prst="line">
            <a:avLst/>
          </a:prstGeom>
          <a:ln w="38100" cmpd="sng">
            <a:solidFill>
              <a:srgbClr val="0000FF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001573" y="877919"/>
            <a:ext cx="669883" cy="2800767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Hiragino Sans GB W6"/>
                <a:ea typeface="Hiragino Sans GB W6"/>
                <a:cs typeface="Hiragino Sans GB W6"/>
              </a:rPr>
              <a:t>日耳曼人</a:t>
            </a:r>
            <a:endParaRPr lang="en-US" sz="4400" dirty="0">
              <a:latin typeface="Hiragino Sans GB W6"/>
              <a:ea typeface="Hiragino Sans GB W6"/>
              <a:cs typeface="Hiragino Sans GB W6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458328" y="5385863"/>
            <a:ext cx="2425042" cy="769441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Hiragino Sans GB W6"/>
                <a:ea typeface="Hiragino Sans GB W6"/>
                <a:cs typeface="Hiragino Sans GB W6"/>
              </a:rPr>
              <a:t>罗曼人</a:t>
            </a:r>
            <a:endParaRPr lang="en-US" sz="4400" dirty="0">
              <a:latin typeface="Hiragino Sans GB W6"/>
              <a:ea typeface="Hiragino Sans GB W6"/>
              <a:cs typeface="Hiragino Sans GB W6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871935" y="2856040"/>
            <a:ext cx="669883" cy="2800767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Hiragino Sans GB W6"/>
                <a:ea typeface="Hiragino Sans GB W6"/>
                <a:cs typeface="Hiragino Sans GB W6"/>
              </a:rPr>
              <a:t>斯拉夫人</a:t>
            </a:r>
            <a:endParaRPr lang="en-US" sz="4400" dirty="0">
              <a:latin typeface="Hiragino Sans GB W6"/>
              <a:ea typeface="Hiragino Sans GB W6"/>
              <a:cs typeface="Hiragino Sans GB W6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245112" y="357018"/>
            <a:ext cx="2884777" cy="5940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欧洲民族约</a:t>
            </a:r>
            <a:r>
              <a:rPr lang="en-US" altLang="zh-CN" sz="3200" b="1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160</a:t>
            </a:r>
            <a:r>
              <a:rPr lang="zh-CN" altLang="en-US" sz="2400" b="1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个</a:t>
            </a:r>
            <a:endParaRPr lang="en-US" altLang="zh-CN" sz="2400" b="1" dirty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  <a:p>
            <a:endParaRPr lang="en-US" altLang="zh-CN" sz="2400" dirty="0" smtClean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根据语族简化：</a:t>
            </a:r>
            <a:endParaRPr lang="en-US" altLang="zh-CN" sz="2400" dirty="0" smtClean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印欧语系的</a:t>
            </a:r>
            <a:r>
              <a:rPr lang="zh-CN" altLang="en-US" sz="2400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日耳曼</a:t>
            </a:r>
            <a:r>
              <a:rPr lang="zh-CN" altLang="en-US" sz="2400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、</a:t>
            </a:r>
            <a:r>
              <a:rPr lang="zh-CN" altLang="en-US" sz="2400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罗曼</a:t>
            </a:r>
            <a:r>
              <a:rPr lang="zh-CN" altLang="en-US" sz="2400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和</a:t>
            </a:r>
            <a:r>
              <a:rPr lang="zh-CN" altLang="en-US" sz="2400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斯拉夫</a:t>
            </a:r>
            <a:r>
              <a:rPr lang="en-US" altLang="zh-CN" sz="2400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大语族占欧洲民族</a:t>
            </a:r>
            <a:r>
              <a:rPr lang="en-US" altLang="zh-CN" sz="3200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90</a:t>
            </a:r>
            <a:r>
              <a:rPr lang="en-US" altLang="zh-CN" sz="2400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%</a:t>
            </a:r>
            <a:r>
              <a:rPr lang="zh-CN" altLang="en-US" sz="2400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以上。</a:t>
            </a:r>
            <a:endParaRPr lang="en-US" altLang="zh-CN" sz="2400" dirty="0" smtClean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  <a:p>
            <a:endParaRPr lang="en-US" sz="2400" dirty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斯拉夫语族分为</a:t>
            </a:r>
            <a:endParaRPr lang="en-US" altLang="zh-CN" sz="2400" dirty="0" smtClean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东、西、南</a:t>
            </a:r>
            <a:r>
              <a:rPr lang="en-US" altLang="zh-CN" sz="2400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支：</a:t>
            </a:r>
            <a:endParaRPr lang="en-US" altLang="zh-CN" sz="2400" dirty="0" smtClean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   </a:t>
            </a:r>
            <a:r>
              <a:rPr lang="zh-CN" altLang="en-US" sz="2000" b="1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东斯拉夫</a:t>
            </a:r>
            <a:r>
              <a:rPr lang="zh-CN" altLang="en-US" sz="2000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包括俄罗斯、乌克兰和白俄罗斯；</a:t>
            </a:r>
            <a:endParaRPr lang="en-US" altLang="zh-CN" sz="2000" dirty="0" smtClean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     </a:t>
            </a:r>
            <a:r>
              <a:rPr lang="zh-CN" altLang="en-US" sz="2000" b="1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西斯拉夫</a:t>
            </a:r>
            <a:r>
              <a:rPr lang="zh-CN" altLang="en-US" sz="2000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包括波兰、捷克、斯洛伐克；</a:t>
            </a:r>
            <a:endParaRPr lang="en-US" altLang="zh-CN" sz="2000" dirty="0" smtClean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2000" b="1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南斯拉夫</a:t>
            </a:r>
            <a:r>
              <a:rPr lang="zh-CN" altLang="en-US" sz="2000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在巴尔干半岛。</a:t>
            </a:r>
            <a:endParaRPr lang="en-US" sz="2000" dirty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D8AC-0CF6-6549-B789-352082B21E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04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欧亚大陆双雄：汉朝与罗马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3100" r="3100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5471802" y="2397780"/>
            <a:ext cx="1293338" cy="523220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Hiragino Sans GB W3"/>
                <a:ea typeface="Hiragino Sans GB W3"/>
                <a:cs typeface="Hiragino Sans GB W3"/>
              </a:rPr>
              <a:t>匈奴人</a:t>
            </a:r>
            <a:endParaRPr lang="en-US" sz="28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889" y="2397780"/>
            <a:ext cx="2227494" cy="523220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Hiragino Sans GB W3"/>
                <a:ea typeface="Hiragino Sans GB W3"/>
                <a:cs typeface="Hiragino Sans GB W3"/>
              </a:rPr>
              <a:t>日耳曼人</a:t>
            </a:r>
            <a:endParaRPr lang="en-US" sz="3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" name="U-Turn Arrow 9"/>
          <p:cNvSpPr/>
          <p:nvPr/>
        </p:nvSpPr>
        <p:spPr>
          <a:xfrm rot="10800000" flipV="1">
            <a:off x="1100667" y="2921000"/>
            <a:ext cx="5842000" cy="733778"/>
          </a:xfrm>
          <a:prstGeom prst="uturnArrow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538111" y="2060222"/>
            <a:ext cx="522111" cy="3033889"/>
          </a:xfrm>
          <a:prstGeom prst="line">
            <a:avLst/>
          </a:prstGeom>
          <a:ln w="57150" cmpd="sng">
            <a:solidFill>
              <a:srgbClr val="0000FF"/>
            </a:solidFill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119778" y="2040590"/>
            <a:ext cx="2178755" cy="714380"/>
            <a:chOff x="3391825" y="1780186"/>
            <a:chExt cx="2178755" cy="714380"/>
          </a:xfrm>
        </p:grpSpPr>
        <p:sp>
          <p:nvSpPr>
            <p:cNvPr id="17" name="圆角矩形 18"/>
            <p:cNvSpPr/>
            <p:nvPr/>
          </p:nvSpPr>
          <p:spPr>
            <a:xfrm>
              <a:off x="3601806" y="1851624"/>
              <a:ext cx="1968774" cy="57150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方正大标宋简体" pitchFamily="65" charset="-122"/>
                <a:ea typeface="方正大标宋简体" pitchFamily="65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54808" y="19230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方正大标宋简体" pitchFamily="65" charset="-122"/>
                  <a:ea typeface="方正大标宋简体" pitchFamily="65" charset="-122"/>
                </a:rPr>
                <a:t>匈奴西迁</a:t>
              </a:r>
              <a:endParaRPr lang="zh-CN" altLang="en-US" sz="2400" dirty="0">
                <a:latin typeface="方正大标宋简体" pitchFamily="65" charset="-122"/>
                <a:ea typeface="方正大标宋简体" pitchFamily="65" charset="-122"/>
              </a:endParaRPr>
            </a:p>
          </p:txBody>
        </p:sp>
        <p:sp>
          <p:nvSpPr>
            <p:cNvPr id="19" name="椭圆 20"/>
            <p:cNvSpPr/>
            <p:nvPr/>
          </p:nvSpPr>
          <p:spPr>
            <a:xfrm>
              <a:off x="3391825" y="1780186"/>
              <a:ext cx="699935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latin typeface="方正大标宋简体" pitchFamily="65" charset="-122"/>
                  <a:ea typeface="方正大标宋简体" pitchFamily="65" charset="-122"/>
                </a:rPr>
                <a:t>2</a:t>
              </a:r>
              <a:endParaRPr lang="zh-CN" altLang="en-US" sz="3200" dirty="0">
                <a:latin typeface="方正大标宋简体" pitchFamily="65" charset="-122"/>
                <a:ea typeface="方正大标宋简体" pitchFamily="65" charset="-122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4833738"/>
            <a:ext cx="4685065" cy="714380"/>
            <a:chOff x="1890713" y="1638286"/>
            <a:chExt cx="4685065" cy="714380"/>
          </a:xfrm>
        </p:grpSpPr>
        <p:sp>
          <p:nvSpPr>
            <p:cNvPr id="22" name="圆角矩形 18"/>
            <p:cNvSpPr/>
            <p:nvPr/>
          </p:nvSpPr>
          <p:spPr>
            <a:xfrm>
              <a:off x="2100694" y="1709724"/>
              <a:ext cx="4475084" cy="57150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方正大标宋简体" pitchFamily="65" charset="-122"/>
                <a:ea typeface="方正大标宋简体" pitchFamily="65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53696" y="1781162"/>
              <a:ext cx="3245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方正大标宋简体" pitchFamily="65" charset="-122"/>
                  <a:ea typeface="方正大标宋简体" pitchFamily="65" charset="-122"/>
                </a:rPr>
                <a:t>东西罗马分裂（</a:t>
              </a:r>
              <a:r>
                <a:rPr lang="en-US" altLang="zh-CN" sz="2400" dirty="0" smtClean="0">
                  <a:latin typeface="方正大标宋简体" pitchFamily="65" charset="-122"/>
                  <a:ea typeface="方正大标宋简体" pitchFamily="65" charset="-122"/>
                </a:rPr>
                <a:t>395</a:t>
              </a:r>
              <a:r>
                <a:rPr lang="zh-CN" altLang="en-US" sz="2400" dirty="0" smtClean="0">
                  <a:latin typeface="方正大标宋简体" pitchFamily="65" charset="-122"/>
                  <a:ea typeface="方正大标宋简体" pitchFamily="65" charset="-122"/>
                </a:rPr>
                <a:t>）</a:t>
              </a:r>
              <a:endParaRPr lang="zh-CN" altLang="en-US" sz="2400" dirty="0">
                <a:latin typeface="方正大标宋简体" pitchFamily="65" charset="-122"/>
                <a:ea typeface="方正大标宋简体" pitchFamily="65" charset="-122"/>
              </a:endParaRPr>
            </a:p>
          </p:txBody>
        </p:sp>
        <p:sp>
          <p:nvSpPr>
            <p:cNvPr id="24" name="椭圆 20"/>
            <p:cNvSpPr/>
            <p:nvPr/>
          </p:nvSpPr>
          <p:spPr>
            <a:xfrm>
              <a:off x="1890713" y="1638286"/>
              <a:ext cx="699935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latin typeface="方正大标宋简体" pitchFamily="65" charset="-122"/>
                  <a:ea typeface="方正大标宋简体" pitchFamily="65" charset="-122"/>
                </a:rPr>
                <a:t>3</a:t>
              </a:r>
              <a:endParaRPr lang="zh-CN" altLang="en-US" sz="3200" dirty="0">
                <a:latin typeface="方正大标宋简体" pitchFamily="65" charset="-122"/>
                <a:ea typeface="方正大标宋简体" pitchFamily="65" charset="-122"/>
              </a:endParaRPr>
            </a:p>
          </p:txBody>
        </p:sp>
      </p:grpSp>
      <p:sp>
        <p:nvSpPr>
          <p:cNvPr id="28" name="圆角矩形 18"/>
          <p:cNvSpPr/>
          <p:nvPr/>
        </p:nvSpPr>
        <p:spPr>
          <a:xfrm>
            <a:off x="4170641" y="3746291"/>
            <a:ext cx="4804028" cy="571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方正大标宋简体" pitchFamily="65" charset="-122"/>
              <a:ea typeface="方正大标宋简体" pitchFamily="65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23643" y="3817729"/>
            <a:ext cx="4460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方正大标宋简体" pitchFamily="65" charset="-122"/>
                <a:ea typeface="方正大标宋简体" pitchFamily="65" charset="-122"/>
              </a:rPr>
              <a:t>汉武帝北击匈奴</a:t>
            </a:r>
            <a:r>
              <a:rPr lang="zh-CN" altLang="zh-CN" sz="2400" dirty="0" smtClean="0">
                <a:latin typeface="方正大标宋简体" pitchFamily="65" charset="-122"/>
                <a:ea typeface="方正大标宋简体" pitchFamily="65" charset="-122"/>
              </a:rPr>
              <a:t>（</a:t>
            </a:r>
            <a:r>
              <a:rPr lang="zh-CN" altLang="en-US" sz="2400" dirty="0" smtClean="0">
                <a:latin typeface="方正大标宋简体" pitchFamily="65" charset="-122"/>
                <a:ea typeface="方正大标宋简体" pitchFamily="65" charset="-122"/>
              </a:rPr>
              <a:t>约</a:t>
            </a:r>
            <a:r>
              <a:rPr lang="en-US" altLang="zh-CN" sz="2400" dirty="0" smtClean="0">
                <a:latin typeface="方正大标宋简体" pitchFamily="65" charset="-122"/>
                <a:ea typeface="方正大标宋简体" pitchFamily="65" charset="-122"/>
              </a:rPr>
              <a:t>120 B.C.</a:t>
            </a:r>
            <a:r>
              <a:rPr lang="zh-CN" altLang="en-US" sz="2400" dirty="0" smtClean="0">
                <a:latin typeface="方正大标宋简体" pitchFamily="65" charset="-122"/>
                <a:ea typeface="方正大标宋简体" pitchFamily="65" charset="-122"/>
              </a:rPr>
              <a:t>）</a:t>
            </a:r>
            <a:endParaRPr lang="zh-CN" altLang="en-US" sz="2400" dirty="0">
              <a:latin typeface="方正大标宋简体" pitchFamily="65" charset="-122"/>
              <a:ea typeface="方正大标宋简体" pitchFamily="65" charset="-122"/>
            </a:endParaRPr>
          </a:p>
        </p:txBody>
      </p:sp>
      <p:sp>
        <p:nvSpPr>
          <p:cNvPr id="30" name="椭圆 20"/>
          <p:cNvSpPr/>
          <p:nvPr/>
        </p:nvSpPr>
        <p:spPr>
          <a:xfrm>
            <a:off x="3960660" y="3674853"/>
            <a:ext cx="699935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方正大标宋简体" pitchFamily="65" charset="-122"/>
                <a:ea typeface="方正大标宋简体" pitchFamily="65" charset="-122"/>
              </a:rPr>
              <a:t>1</a:t>
            </a:r>
            <a:endParaRPr lang="zh-CN" altLang="en-US" sz="3200" dirty="0">
              <a:latin typeface="方正大标宋简体" pitchFamily="65" charset="-122"/>
              <a:ea typeface="方正大标宋简体" pitchFamily="65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D8AC-0CF6-6549-B789-352082B21E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32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0717" b="10717"/>
          <a:stretch>
            <a:fillRect/>
          </a:stretch>
        </p:blipFill>
        <p:spPr>
          <a:xfrm>
            <a:off x="1200427" y="1159932"/>
            <a:ext cx="5926667" cy="3259439"/>
          </a:xfrm>
        </p:spPr>
      </p:pic>
      <p:sp>
        <p:nvSpPr>
          <p:cNvPr id="6" name="圆角矩形 18"/>
          <p:cNvSpPr/>
          <p:nvPr/>
        </p:nvSpPr>
        <p:spPr>
          <a:xfrm>
            <a:off x="647424" y="332980"/>
            <a:ext cx="6281131" cy="571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方正大标宋简体" pitchFamily="65" charset="-122"/>
              <a:ea typeface="方正大标宋简体" pitchFamily="65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0427" y="404418"/>
            <a:ext cx="6127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方正大标宋简体" pitchFamily="65" charset="-122"/>
                <a:ea typeface="方正大标宋简体" pitchFamily="65" charset="-122"/>
              </a:rPr>
              <a:t>日耳曼各部落入侵西罗马帝国（</a:t>
            </a:r>
            <a:r>
              <a:rPr lang="en-US" altLang="zh-CN" sz="2400" dirty="0" smtClean="0">
                <a:latin typeface="方正大标宋简体" pitchFamily="65" charset="-122"/>
                <a:ea typeface="方正大标宋简体" pitchFamily="65" charset="-122"/>
              </a:rPr>
              <a:t>400-500</a:t>
            </a:r>
            <a:r>
              <a:rPr lang="zh-CN" altLang="en-US" sz="2400" dirty="0" smtClean="0">
                <a:latin typeface="方正大标宋简体" pitchFamily="65" charset="-122"/>
                <a:ea typeface="方正大标宋简体" pitchFamily="65" charset="-122"/>
              </a:rPr>
              <a:t>）</a:t>
            </a:r>
            <a:endParaRPr lang="zh-CN" altLang="en-US" sz="2400" dirty="0">
              <a:latin typeface="方正大标宋简体" pitchFamily="65" charset="-122"/>
              <a:ea typeface="方正大标宋简体" pitchFamily="65" charset="-122"/>
            </a:endParaRPr>
          </a:p>
        </p:txBody>
      </p:sp>
      <p:sp>
        <p:nvSpPr>
          <p:cNvPr id="8" name="椭圆 20"/>
          <p:cNvSpPr/>
          <p:nvPr/>
        </p:nvSpPr>
        <p:spPr>
          <a:xfrm>
            <a:off x="437444" y="261542"/>
            <a:ext cx="699935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方正大标宋简体" pitchFamily="65" charset="-122"/>
                <a:ea typeface="方正大标宋简体" pitchFamily="65" charset="-122"/>
              </a:rPr>
              <a:t>4</a:t>
            </a:r>
            <a:endParaRPr lang="zh-CN" altLang="en-US" sz="3200" dirty="0">
              <a:latin typeface="方正大标宋简体" pitchFamily="65" charset="-122"/>
              <a:ea typeface="方正大标宋简体" pitchFamily="65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7444" y="4590150"/>
            <a:ext cx="812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      </a:t>
            </a:r>
            <a:r>
              <a:rPr lang="zh-CN" altLang="en-US" sz="2000" b="1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西罗马帝国</a:t>
            </a:r>
            <a:r>
              <a:rPr lang="zh-CN" altLang="en-US" sz="2000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灭亡后，权力真空的土地上相继建立了诸多日耳曼公国，经岁月冲洗，其中日耳曼一支部落法兰克崛起，建立</a:t>
            </a:r>
            <a:r>
              <a:rPr lang="zh-CN" altLang="en-US" sz="2000" b="1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法兰克帝国</a:t>
            </a:r>
            <a:r>
              <a:rPr lang="zh-CN" altLang="en-US" sz="2000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，领土与西罗马帝国相当，包括现德国、法国、意大利和西班牙的大部分；</a:t>
            </a:r>
            <a:endParaRPr lang="en-US" altLang="zh-CN" sz="2000" dirty="0" smtClean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  <a:p>
            <a:endParaRPr lang="en-US" altLang="zh-CN" sz="2000" dirty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      </a:t>
            </a:r>
            <a:r>
              <a:rPr lang="zh-CN" altLang="en-US" sz="2000" b="1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东罗马帝国</a:t>
            </a:r>
            <a:r>
              <a:rPr lang="zh-CN" altLang="en-US" sz="2000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则一直岿然不倒，被称为</a:t>
            </a:r>
            <a:r>
              <a:rPr lang="zh-CN" altLang="en-US" sz="2000" b="1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拜占庭帝国</a:t>
            </a:r>
            <a:r>
              <a:rPr lang="zh-CN" altLang="en-US" sz="2000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，始终控制巴尔干半岛，称霸地中海东岸。</a:t>
            </a:r>
            <a:endParaRPr lang="en-US" altLang="zh-CN" sz="2000" dirty="0" smtClean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  <a:p>
            <a:endParaRPr lang="en-US" sz="2000" dirty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7111" y="4177038"/>
            <a:ext cx="211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出处：维基百科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D8AC-0CF6-6549-B789-352082B21E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05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0810" b="10810"/>
          <a:stretch>
            <a:fillRect/>
          </a:stretch>
        </p:blipFill>
        <p:spPr>
          <a:xfrm>
            <a:off x="442328" y="499530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610900" y="114809"/>
            <a:ext cx="2986671" cy="769441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Hiragino Sans GB W6"/>
                <a:ea typeface="Hiragino Sans GB W6"/>
                <a:cs typeface="Hiragino Sans GB W6"/>
              </a:rPr>
              <a:t>法兰克帝国</a:t>
            </a:r>
            <a:endParaRPr lang="en-US" sz="4400" dirty="0">
              <a:latin typeface="Hiragino Sans GB W6"/>
              <a:ea typeface="Hiragino Sans GB W6"/>
              <a:cs typeface="Hiragino Sans GB W6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0193" y="878644"/>
            <a:ext cx="2986671" cy="769441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Hiragino Sans GB W6"/>
                <a:ea typeface="Hiragino Sans GB W6"/>
                <a:cs typeface="Hiragino Sans GB W6"/>
              </a:rPr>
              <a:t>拜占庭帝国</a:t>
            </a:r>
            <a:endParaRPr lang="en-US" sz="4400" dirty="0">
              <a:latin typeface="Hiragino Sans GB W6"/>
              <a:ea typeface="Hiragino Sans GB W6"/>
              <a:cs typeface="Hiragino Sans GB W6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9149" y="2291679"/>
            <a:ext cx="2986671" cy="769441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Hiragino Sans GB W6"/>
                <a:ea typeface="Hiragino Sans GB W6"/>
                <a:cs typeface="Hiragino Sans GB W6"/>
              </a:rPr>
              <a:t>阿拉伯帝国</a:t>
            </a:r>
            <a:endParaRPr lang="en-US" sz="4400" dirty="0">
              <a:latin typeface="Hiragino Sans GB W6"/>
              <a:ea typeface="Hiragino Sans GB W6"/>
              <a:cs typeface="Hiragino Sans GB W6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5194" y="943555"/>
            <a:ext cx="1301046" cy="769441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Hiragino Sans GB W6"/>
                <a:ea typeface="Hiragino Sans GB W6"/>
                <a:cs typeface="Hiragino Sans GB W6"/>
              </a:rPr>
              <a:t>唐朝</a:t>
            </a:r>
            <a:endParaRPr lang="en-US" sz="4400" dirty="0">
              <a:latin typeface="Hiragino Sans GB W6"/>
              <a:ea typeface="Hiragino Sans GB W6"/>
              <a:cs typeface="Hiragino Sans GB W6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590" y="5261170"/>
            <a:ext cx="83771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latin typeface="Hiragino Sans GB W3"/>
                <a:ea typeface="Hiragino Sans GB W3"/>
                <a:cs typeface="Hiragino Sans GB W3"/>
              </a:rPr>
              <a:t>      </a:t>
            </a:r>
            <a:r>
              <a:rPr lang="zh-TW" altLang="en-US" sz="2000" dirty="0" smtClean="0">
                <a:latin typeface="Hiragino Sans GB W3"/>
                <a:ea typeface="Hiragino Sans GB W3"/>
                <a:cs typeface="Hiragino Sans GB W3"/>
              </a:rPr>
              <a:t>法兰克帝国和东罗马帝国都做出了统一欧洲的尝试，然而中东地区崛起的阿拉伯帝国打断了欧洲统一的进程，整个</a:t>
            </a:r>
            <a:r>
              <a:rPr lang="zh-TW" altLang="en-US" sz="2000" b="1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地中海南岸</a:t>
            </a:r>
            <a:r>
              <a:rPr lang="zh-TW" altLang="en-US" sz="2000" dirty="0" smtClean="0">
                <a:latin typeface="Hiragino Sans GB W3"/>
                <a:ea typeface="Hiragino Sans GB W3"/>
                <a:cs typeface="Hiragino Sans GB W3"/>
              </a:rPr>
              <a:t>陷入阿拉伯帝国之手。</a:t>
            </a:r>
            <a:r>
              <a:rPr lang="zh-TW" altLang="en-US" sz="2000" b="1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在西班牙</a:t>
            </a:r>
            <a:r>
              <a:rPr lang="zh-TW" altLang="en-US" sz="2000" dirty="0" smtClean="0">
                <a:latin typeface="Hiragino Sans GB W3"/>
                <a:ea typeface="Hiragino Sans GB W3"/>
                <a:cs typeface="Hiragino Sans GB W3"/>
              </a:rPr>
              <a:t>境内，阿拉伯帝国与法兰克帝国陈兵相向；在</a:t>
            </a:r>
            <a:r>
              <a:rPr lang="zh-TW" altLang="en-US" sz="2000" b="1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叙利亚</a:t>
            </a:r>
            <a:r>
              <a:rPr lang="zh-TW" altLang="en-US" sz="2000" dirty="0" smtClean="0">
                <a:latin typeface="Hiragino Sans GB W3"/>
                <a:ea typeface="Hiragino Sans GB W3"/>
                <a:cs typeface="Hiragino Sans GB W3"/>
              </a:rPr>
              <a:t>附近，阿拉伯帝国与拜占庭帝国征战连连。</a:t>
            </a:r>
            <a:endParaRPr lang="en-US" sz="20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D8AC-0CF6-6549-B789-352082B21E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58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ragino Sans GB W3"/>
                <a:ea typeface="Hiragino Sans GB W3"/>
                <a:cs typeface="Hiragino Sans GB W3"/>
              </a:rPr>
              <a:t>法兰克帝国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肢解</a:t>
            </a:r>
            <a:endParaRPr 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2556" y="1736497"/>
            <a:ext cx="2774244" cy="4415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>
                <a:latin typeface="Hiragino Sans GB W3"/>
                <a:ea typeface="Hiragino Sans GB W3"/>
                <a:cs typeface="Hiragino Sans GB W3"/>
              </a:rPr>
              <a:t>      </a:t>
            </a:r>
            <a:r>
              <a:rPr lang="zh-TW" altLang="en-US" sz="2000" dirty="0" smtClean="0">
                <a:latin typeface="Hiragino Sans GB W3"/>
                <a:ea typeface="Hiragino Sans GB W3"/>
                <a:cs typeface="Hiragino Sans GB W3"/>
              </a:rPr>
              <a:t>法兰克帝国因继承制度的问题，一分为三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：</a:t>
            </a:r>
            <a:endParaRPr lang="en-US" altLang="zh-TW" sz="2000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Hiragino Sans GB W3"/>
                <a:ea typeface="Hiragino Sans GB W3"/>
                <a:cs typeface="Hiragino Sans GB W3"/>
              </a:rPr>
              <a:t>      </a:t>
            </a:r>
            <a:r>
              <a:rPr lang="zh-TW" altLang="en-US" sz="2000" b="1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西法兰克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（红色）迅速发展</a:t>
            </a:r>
            <a:r>
              <a:rPr lang="zh-TW" altLang="en-US" sz="2000" dirty="0" smtClean="0">
                <a:latin typeface="Hiragino Sans GB W3"/>
                <a:ea typeface="Hiragino Sans GB W3"/>
                <a:cs typeface="Hiragino Sans GB W3"/>
              </a:rPr>
              <a:t>成为法兰西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；</a:t>
            </a:r>
            <a:endParaRPr lang="en-US" altLang="zh-TW" sz="2000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Hiragino Sans GB W3"/>
                <a:ea typeface="Hiragino Sans GB W3"/>
                <a:cs typeface="Hiragino Sans GB W3"/>
              </a:rPr>
              <a:t>      </a:t>
            </a:r>
            <a:r>
              <a:rPr lang="zh-TW" altLang="en-US" sz="2000" b="1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中法兰克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（绿色）随后被东法兰克和西法兰克进一步瓜分，南部的小部分后发展为意大利；</a:t>
            </a:r>
            <a:endParaRPr lang="en-US" altLang="zh-TW" sz="2000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Hiragino Sans GB W3"/>
                <a:ea typeface="Hiragino Sans GB W3"/>
                <a:cs typeface="Hiragino Sans GB W3"/>
              </a:rPr>
              <a:t>      </a:t>
            </a:r>
            <a:r>
              <a:rPr lang="zh-TW" altLang="en-US" sz="2000" b="1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东法兰克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（黄色）缓慢发展成为德意志。</a:t>
            </a:r>
            <a:endParaRPr lang="en-US" sz="2000" dirty="0" smtClean="0">
              <a:latin typeface="Hiragino Sans GB W3"/>
              <a:ea typeface="Hiragino Sans GB W3"/>
              <a:cs typeface="Hiragino Sans GB W3"/>
            </a:endParaRP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9" y="1736497"/>
            <a:ext cx="5212644" cy="4599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0689" y="6058890"/>
            <a:ext cx="211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出处：维基百科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D8AC-0CF6-6549-B789-352082B21E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2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ragino Sans GB W3"/>
                <a:ea typeface="Hiragino Sans GB W3"/>
                <a:cs typeface="Hiragino Sans GB W3"/>
              </a:rPr>
              <a:t>英法百年战争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（</a:t>
            </a: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1337-1453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）</a:t>
            </a:r>
            <a:endParaRPr 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977" y="1417638"/>
            <a:ext cx="5441244" cy="12555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 smtClean="0">
                <a:latin typeface="Hiragino Sans GB W3"/>
                <a:ea typeface="Hiragino Sans GB W3"/>
                <a:cs typeface="Hiragino Sans GB W3"/>
              </a:rPr>
              <a:t>      </a:t>
            </a:r>
            <a:r>
              <a:rPr lang="zh-TW" altLang="en-US" sz="2000" dirty="0" smtClean="0">
                <a:latin typeface="Hiragino Sans GB W3"/>
                <a:ea typeface="Hiragino Sans GB W3"/>
                <a:cs typeface="Hiragino Sans GB W3"/>
              </a:rPr>
              <a:t>北欧海盗</a:t>
            </a:r>
            <a:r>
              <a:rPr lang="zh-TW" altLang="en-US" sz="2000" b="1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诺曼人</a:t>
            </a:r>
            <a:r>
              <a:rPr lang="zh-TW" altLang="en-US" sz="2000" dirty="0" smtClean="0">
                <a:latin typeface="Hiragino Sans GB W3"/>
                <a:ea typeface="Hiragino Sans GB W3"/>
                <a:cs typeface="Hiragino Sans GB W3"/>
              </a:rPr>
              <a:t>在欧洲大陆和海洋上肆虐。法兰西国王准许诺曼人在</a:t>
            </a:r>
            <a:r>
              <a:rPr lang="zh-TW" altLang="en-US" sz="2000" b="1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帝国的北部建立诺曼底公国</a:t>
            </a:r>
            <a:r>
              <a:rPr lang="zh-TW" altLang="en-US" sz="2000" dirty="0" smtClean="0">
                <a:latin typeface="Hiragino Sans GB W3"/>
                <a:ea typeface="Hiragino Sans GB W3"/>
                <a:cs typeface="Hiragino Sans GB W3"/>
              </a:rPr>
              <a:t>，成为</a:t>
            </a:r>
            <a:r>
              <a:rPr lang="zh-TW" altLang="en-US" sz="2800" dirty="0" smtClean="0">
                <a:latin typeface="Hiragino Sans GB W3"/>
                <a:ea typeface="Hiragino Sans GB W3"/>
                <a:cs typeface="Hiragino Sans GB W3"/>
              </a:rPr>
              <a:t>法国臣民</a:t>
            </a:r>
            <a:r>
              <a:rPr lang="zh-TW" altLang="en-US" sz="2000" dirty="0" smtClean="0">
                <a:latin typeface="Hiragino Sans GB W3"/>
                <a:ea typeface="Hiragino Sans GB W3"/>
                <a:cs typeface="Hiragino Sans GB W3"/>
              </a:rPr>
              <a:t>。</a:t>
            </a:r>
            <a:endParaRPr lang="en-US" altLang="zh-TW" sz="2000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endParaRPr lang="en-US" altLang="zh-TW" sz="2000" dirty="0">
              <a:latin typeface="Hiragino Sans GB W3"/>
              <a:ea typeface="Hiragino Sans GB W3"/>
              <a:cs typeface="Hiragino Sans GB W3"/>
            </a:endParaRPr>
          </a:p>
          <a:p>
            <a:endParaRPr lang="en-US" sz="2000" dirty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112" y="1288342"/>
            <a:ext cx="1439331" cy="14514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8977" y="2739789"/>
            <a:ext cx="82296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Hiragino Sans GB W3"/>
                <a:ea typeface="Hiragino Sans GB W3"/>
                <a:cs typeface="Hiragino Sans GB W3"/>
              </a:rPr>
              <a:t>     </a:t>
            </a:r>
            <a:r>
              <a:rPr lang="en-US" altLang="zh-TW" sz="2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TW" altLang="en-US" sz="2000" dirty="0" smtClean="0">
                <a:latin typeface="Hiragino Sans GB W3"/>
                <a:ea typeface="Hiragino Sans GB W3"/>
                <a:cs typeface="Hiragino Sans GB W3"/>
              </a:rPr>
              <a:t>诺曼人登陆大不列颠岛，并成为了英国国主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：</a:t>
            </a:r>
            <a:r>
              <a:rPr lang="zh-TW" altLang="en-US" sz="3200" b="1" dirty="0" smtClean="0">
                <a:latin typeface="Hiragino Sans GB W3"/>
                <a:ea typeface="Hiragino Sans GB W3"/>
                <a:cs typeface="Hiragino Sans GB W3"/>
              </a:rPr>
              <a:t>英国的国王是法国的臣民。</a:t>
            </a:r>
            <a:r>
              <a:rPr lang="zh-TW" altLang="en-US" sz="2000" dirty="0" smtClean="0">
                <a:latin typeface="Hiragino Sans GB W3"/>
                <a:ea typeface="Hiragino Sans GB W3"/>
                <a:cs typeface="Hiragino Sans GB W3"/>
              </a:rPr>
              <a:t>英国国王不愿意放弃法国国民的身份，但也不愿意对法王的号令马首是瞻。面对实力强于自己的臣民英国国王，法王很是不满，于是拉响了</a:t>
            </a:r>
            <a:r>
              <a:rPr lang="zh-TW" altLang="en-US" sz="3600" b="1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百年战争</a:t>
            </a:r>
            <a:r>
              <a:rPr lang="zh-TW" altLang="en-US" sz="2000" dirty="0" smtClean="0">
                <a:latin typeface="Hiragino Sans GB W3"/>
                <a:ea typeface="Hiragino Sans GB W3"/>
                <a:cs typeface="Hiragino Sans GB W3"/>
              </a:rPr>
              <a:t>的号角，势要夺回英王在法国的领地。</a:t>
            </a:r>
            <a:endParaRPr lang="en-US" altLang="zh-TW" sz="2000" dirty="0" smtClean="0">
              <a:latin typeface="Hiragino Sans GB W3"/>
              <a:ea typeface="Hiragino Sans GB W3"/>
              <a:cs typeface="Hiragino Sans GB W3"/>
            </a:endParaRPr>
          </a:p>
          <a:p>
            <a:endParaRPr lang="en-US" sz="2000" dirty="0">
              <a:latin typeface="Hiragino Sans GB W3"/>
              <a:ea typeface="Hiragino Sans GB W3"/>
              <a:cs typeface="Hiragino Sans GB W3"/>
            </a:endParaRPr>
          </a:p>
          <a:p>
            <a:r>
              <a:rPr lang="en-US" altLang="zh-TW" sz="2000" dirty="0" smtClean="0">
                <a:latin typeface="Hiragino Sans GB W3"/>
                <a:ea typeface="Hiragino Sans GB W3"/>
                <a:cs typeface="Hiragino Sans GB W3"/>
              </a:rPr>
              <a:t>      </a:t>
            </a:r>
            <a:r>
              <a:rPr lang="zh-TW" altLang="en-US" sz="2000" dirty="0" smtClean="0">
                <a:latin typeface="Hiragino Sans GB W3"/>
                <a:ea typeface="Hiragino Sans GB W3"/>
                <a:cs typeface="Hiragino Sans GB W3"/>
              </a:rPr>
              <a:t>百年战争以英国的完败结束。从此，欧洲的两大强国走上了不同的道路：英国放弃了称霸欧洲的计划，走上</a:t>
            </a:r>
            <a:r>
              <a:rPr lang="zh-TW" altLang="en-US" sz="2800" b="1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海洋称霸</a:t>
            </a:r>
            <a:r>
              <a:rPr lang="zh-TW" altLang="en-US" sz="2000" dirty="0" smtClean="0">
                <a:latin typeface="Hiragino Sans GB W3"/>
                <a:ea typeface="Hiragino Sans GB W3"/>
                <a:cs typeface="Hiragino Sans GB W3"/>
              </a:rPr>
              <a:t>的路线，大陆政策则采取</a:t>
            </a:r>
            <a:r>
              <a:rPr lang="zh-TW" altLang="en-US" sz="2800" dirty="0" smtClean="0">
                <a:latin typeface="Hiragino Sans GB W3"/>
                <a:ea typeface="Hiragino Sans GB W3"/>
                <a:cs typeface="Hiragino Sans GB W3"/>
              </a:rPr>
              <a:t>“均势”</a:t>
            </a:r>
            <a:r>
              <a:rPr lang="zh-TW" altLang="en-US" sz="2000" dirty="0" smtClean="0">
                <a:latin typeface="Hiragino Sans GB W3"/>
                <a:ea typeface="Hiragino Sans GB W3"/>
                <a:cs typeface="Hiragino Sans GB W3"/>
              </a:rPr>
              <a:t>策略防止欧洲大陆出现能够威胁英国安全的大国；而法国则势不可挡地成为了</a:t>
            </a:r>
            <a:r>
              <a:rPr lang="zh-TW" altLang="en-US" sz="2800" dirty="0" smtClean="0">
                <a:latin typeface="Hiragino Sans GB W3"/>
                <a:ea typeface="Hiragino Sans GB W3"/>
                <a:cs typeface="Hiragino Sans GB W3"/>
              </a:rPr>
              <a:t>欧洲大陆霸主</a:t>
            </a:r>
            <a:r>
              <a:rPr lang="zh-TW" altLang="en-US" sz="2000" dirty="0" smtClean="0">
                <a:latin typeface="Hiragino Sans GB W3"/>
                <a:ea typeface="Hiragino Sans GB W3"/>
                <a:cs typeface="Hiragino Sans GB W3"/>
              </a:rPr>
              <a:t>。</a:t>
            </a:r>
            <a:endParaRPr lang="en-US" sz="2000" dirty="0" smtClean="0">
              <a:latin typeface="Hiragino Sans GB W3"/>
              <a:ea typeface="Hiragino Sans GB W3"/>
              <a:cs typeface="Hiragino Sans GB W3"/>
            </a:endParaRPr>
          </a:p>
          <a:p>
            <a:endParaRPr lang="en-US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4112" y="2494804"/>
            <a:ext cx="211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出处：维基百科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D8AC-0CF6-6549-B789-352082B21E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4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ragino Sans GB W3"/>
                <a:ea typeface="Hiragino Sans GB W3"/>
                <a:cs typeface="Hiragino Sans GB W3"/>
              </a:rPr>
              <a:t>三十年战争（1618-1648）</a:t>
            </a:r>
            <a:endParaRPr 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800" y="1429810"/>
            <a:ext cx="812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Hiragino Sans GB W3"/>
                <a:ea typeface="Hiragino Sans GB W3"/>
                <a:cs typeface="Hiragino Sans GB W3"/>
              </a:rPr>
              <a:t>      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东法兰克帝国发展为</a:t>
            </a:r>
            <a:r>
              <a:rPr lang="zh-CN" altLang="en-US" sz="2000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神圣罗马帝国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，马丁路德进行宗教改革，分裂为南部的</a:t>
            </a:r>
            <a:r>
              <a:rPr lang="zh-CN" altLang="en-US" sz="2400" dirty="0" smtClean="0">
                <a:latin typeface="Hiragino Sans GB W3"/>
                <a:ea typeface="Hiragino Sans GB W3"/>
                <a:cs typeface="Hiragino Sans GB W3"/>
              </a:rPr>
              <a:t>天主教阵营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和北部的</a:t>
            </a:r>
            <a:r>
              <a:rPr lang="zh-CN" altLang="en-US" sz="2400" dirty="0" smtClean="0">
                <a:latin typeface="Hiragino Sans GB W3"/>
                <a:ea typeface="Hiragino Sans GB W3"/>
                <a:cs typeface="Hiragino Sans GB W3"/>
              </a:rPr>
              <a:t>新教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阵营，随后演变为宗教大战。</a:t>
            </a:r>
            <a:endParaRPr lang="en-US" altLang="zh-CN" sz="2000" dirty="0" smtClean="0">
              <a:latin typeface="Hiragino Sans GB W3"/>
              <a:ea typeface="Hiragino Sans GB W3"/>
              <a:cs typeface="Hiragino Sans GB W3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638015791"/>
              </p:ext>
            </p:extLst>
          </p:nvPr>
        </p:nvGraphicFramePr>
        <p:xfrm>
          <a:off x="-381000" y="251177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88465" y="2936876"/>
            <a:ext cx="39144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Hiragino Sans GB W3"/>
                <a:ea typeface="Hiragino Sans GB W3"/>
                <a:cs typeface="Hiragino Sans GB W3"/>
              </a:rPr>
              <a:t>新教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阵营最终获胜</a:t>
            </a:r>
            <a:endParaRPr lang="en-US" altLang="zh-CN" sz="2000" dirty="0" smtClean="0">
              <a:latin typeface="Hiragino Sans GB W3"/>
              <a:ea typeface="Hiragino Sans GB W3"/>
              <a:cs typeface="Hiragino Sans GB W3"/>
            </a:endParaRPr>
          </a:p>
          <a:p>
            <a:pPr marL="342900" indent="-342900">
              <a:buFont typeface="Arial"/>
              <a:buChar char="•"/>
            </a:pP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神圣罗马帝国：国际共管</a:t>
            </a:r>
            <a:r>
              <a:rPr lang="zh-CN" altLang="zh-CN" sz="2000" dirty="0" smtClean="0">
                <a:latin typeface="Hiragino Sans GB W3"/>
                <a:ea typeface="Hiragino Sans GB W3"/>
                <a:cs typeface="Hiragino Sans GB W3"/>
              </a:rPr>
              <a:t>——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法国奠定大陆霸主地位</a:t>
            </a:r>
            <a:r>
              <a:rPr lang="zh-CN" altLang="zh-CN" sz="2000" dirty="0" smtClean="0">
                <a:latin typeface="Hiragino Sans GB W3"/>
                <a:ea typeface="Hiragino Sans GB W3"/>
                <a:cs typeface="Hiragino Sans GB W3"/>
              </a:rPr>
              <a:t>；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瑞士独立；新教阵营的勃兰登堡崛起，后发展为</a:t>
            </a:r>
            <a:r>
              <a:rPr lang="zh-CN" altLang="en-US" sz="2800" dirty="0" smtClean="0">
                <a:latin typeface="Hiragino Sans GB W3"/>
                <a:ea typeface="Hiragino Sans GB W3"/>
                <a:cs typeface="Hiragino Sans GB W3"/>
              </a:rPr>
              <a:t>普鲁士</a:t>
            </a: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。</a:t>
            </a:r>
            <a:endParaRPr lang="en-US" altLang="zh-CN" sz="2000" dirty="0" smtClean="0">
              <a:latin typeface="Hiragino Sans GB W3"/>
              <a:ea typeface="Hiragino Sans GB W3"/>
              <a:cs typeface="Hiragino Sans GB W3"/>
            </a:endParaRPr>
          </a:p>
          <a:p>
            <a:pPr marL="342900" indent="-342900">
              <a:buFont typeface="Arial"/>
              <a:buChar char="•"/>
            </a:pP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荷兰从西班牙独立，发展为“海上马车夫”；</a:t>
            </a:r>
            <a:endParaRPr lang="en-US" altLang="zh-CN" sz="2000" dirty="0" smtClean="0">
              <a:latin typeface="Hiragino Sans GB W3"/>
              <a:ea typeface="Hiragino Sans GB W3"/>
              <a:cs typeface="Hiragino Sans GB W3"/>
            </a:endParaRPr>
          </a:p>
          <a:p>
            <a:pPr marL="342900" indent="-342900">
              <a:buFont typeface="Arial"/>
              <a:buChar char="•"/>
            </a:pPr>
            <a:r>
              <a:rPr lang="zh-CN" altLang="en-US" sz="2000" dirty="0" smtClean="0">
                <a:latin typeface="Hiragino Sans GB W3"/>
                <a:ea typeface="Hiragino Sans GB W3"/>
                <a:cs typeface="Hiragino Sans GB W3"/>
              </a:rPr>
              <a:t>瑞典成为波罗的海霸主。</a:t>
            </a:r>
            <a:endParaRPr lang="en-US" altLang="zh-CN" sz="2000" dirty="0" smtClean="0">
              <a:latin typeface="Hiragino Sans GB W3"/>
              <a:ea typeface="Hiragino Sans GB W3"/>
              <a:cs typeface="Hiragino Sans GB W3"/>
            </a:endParaRPr>
          </a:p>
          <a:p>
            <a:pPr marL="342900" indent="-342900">
              <a:buFont typeface="Arial"/>
              <a:buChar char="•"/>
            </a:pPr>
            <a:endParaRPr lang="en-US" altLang="zh-CN" sz="2000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D8AC-0CF6-6549-B789-352082B21E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18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980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阿拉伯</a:t>
            </a: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 &amp; 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拜占庭帝国陨落</a:t>
            </a: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/>
            </a:r>
            <a:b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</a:b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奥斯曼土耳其帝国崛起</a:t>
            </a:r>
            <a:endParaRPr 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243667"/>
            <a:ext cx="8229600" cy="3882496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Hiragino Sans GB W3"/>
                <a:ea typeface="Hiragino Sans GB W3"/>
                <a:cs typeface="Hiragino Sans GB W3"/>
              </a:rPr>
              <a:t>阿拉伯帝国的实权逐渐被中亚的突厥人掌握，其中一支在奥斯曼的率领下，在叙利亚地区建立奥斯曼土耳其帝国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（</a:t>
            </a: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1299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）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endParaRPr lang="en-US" altLang="zh-TW" dirty="0" smtClean="0">
              <a:latin typeface="Hiragino Sans GB W3"/>
              <a:ea typeface="Hiragino Sans GB W3"/>
              <a:cs typeface="Hiragino Sans GB W3"/>
            </a:endParaRPr>
          </a:p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奥斯曼土耳其帝国与拜占庭后</a:t>
            </a:r>
            <a:r>
              <a:rPr lang="zh-TW" altLang="en-US" dirty="0" smtClean="0">
                <a:latin typeface="Hiragino Sans GB W3"/>
                <a:ea typeface="Hiragino Sans GB W3"/>
                <a:cs typeface="Hiragino Sans GB W3"/>
              </a:rPr>
              <a:t>灭亡了拜占庭帝国，并长期控制巴尔干半岛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（</a:t>
            </a: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1453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）</a:t>
            </a:r>
            <a:endParaRPr lang="en-US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D8AC-0CF6-6549-B789-352082B21E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1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729</Words>
  <Application>Microsoft Macintosh PowerPoint</Application>
  <PresentationFormat>On-screen Show (4:3)</PresentationFormat>
  <Paragraphs>110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欧洲民族与历史</vt:lpstr>
      <vt:lpstr>PowerPoint Presentation</vt:lpstr>
      <vt:lpstr>欧亚大陆双雄：汉朝与罗马</vt:lpstr>
      <vt:lpstr>PowerPoint Presentation</vt:lpstr>
      <vt:lpstr>PowerPoint Presentation</vt:lpstr>
      <vt:lpstr>法兰克帝国肢解</vt:lpstr>
      <vt:lpstr>英法百年战争（1337-1453）</vt:lpstr>
      <vt:lpstr>三十年战争（1618-1648）</vt:lpstr>
      <vt:lpstr>阿拉伯 &amp; 拜占庭帝国陨落 奥斯曼土耳其帝国崛起</vt:lpstr>
      <vt:lpstr>英国欧洲大陆“均势”战略</vt:lpstr>
      <vt:lpstr>德国的统一与一战</vt:lpstr>
      <vt:lpstr>二战</vt:lpstr>
      <vt:lpstr>欧盟</vt:lpstr>
      <vt:lpstr>谢谢！</vt:lpstr>
    </vt:vector>
  </TitlesOfParts>
  <Company>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欧洲民族与历史</dc:title>
  <dc:creator>Shuiping Chen</dc:creator>
  <cp:lastModifiedBy>Shuiping Chen</cp:lastModifiedBy>
  <cp:revision>33</cp:revision>
  <dcterms:created xsi:type="dcterms:W3CDTF">2013-10-31T11:49:47Z</dcterms:created>
  <dcterms:modified xsi:type="dcterms:W3CDTF">2013-11-03T13:44:50Z</dcterms:modified>
</cp:coreProperties>
</file>