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30"/>
  </p:normalViewPr>
  <p:slideViewPr>
    <p:cSldViewPr snapToGrid="0" snapToObjects="1">
      <p:cViewPr varScale="1">
        <p:scale>
          <a:sx n="84" d="100"/>
          <a:sy n="8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24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2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1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4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7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6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35ED-E007-0246-86F3-1D3BD95AAE8B}" type="datetimeFigureOut">
              <a:rPr lang="ru-RU" smtClean="0"/>
              <a:t>27.10.17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0DC1-610F-9B47-95EE-A3079B109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6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1160" y="2629064"/>
            <a:ext cx="9144000" cy="2387600"/>
          </a:xfrm>
        </p:spPr>
        <p:txBody>
          <a:bodyPr>
            <a:noAutofit/>
          </a:bodyPr>
          <a:lstStyle/>
          <a:p>
            <a:r>
              <a:rPr lang="en-US" sz="7000" b="1" dirty="0">
                <a:latin typeface="Avenir Book" charset="0"/>
                <a:ea typeface="Avenir Book" charset="0"/>
                <a:cs typeface="Avenir Book" charset="0"/>
              </a:rPr>
              <a:t>Learn to code with Swift </a:t>
            </a:r>
            <a:r>
              <a:rPr lang="en-US" sz="7000" b="1" dirty="0" smtClean="0">
                <a:latin typeface="Avenir Book" charset="0"/>
                <a:ea typeface="Avenir Book" charset="0"/>
                <a:cs typeface="Avenir Book" charset="0"/>
              </a:rPr>
              <a:t>3</a:t>
            </a:r>
            <a:br>
              <a:rPr lang="en-US" sz="7000" b="1" dirty="0" smtClean="0">
                <a:latin typeface="Avenir Book" charset="0"/>
                <a:ea typeface="Avenir Book" charset="0"/>
                <a:cs typeface="Avenir Book" charset="0"/>
              </a:rPr>
            </a:br>
            <a:endParaRPr lang="ru-RU" sz="70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29448" y="1260390"/>
            <a:ext cx="3822357" cy="9912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Variables/</a:t>
            </a:r>
            <a:r>
              <a:rPr lang="en-US" b="1" dirty="0" err="1" smtClean="0">
                <a:latin typeface="Avenir Book" charset="0"/>
                <a:ea typeface="Avenir Book" charset="0"/>
                <a:cs typeface="Avenir Book" charset="0"/>
              </a:rPr>
              <a:t>cConstants</a:t>
            </a:r>
            <a:endParaRPr lang="en-US" b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9" y="2793049"/>
            <a:ext cx="8297219" cy="130424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3" y="4638667"/>
            <a:ext cx="6873189" cy="10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29448" y="1260390"/>
            <a:ext cx="3822357" cy="99128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venir Book" charset="0"/>
                <a:ea typeface="Avenir Book" charset="0"/>
                <a:cs typeface="Avenir Book" charset="0"/>
              </a:rPr>
              <a:t>Optionals</a:t>
            </a:r>
            <a:endParaRPr lang="en-US" b="1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48" y="4949233"/>
            <a:ext cx="7010279" cy="916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0348" y="2488852"/>
            <a:ext cx="8884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000" dirty="0"/>
              <a:t>You use </a:t>
            </a:r>
            <a:r>
              <a:rPr lang="en-US" sz="3000" i="1" dirty="0" err="1"/>
              <a:t>optionals</a:t>
            </a:r>
            <a:r>
              <a:rPr lang="en-US" sz="3000" dirty="0"/>
              <a:t> in situations where a value may be absent. An optional represents two possibilities: Either there </a:t>
            </a:r>
            <a:r>
              <a:rPr lang="en-US" sz="3000" i="1" dirty="0"/>
              <a:t>is</a:t>
            </a:r>
            <a:r>
              <a:rPr lang="en-US" sz="3000" dirty="0"/>
              <a:t> a value, and you can unwrap the optional to access that value, or there </a:t>
            </a:r>
            <a:r>
              <a:rPr lang="en-US" sz="3000" i="1" dirty="0"/>
              <a:t>isn’t</a:t>
            </a:r>
            <a:r>
              <a:rPr lang="en-US" sz="3000" dirty="0"/>
              <a:t> a value at all.</a:t>
            </a:r>
          </a:p>
          <a:p>
            <a:pPr fontAlgn="base"/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88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8" y="963827"/>
            <a:ext cx="10979305" cy="4092146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2" y="3009900"/>
            <a:ext cx="8813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82" y="1334532"/>
            <a:ext cx="9900580" cy="41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0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3404" y="453411"/>
            <a:ext cx="997739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6000" b="0" i="0" dirty="0" smtClean="0">
                <a:solidFill>
                  <a:srgbClr val="00000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Implicitly Unwrapped </a:t>
            </a:r>
            <a:r>
              <a:rPr lang="en-US" sz="6000" b="0" i="0" dirty="0" err="1" smtClean="0">
                <a:solidFill>
                  <a:srgbClr val="000000"/>
                </a:solidFill>
                <a:effectLst/>
                <a:latin typeface="Avenir Book" charset="0"/>
                <a:ea typeface="Avenir Book" charset="0"/>
                <a:cs typeface="Avenir Book" charset="0"/>
              </a:rPr>
              <a:t>Optionals</a:t>
            </a:r>
            <a:endParaRPr lang="en-US" sz="6000" b="0" i="0" dirty="0" smtClean="0">
              <a:solidFill>
                <a:srgbClr val="000000"/>
              </a:solidFill>
              <a:effectLst/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28" y="2699266"/>
            <a:ext cx="985153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1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Тема Office</vt:lpstr>
      <vt:lpstr>Learn to code with Swift 3 </vt:lpstr>
      <vt:lpstr>Variables/cConstants</vt:lpstr>
      <vt:lpstr>Optionals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code with Swift 3 </dc:title>
  <dc:creator>Adilzhan Mussa</dc:creator>
  <cp:lastModifiedBy>Aigerim Janaliyeva</cp:lastModifiedBy>
  <cp:revision>3</cp:revision>
  <dcterms:created xsi:type="dcterms:W3CDTF">2017-10-17T16:11:51Z</dcterms:created>
  <dcterms:modified xsi:type="dcterms:W3CDTF">2017-10-27T15:33:33Z</dcterms:modified>
</cp:coreProperties>
</file>