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9" r:id="rId3"/>
    <p:sldId id="274" r:id="rId4"/>
    <p:sldId id="281" r:id="rId5"/>
    <p:sldId id="282" r:id="rId6"/>
    <p:sldId id="280" r:id="rId7"/>
    <p:sldId id="275" r:id="rId8"/>
    <p:sldId id="283" r:id="rId9"/>
    <p:sldId id="284" r:id="rId10"/>
    <p:sldId id="285" r:id="rId11"/>
    <p:sldId id="286" r:id="rId12"/>
    <p:sldId id="287" r:id="rId13"/>
    <p:sldId id="276" r:id="rId14"/>
    <p:sldId id="277" r:id="rId15"/>
    <p:sldId id="279" r:id="rId16"/>
    <p:sldId id="278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35C5E7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C2C10-BB71-4C96-9925-F961F5552AA1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A26F-ED9B-4424-ACE0-4960FC52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8AAF-8BB7-43EF-A7FE-A58A79D10C91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EC84-6B5E-49CA-9ED2-24B662D1E95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8839-E1A0-49B3-BAD3-FC70116FC89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166-FE71-4F8A-B1D1-AED64696C31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50D-EB37-48D1-A02F-35343156B81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22B-AA11-4399-AD41-62F3ABD62C0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0C7-F7A5-4411-9596-50F6C6ECE863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29C-6F2A-4C61-B030-33168EEE1AE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E5C-82CC-4844-82CD-149F57938BF2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F94-E003-441C-AE1E-6149471A1BA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35BB-486B-477E-9A10-662E4197E92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FA78D2-B924-4B22-B277-148B9E15819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5400000">
            <a:off x="11029776" y="7353174"/>
            <a:ext cx="286179" cy="328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Grades 2-6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08" y="4240876"/>
            <a:ext cx="7315200" cy="914400"/>
          </a:xfrm>
        </p:spPr>
        <p:txBody>
          <a:bodyPr/>
          <a:lstStyle/>
          <a:p>
            <a:r>
              <a:rPr lang="en-US" dirty="0" smtClean="0"/>
              <a:t>Highlanders Breaking Belief Barriers</a:t>
            </a:r>
          </a:p>
          <a:p>
            <a:r>
              <a:rPr lang="en-US" dirty="0" smtClean="0"/>
              <a:t>Product Deep Dive </a:t>
            </a:r>
            <a:r>
              <a:rPr lang="en-US" dirty="0" smtClean="0"/>
              <a:t>#9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8939" y="1433148"/>
            <a:ext cx="7129792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248" y="867103"/>
            <a:ext cx="108309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 but growing School Option in over 40 states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Independently operated public schools – must adhere to state standards but no oversight from school boards or gov’t authorities.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#1  Free to families.  Operated by parents using tax dollars.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#2  Charge tuition.  Operated by for-profit companies with private funding.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charter schools specifically target gifted or high-risk kids.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Smaller classes &amp; more individual attention than public schools.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Charter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1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3552" y="1001110"/>
            <a:ext cx="106496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10% of US Students enrolled in private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K-12 schools that rely on tuitions and funds from nonpublic sources (religious orgs, endowments).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must apply. Private schools can pick &amp; choose the students they admit.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#1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Parochial.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religious orgs, churches.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#2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Day School (or boarding school).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for-profit companies with private funding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$$$$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private schools are accredited by National Association of Independent Schools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Private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8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1661" y="969579"/>
            <a:ext cx="11540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2% (and growing) of US Students enrolled in homeschool.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Intentional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Do not agree with public school curriculum for religious reasons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Concerned about public school safety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Unhappy with quality of public school teaching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“Accidental”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Did not intend to homeschool, but tried it &amp; like the personal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Requirements vary by state.  Some states require homeschools meet state standards through testing, others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Homeschool learning options: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Join a homeschooling co-op to share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their own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 online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teaching resources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Homeschool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3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897" y="2478749"/>
            <a:ext cx="285355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 HS Programs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  <a:endParaRPr lang="en-US" sz="2000" dirty="0" smtClean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8134" y="1269124"/>
            <a:ext cx="7299259" cy="261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Graduation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learning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Honors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Challenging track (includes AP)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Baccalaureate (IB)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Most demanding 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7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core learning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“satisfactory”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according to required state standards.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Achieve acceptable passing grade on state exit exam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HS students with a graduation diploma go on to careers or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Graduation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229598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advantage4teens.com!</a:t>
            </a:r>
          </a:p>
          <a:p>
            <a:pPr algn="ctr"/>
            <a:r>
              <a:rPr lang="en-US" sz="2000" b="1" dirty="0" smtClean="0"/>
              <a:t>Advantage core textbooks!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College Entrance Advantage!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990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an honors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3.0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at honors or AP level. Typically includes: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world history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hysics and/or chemistry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&amp; composition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language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Graduate with more than the minimum number of credits.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Selective colleges &amp; universities prefer students who challenge themselves.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view honors graduates as better prepared &amp; more likely to be successful in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Honors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198067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Honors Advantage!</a:t>
            </a:r>
          </a:p>
          <a:p>
            <a:pPr algn="ctr"/>
            <a:r>
              <a:rPr lang="en-US" sz="2000" b="1" dirty="0" smtClean="0"/>
              <a:t>College Entrance Advantage!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advantage4teens.com!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88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069" y="774824"/>
            <a:ext cx="119679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in Switzerland in 1968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 students in international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schools.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Geneva-based program with ties to the United Nations.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 offered in 1,370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and private schools (and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U.S. </a:t>
            </a: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Emphasizes: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creative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critical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taking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&amp; group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intensive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xtensive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intercultural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respect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can be school-wide @ elementary schools, middle schools, &amp; even some HS.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many cases, IB is an optional 1-year or 2-year program at HS level.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coursework &amp; IB final exam are even more demanding &amp; time-intensive than 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focus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applying ideas in new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Colleges &amp; Universities view IB students as ambitious, well-prepared for college, &amp; highly successful in life beyond college.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924" y="131615"/>
            <a:ext cx="7453211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International Baccalaureate Diploma (IB)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7811814" y="1576551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These are IDEAL students for</a:t>
            </a:r>
          </a:p>
          <a:p>
            <a:pPr algn="ctr"/>
            <a:r>
              <a:rPr lang="en-US" sz="2000" b="1" dirty="0" err="1" smtClean="0"/>
              <a:t>Southwestern’s</a:t>
            </a:r>
            <a:r>
              <a:rPr lang="en-US" sz="2000" b="1" dirty="0" smtClean="0"/>
              <a:t> Summer Internship!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98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09780" y="1418895"/>
            <a:ext cx="10682220" cy="298191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Climate of Education in US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Types of Schools in the US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 Products for Different Types of HS Diplomas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028" y="452619"/>
            <a:ext cx="6322979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607" y="2478750"/>
            <a:ext cx="26407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Current Climate of Education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  <a:endParaRPr lang="en-US" sz="2000" dirty="0" smtClean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4336" y="2087872"/>
            <a:ext cx="621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Education Standards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Concerns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131" y="851339"/>
            <a:ext cx="11587655" cy="5707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2001 No Child Left Behind law required testing of “basic facts”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national achievement standard … many other issues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States created their own standards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Huge gaps from state to state ...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Research:  US failing in students who are ready for careers and college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Research:  Jobs going overseas to better educated people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2009 Common Core Expectations supported by council of state governors, not a required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 career/college-ready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education, no matter where you live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An outline of learning “expectations” for each grade.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 to each state to figure out how to get there.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In practice, many states did not have the budget to fund new teaching &amp; testing materials to rise up.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		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politics, this became a “hot button.”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that left the Common Core created their own “new” standards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in name only; still modeled on Common Core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1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content.screencast.com/users/thesweetlife/folders/Jing/media/17a49886-481e-4fe8-881d-162b874033c0/2017-05-04_1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60" y="783945"/>
            <a:ext cx="7254219" cy="59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668" y="1070980"/>
            <a:ext cx="9895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Universal Concerns: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 best education for their kids – without frustration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be safe at school – no bullying, no guns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thrive – special interests, special needs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reliable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Parent Concerns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963" y="2478749"/>
            <a:ext cx="230410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Schools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  <a:endParaRPr lang="en-US" sz="2000" dirty="0" smtClean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5736" y="1094645"/>
            <a:ext cx="6211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Public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Private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Homeschool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317" y="772511"/>
            <a:ext cx="1070643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88% of US Students are enrolled in public school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Generally divided into elementary school (K-5), middle school (6-8), high school (9-12)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education funded by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31% local taxpayers (primarily property taxes—residential &amp; commercial)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46% state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13% federal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Managed by elected citizens on a school 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Required to meet minimum state learning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are assigned to neighborhood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Public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pic>
        <p:nvPicPr>
          <p:cNvPr id="6" name="Picture 5" descr="Old &lt;strong&gt;Small&lt;/strong&gt; &lt;strong&gt;House&lt;/strong&gt;, Fairmount | A quaint Queen Anne &lt;strong&gt;house&lt;/strong&gt; in t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1466" r="11466" b="14756"/>
          <a:stretch/>
        </p:blipFill>
        <p:spPr>
          <a:xfrm>
            <a:off x="8884346" y="2407711"/>
            <a:ext cx="982064" cy="677917"/>
          </a:xfrm>
          <a:prstGeom prst="rect">
            <a:avLst/>
          </a:prstGeom>
        </p:spPr>
      </p:pic>
      <p:pic>
        <p:nvPicPr>
          <p:cNvPr id="7" name="Picture 6" descr="Mansión de Kaname Kura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33646" r="6577"/>
          <a:stretch/>
        </p:blipFill>
        <p:spPr>
          <a:xfrm>
            <a:off x="9189225" y="3179607"/>
            <a:ext cx="1354370" cy="769847"/>
          </a:xfrm>
          <a:prstGeom prst="rect">
            <a:avLst/>
          </a:prstGeom>
        </p:spPr>
      </p:pic>
      <p:pic>
        <p:nvPicPr>
          <p:cNvPr id="9" name="Picture 8" descr="سرّبت وسائل إعلام صينيّة صورة جديدة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51" y="4014376"/>
            <a:ext cx="1358562" cy="7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0621" y="1070980"/>
            <a:ext cx="1132752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much as 12%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(varies by state)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 Students enrolled in magnet schools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highly selective type of free public school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Specialize in a particular academic area—such as science or the arts—while still meeting state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Highly competitive. Students usually must pass rigorous testing &amp; application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to students within school district, not necessarily near student’s neighborhood.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Transportation options: take public school bus or parents drive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Magnet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201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5052</TotalTime>
  <Words>796</Words>
  <Application>Microsoft Office PowerPoint</Application>
  <PresentationFormat>Widescreen</PresentationFormat>
  <Paragraphs>168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Corbel</vt:lpstr>
      <vt:lpstr>Courier New</vt:lpstr>
      <vt:lpstr>Wingdings</vt:lpstr>
      <vt:lpstr>Wingdings 2</vt:lpstr>
      <vt:lpstr>Frame</vt:lpstr>
      <vt:lpstr>  Grades 2-6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 Math</dc:title>
  <dc:creator>Janet Sweet</dc:creator>
  <cp:lastModifiedBy>Janet Sweet</cp:lastModifiedBy>
  <cp:revision>378</cp:revision>
  <cp:lastPrinted>2017-04-27T15:56:20Z</cp:lastPrinted>
  <dcterms:created xsi:type="dcterms:W3CDTF">2017-02-06T17:47:22Z</dcterms:created>
  <dcterms:modified xsi:type="dcterms:W3CDTF">2017-05-04T16:51:03Z</dcterms:modified>
</cp:coreProperties>
</file>