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7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18.04.18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18.04.18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18.04.18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18.04.18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18.04.18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Образец заголовка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18.04.18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18.04.18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18.04.18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18.04.18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18.04.18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Чтобы добавить рисунок, перетащите его на заполнитель или щелкните значок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18.04.18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628EAFA9-7502-42D3-9B79-C38E938C236F}" type="datetimeFigureOut">
              <a:rPr lang="en-US" smtClean="0"/>
              <a:t>18.04.18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Образец заголовка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04705" y="4565301"/>
            <a:ext cx="6839113" cy="1446751"/>
          </a:xfrm>
        </p:spPr>
        <p:txBody>
          <a:bodyPr>
            <a:normAutofit/>
          </a:bodyPr>
          <a:lstStyle/>
          <a:p>
            <a:r>
              <a:rPr lang="en-US" dirty="0" smtClean="0"/>
              <a:t>Dana Zhumabekova Makpal Yeles</a:t>
            </a:r>
          </a:p>
          <a:p>
            <a:r>
              <a:rPr lang="en-US" dirty="0" smtClean="0"/>
              <a:t>Ademi anzhan</a:t>
            </a:r>
            <a:endParaRPr lang="ru-RU" dirty="0"/>
          </a:p>
        </p:txBody>
      </p:sp>
      <p:sp>
        <p:nvSpPr>
          <p:cNvPr id="2" name="Назван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smtClean="0"/>
              <a:t>Lab 11</a:t>
            </a:r>
            <a:br>
              <a:rPr lang="en-US" sz="3600" dirty="0" smtClean="0"/>
            </a:br>
            <a:r>
              <a:rPr lang="en-US" sz="3600" dirty="0" smtClean="0"/>
              <a:t>Single and Double Slits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96865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Slit experiment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714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slit experiment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0190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2248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2334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3473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7024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and Double Slits Interference</a:t>
            </a:r>
          </a:p>
          <a:p>
            <a:r>
              <a:rPr lang="en-US" dirty="0" smtClean="0"/>
              <a:t>Simulation</a:t>
            </a:r>
          </a:p>
          <a:p>
            <a:r>
              <a:rPr lang="en-US" dirty="0" smtClean="0"/>
              <a:t>Experimental setup and experiment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Conclusion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3805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7216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8113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Simulation</a:t>
            </a:r>
            <a:br>
              <a:rPr lang="en-US" dirty="0" smtClean="0"/>
            </a:br>
            <a:r>
              <a:rPr lang="en-US" dirty="0" smtClean="0"/>
              <a:t>Part1. Parameters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Chosen parameters:</a:t>
            </a:r>
          </a:p>
          <a:p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sz="1800" dirty="0" smtClean="0"/>
              <a:t> Slit width for both slits a = 0.08mm</a:t>
            </a:r>
          </a:p>
          <a:p>
            <a:pPr>
              <a:buFont typeface="Wingdings" charset="2"/>
              <a:buChar char="Ø"/>
            </a:pPr>
            <a:r>
              <a:rPr lang="en-US" sz="1800" dirty="0" smtClean="0"/>
              <a:t> Separation between slits for double slit d = 0.05mm</a:t>
            </a:r>
          </a:p>
          <a:p>
            <a:pPr>
              <a:buFont typeface="Wingdings" charset="2"/>
              <a:buChar char="Ø"/>
            </a:pPr>
            <a:r>
              <a:rPr lang="en-US" sz="1800" dirty="0" smtClean="0"/>
              <a:t> Wavelength for the semiconductor laser </a:t>
            </a:r>
            <a:r>
              <a:rPr lang="en-GB" sz="1800" i="1" dirty="0" smtClean="0"/>
              <a:t>λ= 650nm</a:t>
            </a:r>
          </a:p>
          <a:p>
            <a:pPr marL="114300" indent="0">
              <a:buNone/>
            </a:pPr>
            <a:r>
              <a:rPr lang="en-US" sz="1400" dirty="0" smtClean="0"/>
              <a:t>       (</a:t>
            </a:r>
            <a:r>
              <a:rPr lang="en-US" sz="1400" dirty="0"/>
              <a:t>this is typical value for red lasers used in physics labs)</a:t>
            </a:r>
          </a:p>
          <a:p>
            <a:pPr>
              <a:buFont typeface="Wingdings" charset="2"/>
              <a:buChar char="Ø"/>
            </a:pPr>
            <a:r>
              <a:rPr lang="en-GB" sz="1800" i="1" dirty="0" smtClean="0"/>
              <a:t>Parameters are substituted into formulas to predict the intensity</a:t>
            </a:r>
          </a:p>
          <a:p>
            <a:pPr marL="114300" indent="0">
              <a:buNone/>
            </a:pPr>
            <a:r>
              <a:rPr lang="en-US" sz="1800" dirty="0" smtClean="0"/>
              <a:t>    </a:t>
            </a:r>
            <a:endParaRPr lang="ru-RU" sz="1600" dirty="0"/>
          </a:p>
          <a:p>
            <a:pPr>
              <a:buFont typeface="Wingdings" charset="2"/>
              <a:buChar char="Ø"/>
            </a:pPr>
            <a:endParaRPr lang="en-US" dirty="0" smtClean="0"/>
          </a:p>
        </p:txBody>
      </p:sp>
      <p:pic>
        <p:nvPicPr>
          <p:cNvPr id="4" name="Изображение 3" descr="Снимок экрана 2018-04-18 в 19.25.4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40" y="4435377"/>
            <a:ext cx="2997200" cy="1320800"/>
          </a:xfrm>
          <a:prstGeom prst="rect">
            <a:avLst/>
          </a:prstGeom>
        </p:spPr>
      </p:pic>
      <p:pic>
        <p:nvPicPr>
          <p:cNvPr id="5" name="Изображение 4" descr="Снимок экрана 2018-04-18 в 19.26.5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114" y="4435377"/>
            <a:ext cx="4660900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2011" y="5756831"/>
            <a:ext cx="2452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Single Slit Intensity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176910" y="5756177"/>
            <a:ext cx="2668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Double Slit Intensity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6614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Simulation</a:t>
            </a:r>
            <a:br>
              <a:rPr lang="en-US" dirty="0" smtClean="0"/>
            </a:br>
            <a:r>
              <a:rPr lang="en-US" dirty="0" smtClean="0"/>
              <a:t>Part 2. Single slit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4778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Simulation</a:t>
            </a:r>
            <a:br>
              <a:rPr lang="en-US" dirty="0"/>
            </a:br>
            <a:r>
              <a:rPr lang="en-US" dirty="0"/>
              <a:t>Part 2. </a:t>
            </a:r>
            <a:r>
              <a:rPr lang="en-US" dirty="0" smtClean="0"/>
              <a:t>double </a:t>
            </a:r>
            <a:r>
              <a:rPr lang="en-US" dirty="0"/>
              <a:t>slit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037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105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тека">
  <a:themeElements>
    <a:clrScheme name="Аптека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Аптека">
      <a:majorFont>
        <a:latin typeface="Book Antiqua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Аптека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Аптека.thmx</Template>
  <TotalTime>34</TotalTime>
  <Words>99</Words>
  <Application>Microsoft Macintosh PowerPoint</Application>
  <PresentationFormat>Экран (4:3)</PresentationFormat>
  <Paragraphs>31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Аптека</vt:lpstr>
      <vt:lpstr>Lab 11 Single and Double Slits</vt:lpstr>
      <vt:lpstr>Abstract</vt:lpstr>
      <vt:lpstr>Outline</vt:lpstr>
      <vt:lpstr>Introduction</vt:lpstr>
      <vt:lpstr>Introduction</vt:lpstr>
      <vt:lpstr>Simulation Part1. Parameters</vt:lpstr>
      <vt:lpstr>Simulation Part 2. Single slit</vt:lpstr>
      <vt:lpstr>Simulation Part 2. double slit</vt:lpstr>
      <vt:lpstr>Experimental setup</vt:lpstr>
      <vt:lpstr>Single Slit experiment</vt:lpstr>
      <vt:lpstr>Double slit experiment</vt:lpstr>
      <vt:lpstr>results</vt:lpstr>
      <vt:lpstr>Conclusion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11 Single and Double Slits</dc:title>
  <dc:creator>Жулдыз</dc:creator>
  <cp:lastModifiedBy>Жулдыз</cp:lastModifiedBy>
  <cp:revision>5</cp:revision>
  <dcterms:created xsi:type="dcterms:W3CDTF">2018-04-18T13:01:38Z</dcterms:created>
  <dcterms:modified xsi:type="dcterms:W3CDTF">2018-04-18T13:36:29Z</dcterms:modified>
</cp:coreProperties>
</file>