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4048" r:id="rId2"/>
    <p:sldMasterId id="2147484060" r:id="rId3"/>
    <p:sldMasterId id="2147484072" r:id="rId4"/>
    <p:sldMasterId id="2147484084" r:id="rId5"/>
    <p:sldMasterId id="2147484096" r:id="rId6"/>
    <p:sldMasterId id="2147484108" r:id="rId7"/>
  </p:sldMasterIdLst>
  <p:notesMasterIdLst>
    <p:notesMasterId r:id="rId33"/>
  </p:notesMasterIdLst>
  <p:handoutMasterIdLst>
    <p:handoutMasterId r:id="rId34"/>
  </p:handoutMasterIdLst>
  <p:sldIdLst>
    <p:sldId id="389" r:id="rId8"/>
    <p:sldId id="334" r:id="rId9"/>
    <p:sldId id="335" r:id="rId10"/>
    <p:sldId id="336" r:id="rId11"/>
    <p:sldId id="337" r:id="rId12"/>
    <p:sldId id="338" r:id="rId13"/>
    <p:sldId id="388" r:id="rId14"/>
    <p:sldId id="339" r:id="rId15"/>
    <p:sldId id="341" r:id="rId16"/>
    <p:sldId id="342" r:id="rId17"/>
    <p:sldId id="347" r:id="rId18"/>
    <p:sldId id="348" r:id="rId19"/>
    <p:sldId id="390" r:id="rId20"/>
    <p:sldId id="349" r:id="rId21"/>
    <p:sldId id="350" r:id="rId22"/>
    <p:sldId id="351" r:id="rId23"/>
    <p:sldId id="386" r:id="rId24"/>
    <p:sldId id="387" r:id="rId25"/>
    <p:sldId id="391" r:id="rId26"/>
    <p:sldId id="375" r:id="rId27"/>
    <p:sldId id="376" r:id="rId28"/>
    <p:sldId id="377" r:id="rId29"/>
    <p:sldId id="378" r:id="rId30"/>
    <p:sldId id="379" r:id="rId31"/>
    <p:sldId id="385" r:id="rId3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1" autoAdjust="0"/>
    <p:restoredTop sz="94660"/>
  </p:normalViewPr>
  <p:slideViewPr>
    <p:cSldViewPr snapToGrid="0">
      <p:cViewPr varScale="1">
        <p:scale>
          <a:sx n="41" d="100"/>
          <a:sy n="41" d="100"/>
        </p:scale>
        <p:origin x="-1856" y="-10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3" d="100"/>
          <a:sy n="73" d="100"/>
        </p:scale>
        <p:origin x="-1626"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defRPr>
            </a:lvl1pPr>
          </a:lstStyle>
          <a:p>
            <a:fld id="{E36A15A6-87C4-4F4A-B94C-3DCB0BD4A20B}" type="slidenum">
              <a:rPr lang="en-US" altLang="en-US"/>
              <a:pPr/>
              <a:t>‹#›</a:t>
            </a:fld>
            <a:endParaRPr lang="en-US" altLang="en-US"/>
          </a:p>
        </p:txBody>
      </p:sp>
    </p:spTree>
    <p:extLst>
      <p:ext uri="{BB962C8B-B14F-4D97-AF65-F5344CB8AC3E}">
        <p14:creationId xmlns:p14="http://schemas.microsoft.com/office/powerpoint/2010/main" val="229550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defRPr>
            </a:lvl1pPr>
          </a:lstStyle>
          <a:p>
            <a:fld id="{B647AB2A-5C7E-4CF1-AD2F-4843668BE597}" type="slidenum">
              <a:rPr lang="en-US" altLang="en-US"/>
              <a:pPr/>
              <a:t>‹#›</a:t>
            </a:fld>
            <a:endParaRPr lang="en-US" altLang="en-US"/>
          </a:p>
        </p:txBody>
      </p:sp>
    </p:spTree>
    <p:extLst>
      <p:ext uri="{BB962C8B-B14F-4D97-AF65-F5344CB8AC3E}">
        <p14:creationId xmlns:p14="http://schemas.microsoft.com/office/powerpoint/2010/main" val="4048250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99563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092EDA4-C6EC-4CF1-A06B-BD0115796DF0}" type="slidenum">
              <a:rPr lang="en-US" altLang="en-US">
                <a:latin typeface="Helvetica" panose="020B0604020202020204" pitchFamily="34" charset="0"/>
              </a:rPr>
              <a:pPr/>
              <a:t>12</a:t>
            </a:fld>
            <a:endParaRPr lang="en-US" altLang="en-US">
              <a:latin typeface="Helvetica"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3416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4B650D76-B433-4318-968A-B5ADA73F641A}" type="slidenum">
              <a:rPr lang="en-US" altLang="ru-RU">
                <a:ea typeface="Droid Sans Fallback" charset="0"/>
              </a:rPr>
              <a:pPr>
                <a:spcBef>
                  <a:spcPct val="0"/>
                </a:spcBef>
                <a:buClrTx/>
                <a:buFontTx/>
                <a:buNone/>
              </a:pPr>
              <a:t>13</a:t>
            </a:fld>
            <a:endParaRPr lang="en-US" altLang="ru-RU">
              <a:ea typeface="Droid Sans Fallback" charset="0"/>
            </a:endParaRPr>
          </a:p>
        </p:txBody>
      </p:sp>
      <p:sp>
        <p:nvSpPr>
          <p:cNvPr id="14339" name="Rectangle 1"/>
          <p:cNvSpPr>
            <a:spLocks noGrp="1" noRot="1" noChangeAspect="1" noChangeArrowheads="1" noTextEdit="1"/>
          </p:cNvSpPr>
          <p:nvPr>
            <p:ph type="sldImg"/>
          </p:nvPr>
        </p:nvSpPr>
        <p:spPr>
          <a:xfrm>
            <a:off x="1371600" y="763588"/>
            <a:ext cx="5029200" cy="37719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smtClean="0">
              <a:latin typeface="Times New Roman" panose="02020603050405020304" pitchFamily="18" charset="0"/>
            </a:endParaRPr>
          </a:p>
        </p:txBody>
      </p:sp>
    </p:spTree>
    <p:extLst>
      <p:ext uri="{BB962C8B-B14F-4D97-AF65-F5344CB8AC3E}">
        <p14:creationId xmlns:p14="http://schemas.microsoft.com/office/powerpoint/2010/main" val="2905441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E91F2A4F-290A-4F7B-8DB2-1246CFBE436D}" type="slidenum">
              <a:rPr lang="en-US" altLang="ru-RU">
                <a:ea typeface="Droid Sans Fallback" charset="0"/>
              </a:rPr>
              <a:pPr>
                <a:spcBef>
                  <a:spcPct val="0"/>
                </a:spcBef>
                <a:buClrTx/>
                <a:buFontTx/>
                <a:buNone/>
              </a:pPr>
              <a:t>17</a:t>
            </a:fld>
            <a:endParaRPr lang="en-US" altLang="ru-RU">
              <a:ea typeface="Droid Sans Fallback" charset="0"/>
            </a:endParaRPr>
          </a:p>
        </p:txBody>
      </p:sp>
      <p:sp>
        <p:nvSpPr>
          <p:cNvPr id="16387" name="Rectangle 1"/>
          <p:cNvSpPr>
            <a:spLocks noGrp="1" noRot="1" noChangeAspect="1" noChangeArrowheads="1" noTextEdit="1"/>
          </p:cNvSpPr>
          <p:nvPr>
            <p:ph type="sldImg"/>
          </p:nvPr>
        </p:nvSpPr>
        <p:spPr>
          <a:xfrm>
            <a:off x="1371600" y="763588"/>
            <a:ext cx="5029200" cy="37719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smtClean="0">
              <a:latin typeface="Times New Roman" panose="02020603050405020304" pitchFamily="18" charset="0"/>
            </a:endParaRPr>
          </a:p>
        </p:txBody>
      </p:sp>
    </p:spTree>
    <p:extLst>
      <p:ext uri="{BB962C8B-B14F-4D97-AF65-F5344CB8AC3E}">
        <p14:creationId xmlns:p14="http://schemas.microsoft.com/office/powerpoint/2010/main" val="156707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7D4C77C6-BAFA-4F25-8A71-E16E578E6658}" type="slidenum">
              <a:rPr lang="en-US" altLang="ru-RU">
                <a:ea typeface="Droid Sans Fallback" charset="0"/>
              </a:rPr>
              <a:pPr>
                <a:spcBef>
                  <a:spcPct val="0"/>
                </a:spcBef>
                <a:buClrTx/>
                <a:buFontTx/>
                <a:buNone/>
              </a:pPr>
              <a:t>18</a:t>
            </a:fld>
            <a:endParaRPr lang="en-US" altLang="ru-RU">
              <a:ea typeface="Droid Sans Fallback" charset="0"/>
            </a:endParaRPr>
          </a:p>
        </p:txBody>
      </p:sp>
      <p:sp>
        <p:nvSpPr>
          <p:cNvPr id="18435" name="Rectangle 1"/>
          <p:cNvSpPr>
            <a:spLocks noGrp="1" noRot="1" noChangeAspect="1" noChangeArrowheads="1" noTextEdit="1"/>
          </p:cNvSpPr>
          <p:nvPr>
            <p:ph type="sldImg"/>
          </p:nvPr>
        </p:nvSpPr>
        <p:spPr>
          <a:xfrm>
            <a:off x="1371600" y="763588"/>
            <a:ext cx="5029200" cy="37719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smtClean="0">
              <a:latin typeface="Times New Roman" panose="02020603050405020304" pitchFamily="18" charset="0"/>
            </a:endParaRPr>
          </a:p>
        </p:txBody>
      </p:sp>
    </p:spTree>
    <p:extLst>
      <p:ext uri="{BB962C8B-B14F-4D97-AF65-F5344CB8AC3E}">
        <p14:creationId xmlns:p14="http://schemas.microsoft.com/office/powerpoint/2010/main" val="1423325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04E549B7-0F97-4B60-BB20-B2A37D203BD8}" type="slidenum">
              <a:rPr lang="en-US" altLang="ru-RU">
                <a:ea typeface="Droid Sans Fallback" charset="0"/>
              </a:rPr>
              <a:pPr>
                <a:spcBef>
                  <a:spcPct val="0"/>
                </a:spcBef>
                <a:buClrTx/>
                <a:buFontTx/>
                <a:buNone/>
              </a:pPr>
              <a:t>19</a:t>
            </a:fld>
            <a:endParaRPr lang="en-US" altLang="ru-RU">
              <a:ea typeface="Droid Sans Fallback" charset="0"/>
            </a:endParaRPr>
          </a:p>
        </p:txBody>
      </p:sp>
      <p:sp>
        <p:nvSpPr>
          <p:cNvPr id="3072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defTabSz="457200" eaLnBrk="1" hangingPunct="1">
              <a:spcBef>
                <a:spcPct val="0"/>
              </a:spcBef>
              <a:buClrTx/>
              <a:buFontTx/>
              <a:buNone/>
            </a:pPr>
            <a:fld id="{8F15C03F-6DB2-4E15-AE7E-266FDAFDE365}" type="slidenum">
              <a:rPr lang="en-US" altLang="ru-RU">
                <a:latin typeface="Arial" panose="020B0604020202020204" pitchFamily="34" charset="0"/>
                <a:cs typeface="DejaVu Sans" charset="0"/>
              </a:rPr>
              <a:pPr algn="r" defTabSz="457200" eaLnBrk="1" hangingPunct="1">
                <a:spcBef>
                  <a:spcPct val="0"/>
                </a:spcBef>
                <a:buClrTx/>
                <a:buFontTx/>
                <a:buNone/>
              </a:pPr>
              <a:t>19</a:t>
            </a:fld>
            <a:endParaRPr lang="en-US" altLang="ru-RU">
              <a:latin typeface="Arial" panose="020B0604020202020204" pitchFamily="34" charset="0"/>
              <a:cs typeface="DejaVu Sans" charset="0"/>
            </a:endParaRPr>
          </a:p>
        </p:txBody>
      </p:sp>
      <p:sp>
        <p:nvSpPr>
          <p:cNvPr id="30724" name="Rectangle 2"/>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1" hangingPunct="1">
              <a:buClr>
                <a:srgbClr val="000000"/>
              </a:buClr>
              <a:buSzPct val="100000"/>
              <a:buFont typeface="Times New Roman" panose="02020603050405020304" pitchFamily="18" charset="0"/>
              <a:buNone/>
            </a:pPr>
            <a:endParaRPr lang="ru-RU" altLang="ru-RU">
              <a:solidFill>
                <a:srgbClr val="FFFFFF"/>
              </a:solidFill>
              <a:latin typeface="Arial" panose="020B0604020202020204" pitchFamily="34" charset="0"/>
            </a:endParaRPr>
          </a:p>
        </p:txBody>
      </p:sp>
    </p:spTree>
    <p:extLst>
      <p:ext uri="{BB962C8B-B14F-4D97-AF65-F5344CB8AC3E}">
        <p14:creationId xmlns:p14="http://schemas.microsoft.com/office/powerpoint/2010/main" val="2043475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1781C3-510B-4B3F-A717-BA8A80B29D28}"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11884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657504-47FB-4CA8-B2C2-4F854980B57A}"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1351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4FFA0-9007-4DA8-AAB1-DCDEAA33546C}"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01825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113C6A4-8DEF-4A6B-9F78-FD2F9D513CB2}" type="slidenum">
              <a:rPr lang="en-US" altLang="ru-RU">
                <a:ea typeface="Droid Sans Fallback" charset="0"/>
              </a:rPr>
              <a:pPr>
                <a:spcBef>
                  <a:spcPct val="0"/>
                </a:spcBef>
                <a:buClrTx/>
                <a:buFontTx/>
                <a:buNone/>
              </a:pPr>
              <a:t>25</a:t>
            </a:fld>
            <a:endParaRPr lang="en-US" altLang="ru-RU">
              <a:ea typeface="Droid Sans Fallback" charset="0"/>
            </a:endParaRPr>
          </a:p>
        </p:txBody>
      </p:sp>
      <p:sp>
        <p:nvSpPr>
          <p:cNvPr id="32771"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defTabSz="457200" eaLnBrk="1" hangingPunct="1">
              <a:spcBef>
                <a:spcPct val="0"/>
              </a:spcBef>
              <a:buClrTx/>
              <a:buFontTx/>
              <a:buNone/>
            </a:pPr>
            <a:fld id="{7698B5AD-AF87-420C-B22E-1BBD0EB082B0}" type="slidenum">
              <a:rPr lang="en-US" altLang="ru-RU">
                <a:latin typeface="Arial" panose="020B0604020202020204" pitchFamily="34" charset="0"/>
                <a:cs typeface="DejaVu Sans" charset="0"/>
              </a:rPr>
              <a:pPr algn="r" defTabSz="457200" eaLnBrk="1" hangingPunct="1">
                <a:spcBef>
                  <a:spcPct val="0"/>
                </a:spcBef>
                <a:buClrTx/>
                <a:buFontTx/>
                <a:buNone/>
              </a:pPr>
              <a:t>25</a:t>
            </a:fld>
            <a:endParaRPr lang="en-US" altLang="ru-RU">
              <a:latin typeface="Arial" panose="020B0604020202020204" pitchFamily="34" charset="0"/>
              <a:cs typeface="DejaVu Sans" charset="0"/>
            </a:endParaRPr>
          </a:p>
        </p:txBody>
      </p:sp>
      <p:sp>
        <p:nvSpPr>
          <p:cNvPr id="32772" name="Rectangle 2"/>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1" hangingPunct="1">
              <a:buClr>
                <a:srgbClr val="000000"/>
              </a:buClr>
              <a:buSzPct val="100000"/>
              <a:buFont typeface="Times New Roman" panose="02020603050405020304" pitchFamily="18" charset="0"/>
              <a:buNone/>
            </a:pPr>
            <a:endParaRPr lang="ru-RU" altLang="ru-RU">
              <a:solidFill>
                <a:srgbClr val="FFFFFF"/>
              </a:solidFill>
              <a:latin typeface="Arial" panose="020B0604020202020204" pitchFamily="34" charset="0"/>
            </a:endParaRPr>
          </a:p>
        </p:txBody>
      </p:sp>
    </p:spTree>
    <p:extLst>
      <p:ext uri="{BB962C8B-B14F-4D97-AF65-F5344CB8AC3E}">
        <p14:creationId xmlns:p14="http://schemas.microsoft.com/office/powerpoint/2010/main" val="287190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F7209E-1A84-49B0-BE8C-D81B9E22EEB5}" type="slidenum">
              <a:rPr lang="en-US" altLang="en-US">
                <a:latin typeface="Helvetica" panose="020B0604020202020204" pitchFamily="34" charset="0"/>
              </a:rPr>
              <a:pPr/>
              <a:t>4</a:t>
            </a:fld>
            <a:endParaRPr lang="en-US" altLang="en-US">
              <a:latin typeface="Helvetica"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5384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87204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88296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8"/>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85971D5-FCE5-498B-928F-55902173D707}" type="slidenum">
              <a:rPr lang="en-US" altLang="ru-RU">
                <a:ea typeface="Droid Sans Fallback" charset="0"/>
              </a:rPr>
              <a:pPr>
                <a:spcBef>
                  <a:spcPct val="0"/>
                </a:spcBef>
                <a:buClrTx/>
                <a:buFontTx/>
                <a:buNone/>
              </a:pPr>
              <a:t>7</a:t>
            </a:fld>
            <a:endParaRPr lang="en-US" altLang="ru-RU">
              <a:ea typeface="Droid Sans Fallback" charset="0"/>
            </a:endParaRPr>
          </a:p>
        </p:txBody>
      </p:sp>
      <p:sp>
        <p:nvSpPr>
          <p:cNvPr id="1024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defTabSz="457200" eaLnBrk="1" hangingPunct="1">
              <a:spcBef>
                <a:spcPct val="0"/>
              </a:spcBef>
              <a:buClrTx/>
              <a:buFontTx/>
              <a:buNone/>
            </a:pPr>
            <a:fld id="{5B9BBA8A-C19C-44BD-9655-A601AB9B50FB}" type="slidenum">
              <a:rPr lang="en-US" altLang="ru-RU">
                <a:latin typeface="Arial" panose="020B0604020202020204" pitchFamily="34" charset="0"/>
                <a:cs typeface="DejaVu Sans" charset="0"/>
              </a:rPr>
              <a:pPr algn="r" defTabSz="457200" eaLnBrk="1" hangingPunct="1">
                <a:spcBef>
                  <a:spcPct val="0"/>
                </a:spcBef>
                <a:buClrTx/>
                <a:buFontTx/>
                <a:buNone/>
              </a:pPr>
              <a:t>7</a:t>
            </a:fld>
            <a:endParaRPr lang="en-US" altLang="ru-RU">
              <a:latin typeface="Arial" panose="020B0604020202020204" pitchFamily="34" charset="0"/>
              <a:cs typeface="DejaVu Sans" charset="0"/>
            </a:endParaRPr>
          </a:p>
        </p:txBody>
      </p:sp>
      <p:sp>
        <p:nvSpPr>
          <p:cNvPr id="10244" name="Rectangle 2"/>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1" hangingPunct="1">
              <a:buClr>
                <a:srgbClr val="000000"/>
              </a:buClr>
              <a:buSzPct val="100000"/>
              <a:buFont typeface="Times New Roman" panose="02020603050405020304" pitchFamily="18" charset="0"/>
              <a:buNone/>
            </a:pPr>
            <a:endParaRPr lang="ru-RU" altLang="ru-RU">
              <a:solidFill>
                <a:srgbClr val="FFFFFF"/>
              </a:solidFill>
              <a:latin typeface="Arial" panose="020B0604020202020204" pitchFamily="34" charset="0"/>
            </a:endParaRPr>
          </a:p>
        </p:txBody>
      </p:sp>
    </p:spTree>
    <p:extLst>
      <p:ext uri="{BB962C8B-B14F-4D97-AF65-F5344CB8AC3E}">
        <p14:creationId xmlns:p14="http://schemas.microsoft.com/office/powerpoint/2010/main" val="237868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9F9004-A176-4997-8E8C-4F504ED52DB0}" type="slidenum">
              <a:rPr lang="en-US" altLang="en-US">
                <a:latin typeface="Helvetica" panose="020B0604020202020204" pitchFamily="34" charset="0"/>
              </a:rPr>
              <a:pPr/>
              <a:t>8</a:t>
            </a:fld>
            <a:endParaRPr lang="en-US" altLang="en-US">
              <a:latin typeface="Helvetica"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8667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9BC0B2E-F6D0-43C8-A225-8EA5C4364E73}" type="slidenum">
              <a:rPr lang="en-US" altLang="en-US">
                <a:latin typeface="Helvetica" panose="020B0604020202020204" pitchFamily="34" charset="0"/>
              </a:rPr>
              <a:pPr/>
              <a:t>9</a:t>
            </a:fld>
            <a:endParaRPr lang="en-US" altLang="en-US">
              <a:latin typeface="Helvetica"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9521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BC23E41-8073-4078-BDA9-CEE2A62AFAB6}" type="slidenum">
              <a:rPr lang="en-US" altLang="en-US">
                <a:latin typeface="Helvetica" panose="020B0604020202020204" pitchFamily="34" charset="0"/>
              </a:rPr>
              <a:pPr/>
              <a:t>10</a:t>
            </a:fld>
            <a:endParaRPr lang="en-US" altLang="en-US">
              <a:latin typeface="Helvetica"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9250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1417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336699"/>
                </a:solidFill>
                <a:latin typeface="Helvetica" pitchFamily="-84" charset="0"/>
              </a:rPr>
              <a:t>Operating System Concepts – 9</a:t>
            </a:r>
            <a:r>
              <a:rPr lang="en-US" altLang="en-US" sz="1000" b="1" baseline="30000" smtClean="0">
                <a:solidFill>
                  <a:srgbClr val="336699"/>
                </a:solidFill>
                <a:latin typeface="Helvetica" pitchFamily="-84" charset="0"/>
              </a:rPr>
              <a:t>th</a:t>
            </a:r>
            <a:r>
              <a:rPr lang="en-US" alt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mtClean="0"/>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67169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327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439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1375B359-6E40-49C3-9914-93F466352197}" type="slidenum">
              <a:rPr lang="en-US" altLang="ru-RU"/>
              <a:pPr>
                <a:defRPr/>
              </a:pPr>
              <a:t>‹#›</a:t>
            </a:fld>
            <a:endParaRPr lang="en-US" altLang="ru-RU"/>
          </a:p>
        </p:txBody>
      </p:sp>
    </p:spTree>
    <p:extLst>
      <p:ext uri="{BB962C8B-B14F-4D97-AF65-F5344CB8AC3E}">
        <p14:creationId xmlns:p14="http://schemas.microsoft.com/office/powerpoint/2010/main" val="60533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81E83BAE-56C8-4A68-BD9A-C576D664E818}" type="slidenum">
              <a:rPr lang="en-US" altLang="ru-RU"/>
              <a:pPr>
                <a:defRPr/>
              </a:pPr>
              <a:t>‹#›</a:t>
            </a:fld>
            <a:endParaRPr lang="en-US" altLang="ru-RU"/>
          </a:p>
        </p:txBody>
      </p:sp>
    </p:spTree>
    <p:extLst>
      <p:ext uri="{BB962C8B-B14F-4D97-AF65-F5344CB8AC3E}">
        <p14:creationId xmlns:p14="http://schemas.microsoft.com/office/powerpoint/2010/main" val="2706546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DB5B33AA-0F94-4506-9E93-A227A6697505}" type="slidenum">
              <a:rPr lang="en-US" altLang="ru-RU"/>
              <a:pPr>
                <a:defRPr/>
              </a:pPr>
              <a:t>‹#›</a:t>
            </a:fld>
            <a:endParaRPr lang="en-US" altLang="ru-RU"/>
          </a:p>
        </p:txBody>
      </p:sp>
    </p:spTree>
    <p:extLst>
      <p:ext uri="{BB962C8B-B14F-4D97-AF65-F5344CB8AC3E}">
        <p14:creationId xmlns:p14="http://schemas.microsoft.com/office/powerpoint/2010/main" val="397897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0" y="5715000"/>
            <a:ext cx="4494213" cy="83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6613" y="5715000"/>
            <a:ext cx="4494212" cy="83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6"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5CEFB895-7B93-436D-8F78-B02FDE1FB059}" type="slidenum">
              <a:rPr lang="en-US" altLang="ru-RU"/>
              <a:pPr>
                <a:defRPr/>
              </a:pPr>
              <a:t>‹#›</a:t>
            </a:fld>
            <a:endParaRPr lang="en-US" altLang="ru-RU"/>
          </a:p>
        </p:txBody>
      </p:sp>
    </p:spTree>
    <p:extLst>
      <p:ext uri="{BB962C8B-B14F-4D97-AF65-F5344CB8AC3E}">
        <p14:creationId xmlns:p14="http://schemas.microsoft.com/office/powerpoint/2010/main" val="3452066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8"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E3B15965-5DE0-4048-8BE8-86CFFA1D3380}" type="slidenum">
              <a:rPr lang="en-US" altLang="ru-RU"/>
              <a:pPr>
                <a:defRPr/>
              </a:pPr>
              <a:t>‹#›</a:t>
            </a:fld>
            <a:endParaRPr lang="en-US" altLang="ru-RU"/>
          </a:p>
        </p:txBody>
      </p:sp>
    </p:spTree>
    <p:extLst>
      <p:ext uri="{BB962C8B-B14F-4D97-AF65-F5344CB8AC3E}">
        <p14:creationId xmlns:p14="http://schemas.microsoft.com/office/powerpoint/2010/main" val="927045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4"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4D58B73F-F4F0-4052-8E0E-ECB7D58E0E64}" type="slidenum">
              <a:rPr lang="en-US" altLang="ru-RU"/>
              <a:pPr>
                <a:defRPr/>
              </a:pPr>
              <a:t>‹#›</a:t>
            </a:fld>
            <a:endParaRPr lang="en-US" altLang="ru-RU"/>
          </a:p>
        </p:txBody>
      </p:sp>
    </p:spTree>
    <p:extLst>
      <p:ext uri="{BB962C8B-B14F-4D97-AF65-F5344CB8AC3E}">
        <p14:creationId xmlns:p14="http://schemas.microsoft.com/office/powerpoint/2010/main" val="1490188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3"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312485CE-9B08-4D85-A692-DFB9D28C423E}" type="slidenum">
              <a:rPr lang="en-US" altLang="ru-RU"/>
              <a:pPr>
                <a:defRPr/>
              </a:pPr>
              <a:t>‹#›</a:t>
            </a:fld>
            <a:endParaRPr lang="en-US" altLang="ru-RU"/>
          </a:p>
        </p:txBody>
      </p:sp>
    </p:spTree>
    <p:extLst>
      <p:ext uri="{BB962C8B-B14F-4D97-AF65-F5344CB8AC3E}">
        <p14:creationId xmlns:p14="http://schemas.microsoft.com/office/powerpoint/2010/main" val="2068644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6"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F9BCB838-1FDF-409C-A127-D59E9D4843F8}" type="slidenum">
              <a:rPr lang="en-US" altLang="ru-RU"/>
              <a:pPr>
                <a:defRPr/>
              </a:pPr>
              <a:t>‹#›</a:t>
            </a:fld>
            <a:endParaRPr lang="en-US" altLang="ru-RU"/>
          </a:p>
        </p:txBody>
      </p:sp>
    </p:spTree>
    <p:extLst>
      <p:ext uri="{BB962C8B-B14F-4D97-AF65-F5344CB8AC3E}">
        <p14:creationId xmlns:p14="http://schemas.microsoft.com/office/powerpoint/2010/main" val="315971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0176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6"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A74FEE2B-4539-43DE-8CD6-8C19CA055B92}" type="slidenum">
              <a:rPr lang="en-US" altLang="ru-RU"/>
              <a:pPr>
                <a:defRPr/>
              </a:pPr>
              <a:t>‹#›</a:t>
            </a:fld>
            <a:endParaRPr lang="en-US" altLang="ru-RU"/>
          </a:p>
        </p:txBody>
      </p:sp>
    </p:spTree>
    <p:extLst>
      <p:ext uri="{BB962C8B-B14F-4D97-AF65-F5344CB8AC3E}">
        <p14:creationId xmlns:p14="http://schemas.microsoft.com/office/powerpoint/2010/main" val="3692962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6E73F469-D674-4C24-A56C-1370F0BF4353}" type="slidenum">
              <a:rPr lang="en-US" altLang="ru-RU"/>
              <a:pPr>
                <a:defRPr/>
              </a:pPr>
              <a:t>‹#›</a:t>
            </a:fld>
            <a:endParaRPr lang="en-US" altLang="ru-RU"/>
          </a:p>
        </p:txBody>
      </p:sp>
    </p:spTree>
    <p:extLst>
      <p:ext uri="{BB962C8B-B14F-4D97-AF65-F5344CB8AC3E}">
        <p14:creationId xmlns:p14="http://schemas.microsoft.com/office/powerpoint/2010/main" val="569191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65500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0" y="0"/>
            <a:ext cx="6704013" cy="6550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495E60AB-8300-4DD1-8963-1042CCCDCD02}" type="slidenum">
              <a:rPr lang="en-US" altLang="ru-RU"/>
              <a:pPr>
                <a:defRPr/>
              </a:pPr>
              <a:t>‹#›</a:t>
            </a:fld>
            <a:endParaRPr lang="en-US" altLang="ru-RU"/>
          </a:p>
        </p:txBody>
      </p:sp>
    </p:spTree>
    <p:extLst>
      <p:ext uri="{BB962C8B-B14F-4D97-AF65-F5344CB8AC3E}">
        <p14:creationId xmlns:p14="http://schemas.microsoft.com/office/powerpoint/2010/main" val="39054174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747233C2-7850-413F-9B82-AA87DDAFAFEE}" type="slidenum">
              <a:rPr lang="en-US" altLang="ru-RU"/>
              <a:pPr>
                <a:defRPr/>
              </a:pPr>
              <a:t>‹#›</a:t>
            </a:fld>
            <a:endParaRPr lang="en-US" altLang="ru-RU"/>
          </a:p>
        </p:txBody>
      </p:sp>
    </p:spTree>
    <p:extLst>
      <p:ext uri="{BB962C8B-B14F-4D97-AF65-F5344CB8AC3E}">
        <p14:creationId xmlns:p14="http://schemas.microsoft.com/office/powerpoint/2010/main" val="2021670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9594DE10-E014-4863-8F35-23FBF1FB9692}" type="slidenum">
              <a:rPr lang="en-US" altLang="ru-RU"/>
              <a:pPr>
                <a:defRPr/>
              </a:pPr>
              <a:t>‹#›</a:t>
            </a:fld>
            <a:endParaRPr lang="en-US" altLang="ru-RU"/>
          </a:p>
        </p:txBody>
      </p:sp>
    </p:spTree>
    <p:extLst>
      <p:ext uri="{BB962C8B-B14F-4D97-AF65-F5344CB8AC3E}">
        <p14:creationId xmlns:p14="http://schemas.microsoft.com/office/powerpoint/2010/main" val="3010675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0E257BB7-5BAD-4606-BE28-40454F1F000F}" type="slidenum">
              <a:rPr lang="en-US" altLang="ru-RU"/>
              <a:pPr>
                <a:defRPr/>
              </a:pPr>
              <a:t>‹#›</a:t>
            </a:fld>
            <a:endParaRPr lang="en-US" altLang="ru-RU"/>
          </a:p>
        </p:txBody>
      </p:sp>
    </p:spTree>
    <p:extLst>
      <p:ext uri="{BB962C8B-B14F-4D97-AF65-F5344CB8AC3E}">
        <p14:creationId xmlns:p14="http://schemas.microsoft.com/office/powerpoint/2010/main" val="31953947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87413" y="5513388"/>
            <a:ext cx="3802062" cy="83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841875" y="5513388"/>
            <a:ext cx="3803650" cy="83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6"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7"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36240ABC-204B-4102-839D-8C05646B5CF2}" type="slidenum">
              <a:rPr lang="en-US" altLang="ru-RU"/>
              <a:pPr>
                <a:defRPr/>
              </a:pPr>
              <a:t>‹#›</a:t>
            </a:fld>
            <a:endParaRPr lang="en-US" altLang="ru-RU"/>
          </a:p>
        </p:txBody>
      </p:sp>
    </p:spTree>
    <p:extLst>
      <p:ext uri="{BB962C8B-B14F-4D97-AF65-F5344CB8AC3E}">
        <p14:creationId xmlns:p14="http://schemas.microsoft.com/office/powerpoint/2010/main" val="320474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8"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9"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E70A4471-5D19-4E1F-92BC-70DF2F073067}" type="slidenum">
              <a:rPr lang="en-US" altLang="ru-RU"/>
              <a:pPr>
                <a:defRPr/>
              </a:pPr>
              <a:t>‹#›</a:t>
            </a:fld>
            <a:endParaRPr lang="en-US" altLang="ru-RU"/>
          </a:p>
        </p:txBody>
      </p:sp>
    </p:spTree>
    <p:extLst>
      <p:ext uri="{BB962C8B-B14F-4D97-AF65-F5344CB8AC3E}">
        <p14:creationId xmlns:p14="http://schemas.microsoft.com/office/powerpoint/2010/main" val="15596649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4"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5"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39B49EBC-05BE-4171-846F-4103DF95E155}" type="slidenum">
              <a:rPr lang="en-US" altLang="ru-RU"/>
              <a:pPr>
                <a:defRPr/>
              </a:pPr>
              <a:t>‹#›</a:t>
            </a:fld>
            <a:endParaRPr lang="en-US" altLang="ru-RU"/>
          </a:p>
        </p:txBody>
      </p:sp>
    </p:spTree>
    <p:extLst>
      <p:ext uri="{BB962C8B-B14F-4D97-AF65-F5344CB8AC3E}">
        <p14:creationId xmlns:p14="http://schemas.microsoft.com/office/powerpoint/2010/main" val="1440364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3"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4"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8CA9F8C6-6A1D-49B1-9227-0EBFB0AC1C83}" type="slidenum">
              <a:rPr lang="en-US" altLang="ru-RU"/>
              <a:pPr>
                <a:defRPr/>
              </a:pPr>
              <a:t>‹#›</a:t>
            </a:fld>
            <a:endParaRPr lang="en-US" altLang="ru-RU"/>
          </a:p>
        </p:txBody>
      </p:sp>
    </p:spTree>
    <p:extLst>
      <p:ext uri="{BB962C8B-B14F-4D97-AF65-F5344CB8AC3E}">
        <p14:creationId xmlns:p14="http://schemas.microsoft.com/office/powerpoint/2010/main" val="244340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53725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6"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7"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06F73847-6F03-40FC-B117-FF95E2396745}" type="slidenum">
              <a:rPr lang="en-US" altLang="ru-RU"/>
              <a:pPr>
                <a:defRPr/>
              </a:pPr>
              <a:t>‹#›</a:t>
            </a:fld>
            <a:endParaRPr lang="en-US" altLang="ru-RU"/>
          </a:p>
        </p:txBody>
      </p:sp>
    </p:spTree>
    <p:extLst>
      <p:ext uri="{BB962C8B-B14F-4D97-AF65-F5344CB8AC3E}">
        <p14:creationId xmlns:p14="http://schemas.microsoft.com/office/powerpoint/2010/main" val="42836445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6"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7"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832475E8-4440-4AA2-AF44-1A36832759AE}" type="slidenum">
              <a:rPr lang="en-US" altLang="ru-RU"/>
              <a:pPr>
                <a:defRPr/>
              </a:pPr>
              <a:t>‹#›</a:t>
            </a:fld>
            <a:endParaRPr lang="en-US" altLang="ru-RU"/>
          </a:p>
        </p:txBody>
      </p:sp>
    </p:spTree>
    <p:extLst>
      <p:ext uri="{BB962C8B-B14F-4D97-AF65-F5344CB8AC3E}">
        <p14:creationId xmlns:p14="http://schemas.microsoft.com/office/powerpoint/2010/main" val="33915473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7881D8BF-B310-4725-8FD5-932FFABBB273}" type="slidenum">
              <a:rPr lang="en-US" altLang="ru-RU"/>
              <a:pPr>
                <a:defRPr/>
              </a:pPr>
              <a:t>‹#›</a:t>
            </a:fld>
            <a:endParaRPr lang="en-US" altLang="ru-RU"/>
          </a:p>
        </p:txBody>
      </p:sp>
    </p:spTree>
    <p:extLst>
      <p:ext uri="{BB962C8B-B14F-4D97-AF65-F5344CB8AC3E}">
        <p14:creationId xmlns:p14="http://schemas.microsoft.com/office/powerpoint/2010/main" val="3464124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607060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607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E50D902B-000F-4A5F-893F-7B37EA04C906}" type="slidenum">
              <a:rPr lang="en-US" altLang="ru-RU"/>
              <a:pPr>
                <a:defRPr/>
              </a:pPr>
              <a:t>‹#›</a:t>
            </a:fld>
            <a:endParaRPr lang="en-US" altLang="ru-RU"/>
          </a:p>
        </p:txBody>
      </p:sp>
    </p:spTree>
    <p:extLst>
      <p:ext uri="{BB962C8B-B14F-4D97-AF65-F5344CB8AC3E}">
        <p14:creationId xmlns:p14="http://schemas.microsoft.com/office/powerpoint/2010/main" val="3245471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1375B359-6E40-49C3-9914-93F466352197}" type="slidenum">
              <a:rPr lang="en-US" altLang="ru-RU"/>
              <a:pPr>
                <a:defRPr/>
              </a:pPr>
              <a:t>‹#›</a:t>
            </a:fld>
            <a:endParaRPr lang="en-US" altLang="ru-RU"/>
          </a:p>
        </p:txBody>
      </p:sp>
    </p:spTree>
    <p:extLst>
      <p:ext uri="{BB962C8B-B14F-4D97-AF65-F5344CB8AC3E}">
        <p14:creationId xmlns:p14="http://schemas.microsoft.com/office/powerpoint/2010/main" val="8668411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81E83BAE-56C8-4A68-BD9A-C576D664E818}" type="slidenum">
              <a:rPr lang="en-US" altLang="ru-RU"/>
              <a:pPr>
                <a:defRPr/>
              </a:pPr>
              <a:t>‹#›</a:t>
            </a:fld>
            <a:endParaRPr lang="en-US" altLang="ru-RU"/>
          </a:p>
        </p:txBody>
      </p:sp>
    </p:spTree>
    <p:extLst>
      <p:ext uri="{BB962C8B-B14F-4D97-AF65-F5344CB8AC3E}">
        <p14:creationId xmlns:p14="http://schemas.microsoft.com/office/powerpoint/2010/main" val="6714121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DB5B33AA-0F94-4506-9E93-A227A6697505}" type="slidenum">
              <a:rPr lang="en-US" altLang="ru-RU"/>
              <a:pPr>
                <a:defRPr/>
              </a:pPr>
              <a:t>‹#›</a:t>
            </a:fld>
            <a:endParaRPr lang="en-US" altLang="ru-RU"/>
          </a:p>
        </p:txBody>
      </p:sp>
    </p:spTree>
    <p:extLst>
      <p:ext uri="{BB962C8B-B14F-4D97-AF65-F5344CB8AC3E}">
        <p14:creationId xmlns:p14="http://schemas.microsoft.com/office/powerpoint/2010/main" val="9768245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0" y="5715000"/>
            <a:ext cx="4494213" cy="83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6613" y="5715000"/>
            <a:ext cx="4494212" cy="83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6"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5CEFB895-7B93-436D-8F78-B02FDE1FB059}" type="slidenum">
              <a:rPr lang="en-US" altLang="ru-RU"/>
              <a:pPr>
                <a:defRPr/>
              </a:pPr>
              <a:t>‹#›</a:t>
            </a:fld>
            <a:endParaRPr lang="en-US" altLang="ru-RU"/>
          </a:p>
        </p:txBody>
      </p:sp>
    </p:spTree>
    <p:extLst>
      <p:ext uri="{BB962C8B-B14F-4D97-AF65-F5344CB8AC3E}">
        <p14:creationId xmlns:p14="http://schemas.microsoft.com/office/powerpoint/2010/main" val="18755554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8"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E3B15965-5DE0-4048-8BE8-86CFFA1D3380}" type="slidenum">
              <a:rPr lang="en-US" altLang="ru-RU"/>
              <a:pPr>
                <a:defRPr/>
              </a:pPr>
              <a:t>‹#›</a:t>
            </a:fld>
            <a:endParaRPr lang="en-US" altLang="ru-RU"/>
          </a:p>
        </p:txBody>
      </p:sp>
    </p:spTree>
    <p:extLst>
      <p:ext uri="{BB962C8B-B14F-4D97-AF65-F5344CB8AC3E}">
        <p14:creationId xmlns:p14="http://schemas.microsoft.com/office/powerpoint/2010/main" val="3508132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4"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4D58B73F-F4F0-4052-8E0E-ECB7D58E0E64}" type="slidenum">
              <a:rPr lang="en-US" altLang="ru-RU"/>
              <a:pPr>
                <a:defRPr/>
              </a:pPr>
              <a:t>‹#›</a:t>
            </a:fld>
            <a:endParaRPr lang="en-US" altLang="ru-RU"/>
          </a:p>
        </p:txBody>
      </p:sp>
    </p:spTree>
    <p:extLst>
      <p:ext uri="{BB962C8B-B14F-4D97-AF65-F5344CB8AC3E}">
        <p14:creationId xmlns:p14="http://schemas.microsoft.com/office/powerpoint/2010/main" val="428490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3330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3"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312485CE-9B08-4D85-A692-DFB9D28C423E}" type="slidenum">
              <a:rPr lang="en-US" altLang="ru-RU"/>
              <a:pPr>
                <a:defRPr/>
              </a:pPr>
              <a:t>‹#›</a:t>
            </a:fld>
            <a:endParaRPr lang="en-US" altLang="ru-RU"/>
          </a:p>
        </p:txBody>
      </p:sp>
    </p:spTree>
    <p:extLst>
      <p:ext uri="{BB962C8B-B14F-4D97-AF65-F5344CB8AC3E}">
        <p14:creationId xmlns:p14="http://schemas.microsoft.com/office/powerpoint/2010/main" val="24436024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6"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F9BCB838-1FDF-409C-A127-D59E9D4843F8}" type="slidenum">
              <a:rPr lang="en-US" altLang="ru-RU"/>
              <a:pPr>
                <a:defRPr/>
              </a:pPr>
              <a:t>‹#›</a:t>
            </a:fld>
            <a:endParaRPr lang="en-US" altLang="ru-RU"/>
          </a:p>
        </p:txBody>
      </p:sp>
    </p:spTree>
    <p:extLst>
      <p:ext uri="{BB962C8B-B14F-4D97-AF65-F5344CB8AC3E}">
        <p14:creationId xmlns:p14="http://schemas.microsoft.com/office/powerpoint/2010/main" val="36172779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6"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A74FEE2B-4539-43DE-8CD6-8C19CA055B92}" type="slidenum">
              <a:rPr lang="en-US" altLang="ru-RU"/>
              <a:pPr>
                <a:defRPr/>
              </a:pPr>
              <a:t>‹#›</a:t>
            </a:fld>
            <a:endParaRPr lang="en-US" altLang="ru-RU"/>
          </a:p>
        </p:txBody>
      </p:sp>
    </p:spTree>
    <p:extLst>
      <p:ext uri="{BB962C8B-B14F-4D97-AF65-F5344CB8AC3E}">
        <p14:creationId xmlns:p14="http://schemas.microsoft.com/office/powerpoint/2010/main" val="29338871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6E73F469-D674-4C24-A56C-1370F0BF4353}" type="slidenum">
              <a:rPr lang="en-US" altLang="ru-RU"/>
              <a:pPr>
                <a:defRPr/>
              </a:pPr>
              <a:t>‹#›</a:t>
            </a:fld>
            <a:endParaRPr lang="en-US" altLang="ru-RU"/>
          </a:p>
        </p:txBody>
      </p:sp>
    </p:spTree>
    <p:extLst>
      <p:ext uri="{BB962C8B-B14F-4D97-AF65-F5344CB8AC3E}">
        <p14:creationId xmlns:p14="http://schemas.microsoft.com/office/powerpoint/2010/main" val="29888272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65500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0" y="0"/>
            <a:ext cx="6704013" cy="6550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495E60AB-8300-4DD1-8963-1042CCCDCD02}" type="slidenum">
              <a:rPr lang="en-US" altLang="ru-RU"/>
              <a:pPr>
                <a:defRPr/>
              </a:pPr>
              <a:t>‹#›</a:t>
            </a:fld>
            <a:endParaRPr lang="en-US" altLang="ru-RU"/>
          </a:p>
        </p:txBody>
      </p:sp>
    </p:spTree>
    <p:extLst>
      <p:ext uri="{BB962C8B-B14F-4D97-AF65-F5344CB8AC3E}">
        <p14:creationId xmlns:p14="http://schemas.microsoft.com/office/powerpoint/2010/main" val="26151118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747233C2-7850-413F-9B82-AA87DDAFAFEE}" type="slidenum">
              <a:rPr lang="en-US" altLang="ru-RU"/>
              <a:pPr>
                <a:defRPr/>
              </a:pPr>
              <a:t>‹#›</a:t>
            </a:fld>
            <a:endParaRPr lang="en-US" altLang="ru-RU"/>
          </a:p>
        </p:txBody>
      </p:sp>
    </p:spTree>
    <p:extLst>
      <p:ext uri="{BB962C8B-B14F-4D97-AF65-F5344CB8AC3E}">
        <p14:creationId xmlns:p14="http://schemas.microsoft.com/office/powerpoint/2010/main" val="19712460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9594DE10-E014-4863-8F35-23FBF1FB9692}" type="slidenum">
              <a:rPr lang="en-US" altLang="ru-RU"/>
              <a:pPr>
                <a:defRPr/>
              </a:pPr>
              <a:t>‹#›</a:t>
            </a:fld>
            <a:endParaRPr lang="en-US" altLang="ru-RU"/>
          </a:p>
        </p:txBody>
      </p:sp>
    </p:spTree>
    <p:extLst>
      <p:ext uri="{BB962C8B-B14F-4D97-AF65-F5344CB8AC3E}">
        <p14:creationId xmlns:p14="http://schemas.microsoft.com/office/powerpoint/2010/main" val="11348119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0E257BB7-5BAD-4606-BE28-40454F1F000F}" type="slidenum">
              <a:rPr lang="en-US" altLang="ru-RU"/>
              <a:pPr>
                <a:defRPr/>
              </a:pPr>
              <a:t>‹#›</a:t>
            </a:fld>
            <a:endParaRPr lang="en-US" altLang="ru-RU"/>
          </a:p>
        </p:txBody>
      </p:sp>
    </p:spTree>
    <p:extLst>
      <p:ext uri="{BB962C8B-B14F-4D97-AF65-F5344CB8AC3E}">
        <p14:creationId xmlns:p14="http://schemas.microsoft.com/office/powerpoint/2010/main" val="28681229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87413" y="5513388"/>
            <a:ext cx="3802062" cy="83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841875" y="5513388"/>
            <a:ext cx="3803650" cy="83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6"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7"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36240ABC-204B-4102-839D-8C05646B5CF2}" type="slidenum">
              <a:rPr lang="en-US" altLang="ru-RU"/>
              <a:pPr>
                <a:defRPr/>
              </a:pPr>
              <a:t>‹#›</a:t>
            </a:fld>
            <a:endParaRPr lang="en-US" altLang="ru-RU"/>
          </a:p>
        </p:txBody>
      </p:sp>
    </p:spTree>
    <p:extLst>
      <p:ext uri="{BB962C8B-B14F-4D97-AF65-F5344CB8AC3E}">
        <p14:creationId xmlns:p14="http://schemas.microsoft.com/office/powerpoint/2010/main" val="11414623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8"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9"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E70A4471-5D19-4E1F-92BC-70DF2F073067}" type="slidenum">
              <a:rPr lang="en-US" altLang="ru-RU"/>
              <a:pPr>
                <a:defRPr/>
              </a:pPr>
              <a:t>‹#›</a:t>
            </a:fld>
            <a:endParaRPr lang="en-US" altLang="ru-RU"/>
          </a:p>
        </p:txBody>
      </p:sp>
    </p:spTree>
    <p:extLst>
      <p:ext uri="{BB962C8B-B14F-4D97-AF65-F5344CB8AC3E}">
        <p14:creationId xmlns:p14="http://schemas.microsoft.com/office/powerpoint/2010/main" val="184847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275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4"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5"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39B49EBC-05BE-4171-846F-4103DF95E155}" type="slidenum">
              <a:rPr lang="en-US" altLang="ru-RU"/>
              <a:pPr>
                <a:defRPr/>
              </a:pPr>
              <a:t>‹#›</a:t>
            </a:fld>
            <a:endParaRPr lang="en-US" altLang="ru-RU"/>
          </a:p>
        </p:txBody>
      </p:sp>
    </p:spTree>
    <p:extLst>
      <p:ext uri="{BB962C8B-B14F-4D97-AF65-F5344CB8AC3E}">
        <p14:creationId xmlns:p14="http://schemas.microsoft.com/office/powerpoint/2010/main" val="23783369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3"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4"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8CA9F8C6-6A1D-49B1-9227-0EBFB0AC1C83}" type="slidenum">
              <a:rPr lang="en-US" altLang="ru-RU"/>
              <a:pPr>
                <a:defRPr/>
              </a:pPr>
              <a:t>‹#›</a:t>
            </a:fld>
            <a:endParaRPr lang="en-US" altLang="ru-RU"/>
          </a:p>
        </p:txBody>
      </p:sp>
    </p:spTree>
    <p:extLst>
      <p:ext uri="{BB962C8B-B14F-4D97-AF65-F5344CB8AC3E}">
        <p14:creationId xmlns:p14="http://schemas.microsoft.com/office/powerpoint/2010/main" val="6267009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6"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7"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06F73847-6F03-40FC-B117-FF95E2396745}" type="slidenum">
              <a:rPr lang="en-US" altLang="ru-RU"/>
              <a:pPr>
                <a:defRPr/>
              </a:pPr>
              <a:t>‹#›</a:t>
            </a:fld>
            <a:endParaRPr lang="en-US" altLang="ru-RU"/>
          </a:p>
        </p:txBody>
      </p:sp>
    </p:spTree>
    <p:extLst>
      <p:ext uri="{BB962C8B-B14F-4D97-AF65-F5344CB8AC3E}">
        <p14:creationId xmlns:p14="http://schemas.microsoft.com/office/powerpoint/2010/main" val="29929962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6"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7"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832475E8-4440-4AA2-AF44-1A36832759AE}" type="slidenum">
              <a:rPr lang="en-US" altLang="ru-RU"/>
              <a:pPr>
                <a:defRPr/>
              </a:pPr>
              <a:t>‹#›</a:t>
            </a:fld>
            <a:endParaRPr lang="en-US" altLang="ru-RU"/>
          </a:p>
        </p:txBody>
      </p:sp>
    </p:spTree>
    <p:extLst>
      <p:ext uri="{BB962C8B-B14F-4D97-AF65-F5344CB8AC3E}">
        <p14:creationId xmlns:p14="http://schemas.microsoft.com/office/powerpoint/2010/main" val="9725720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7881D8BF-B310-4725-8FD5-932FFABBB273}" type="slidenum">
              <a:rPr lang="en-US" altLang="ru-RU"/>
              <a:pPr>
                <a:defRPr/>
              </a:pPr>
              <a:t>‹#›</a:t>
            </a:fld>
            <a:endParaRPr lang="en-US" altLang="ru-RU"/>
          </a:p>
        </p:txBody>
      </p:sp>
    </p:spTree>
    <p:extLst>
      <p:ext uri="{BB962C8B-B14F-4D97-AF65-F5344CB8AC3E}">
        <p14:creationId xmlns:p14="http://schemas.microsoft.com/office/powerpoint/2010/main" val="10967389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607060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607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E50D902B-000F-4A5F-893F-7B37EA04C906}" type="slidenum">
              <a:rPr lang="en-US" altLang="ru-RU"/>
              <a:pPr>
                <a:defRPr/>
              </a:pPr>
              <a:t>‹#›</a:t>
            </a:fld>
            <a:endParaRPr lang="en-US" altLang="ru-RU"/>
          </a:p>
        </p:txBody>
      </p:sp>
    </p:spTree>
    <p:extLst>
      <p:ext uri="{BB962C8B-B14F-4D97-AF65-F5344CB8AC3E}">
        <p14:creationId xmlns:p14="http://schemas.microsoft.com/office/powerpoint/2010/main" val="36742219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747233C2-7850-413F-9B82-AA87DDAFAFEE}" type="slidenum">
              <a:rPr lang="en-US" altLang="ru-RU"/>
              <a:pPr>
                <a:defRPr/>
              </a:pPr>
              <a:t>‹#›</a:t>
            </a:fld>
            <a:endParaRPr lang="en-US" altLang="ru-RU"/>
          </a:p>
        </p:txBody>
      </p:sp>
    </p:spTree>
    <p:extLst>
      <p:ext uri="{BB962C8B-B14F-4D97-AF65-F5344CB8AC3E}">
        <p14:creationId xmlns:p14="http://schemas.microsoft.com/office/powerpoint/2010/main" val="24026041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9594DE10-E014-4863-8F35-23FBF1FB9692}" type="slidenum">
              <a:rPr lang="en-US" altLang="ru-RU"/>
              <a:pPr>
                <a:defRPr/>
              </a:pPr>
              <a:t>‹#›</a:t>
            </a:fld>
            <a:endParaRPr lang="en-US" altLang="ru-RU"/>
          </a:p>
        </p:txBody>
      </p:sp>
    </p:spTree>
    <p:extLst>
      <p:ext uri="{BB962C8B-B14F-4D97-AF65-F5344CB8AC3E}">
        <p14:creationId xmlns:p14="http://schemas.microsoft.com/office/powerpoint/2010/main" val="8147152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0E257BB7-5BAD-4606-BE28-40454F1F000F}" type="slidenum">
              <a:rPr lang="en-US" altLang="ru-RU"/>
              <a:pPr>
                <a:defRPr/>
              </a:pPr>
              <a:t>‹#›</a:t>
            </a:fld>
            <a:endParaRPr lang="en-US" altLang="ru-RU"/>
          </a:p>
        </p:txBody>
      </p:sp>
    </p:spTree>
    <p:extLst>
      <p:ext uri="{BB962C8B-B14F-4D97-AF65-F5344CB8AC3E}">
        <p14:creationId xmlns:p14="http://schemas.microsoft.com/office/powerpoint/2010/main" val="10912583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87413" y="5513388"/>
            <a:ext cx="3802062" cy="83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841875" y="5513388"/>
            <a:ext cx="3803650" cy="83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6"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7"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36240ABC-204B-4102-839D-8C05646B5CF2}" type="slidenum">
              <a:rPr lang="en-US" altLang="ru-RU"/>
              <a:pPr>
                <a:defRPr/>
              </a:pPr>
              <a:t>‹#›</a:t>
            </a:fld>
            <a:endParaRPr lang="en-US" altLang="ru-RU"/>
          </a:p>
        </p:txBody>
      </p:sp>
    </p:spTree>
    <p:extLst>
      <p:ext uri="{BB962C8B-B14F-4D97-AF65-F5344CB8AC3E}">
        <p14:creationId xmlns:p14="http://schemas.microsoft.com/office/powerpoint/2010/main" val="11263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78402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8"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9"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E70A4471-5D19-4E1F-92BC-70DF2F073067}" type="slidenum">
              <a:rPr lang="en-US" altLang="ru-RU"/>
              <a:pPr>
                <a:defRPr/>
              </a:pPr>
              <a:t>‹#›</a:t>
            </a:fld>
            <a:endParaRPr lang="en-US" altLang="ru-RU"/>
          </a:p>
        </p:txBody>
      </p:sp>
    </p:spTree>
    <p:extLst>
      <p:ext uri="{BB962C8B-B14F-4D97-AF65-F5344CB8AC3E}">
        <p14:creationId xmlns:p14="http://schemas.microsoft.com/office/powerpoint/2010/main" val="4751111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4"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5"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39B49EBC-05BE-4171-846F-4103DF95E155}" type="slidenum">
              <a:rPr lang="en-US" altLang="ru-RU"/>
              <a:pPr>
                <a:defRPr/>
              </a:pPr>
              <a:t>‹#›</a:t>
            </a:fld>
            <a:endParaRPr lang="en-US" altLang="ru-RU"/>
          </a:p>
        </p:txBody>
      </p:sp>
    </p:spTree>
    <p:extLst>
      <p:ext uri="{BB962C8B-B14F-4D97-AF65-F5344CB8AC3E}">
        <p14:creationId xmlns:p14="http://schemas.microsoft.com/office/powerpoint/2010/main" val="3193912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3"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4"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8CA9F8C6-6A1D-49B1-9227-0EBFB0AC1C83}" type="slidenum">
              <a:rPr lang="en-US" altLang="ru-RU"/>
              <a:pPr>
                <a:defRPr/>
              </a:pPr>
              <a:t>‹#›</a:t>
            </a:fld>
            <a:endParaRPr lang="en-US" altLang="ru-RU"/>
          </a:p>
        </p:txBody>
      </p:sp>
    </p:spTree>
    <p:extLst>
      <p:ext uri="{BB962C8B-B14F-4D97-AF65-F5344CB8AC3E}">
        <p14:creationId xmlns:p14="http://schemas.microsoft.com/office/powerpoint/2010/main" val="23159219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6"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7"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06F73847-6F03-40FC-B117-FF95E2396745}" type="slidenum">
              <a:rPr lang="en-US" altLang="ru-RU"/>
              <a:pPr>
                <a:defRPr/>
              </a:pPr>
              <a:t>‹#›</a:t>
            </a:fld>
            <a:endParaRPr lang="en-US" altLang="ru-RU"/>
          </a:p>
        </p:txBody>
      </p:sp>
    </p:spTree>
    <p:extLst>
      <p:ext uri="{BB962C8B-B14F-4D97-AF65-F5344CB8AC3E}">
        <p14:creationId xmlns:p14="http://schemas.microsoft.com/office/powerpoint/2010/main" val="6949964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6"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7"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832475E8-4440-4AA2-AF44-1A36832759AE}" type="slidenum">
              <a:rPr lang="en-US" altLang="ru-RU"/>
              <a:pPr>
                <a:defRPr/>
              </a:pPr>
              <a:t>‹#›</a:t>
            </a:fld>
            <a:endParaRPr lang="en-US" altLang="ru-RU"/>
          </a:p>
        </p:txBody>
      </p:sp>
    </p:spTree>
    <p:extLst>
      <p:ext uri="{BB962C8B-B14F-4D97-AF65-F5344CB8AC3E}">
        <p14:creationId xmlns:p14="http://schemas.microsoft.com/office/powerpoint/2010/main" val="22751379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7881D8BF-B310-4725-8FD5-932FFABBB273}" type="slidenum">
              <a:rPr lang="en-US" altLang="ru-RU"/>
              <a:pPr>
                <a:defRPr/>
              </a:pPr>
              <a:t>‹#›</a:t>
            </a:fld>
            <a:endParaRPr lang="en-US" altLang="ru-RU"/>
          </a:p>
        </p:txBody>
      </p:sp>
    </p:spTree>
    <p:extLst>
      <p:ext uri="{BB962C8B-B14F-4D97-AF65-F5344CB8AC3E}">
        <p14:creationId xmlns:p14="http://schemas.microsoft.com/office/powerpoint/2010/main" val="41178701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6070600"/>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57200" y="274638"/>
            <a:ext cx="6019800" cy="607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3">
            <a:extLst>
              <a:ext uri="{FF2B5EF4-FFF2-40B4-BE49-F238E27FC236}">
                <a16:creationId xmlns="" xmlns:a16="http://schemas.microsoft.com/office/drawing/2014/main" id="{9443F533-8162-4B41-82CE-FB9B71A75F41}"/>
              </a:ext>
            </a:extLst>
          </p:cNvPr>
          <p:cNvSpPr>
            <a:spLocks noGrp="1" noChangeArrowheads="1"/>
          </p:cNvSpPr>
          <p:nvPr>
            <p:ph type="ftr" idx="10"/>
          </p:nvPr>
        </p:nvSpPr>
        <p:spPr>
          <a:ln/>
        </p:spPr>
        <p:txBody>
          <a:bodyPr/>
          <a:lstStyle>
            <a:lvl1pPr>
              <a:defRPr/>
            </a:lvl1pPr>
          </a:lstStyle>
          <a:p>
            <a:pPr>
              <a:defRPr/>
            </a:pPr>
            <a:r>
              <a:rPr lang="en-US" altLang="ru-RU"/>
              <a:t>Tanenbaum &amp; Bo,Modern  Operating Systems:4th ed., (c) 2013 Prentice-Hall, Inc. All rights reserved. </a:t>
            </a:r>
          </a:p>
        </p:txBody>
      </p:sp>
      <p:sp>
        <p:nvSpPr>
          <p:cNvPr id="5" name="Rectangle 4">
            <a:extLst>
              <a:ext uri="{FF2B5EF4-FFF2-40B4-BE49-F238E27FC236}">
                <a16:creationId xmlns="" xmlns:a16="http://schemas.microsoft.com/office/drawing/2014/main" id="{AE660E99-B6EF-4016-9960-4713C8DF2FE3}"/>
              </a:ext>
            </a:extLst>
          </p:cNvPr>
          <p:cNvSpPr>
            <a:spLocks noGrp="1" noChangeArrowheads="1"/>
          </p:cNvSpPr>
          <p:nvPr>
            <p:ph type="dt" idx="11"/>
          </p:nvPr>
        </p:nvSpPr>
        <p:spPr>
          <a:ln/>
        </p:spPr>
        <p:txBody>
          <a:bodyPr/>
          <a:lstStyle>
            <a:lvl1pPr>
              <a:defRPr/>
            </a:lvl1pPr>
          </a:lstStyle>
          <a:p>
            <a:pPr>
              <a:defRPr/>
            </a:pPr>
            <a:endParaRPr lang="en-US" altLang="ru-RU"/>
          </a:p>
        </p:txBody>
      </p:sp>
      <p:sp>
        <p:nvSpPr>
          <p:cNvPr id="6" name="Rectangle 5">
            <a:extLst>
              <a:ext uri="{FF2B5EF4-FFF2-40B4-BE49-F238E27FC236}">
                <a16:creationId xmlns="" xmlns:a16="http://schemas.microsoft.com/office/drawing/2014/main" id="{EA10B532-37C8-4E89-A658-3758DA8C770C}"/>
              </a:ext>
            </a:extLst>
          </p:cNvPr>
          <p:cNvSpPr>
            <a:spLocks noGrp="1" noChangeArrowheads="1"/>
          </p:cNvSpPr>
          <p:nvPr>
            <p:ph type="sldNum" idx="12"/>
          </p:nvPr>
        </p:nvSpPr>
        <p:spPr>
          <a:ln/>
        </p:spPr>
        <p:txBody>
          <a:bodyPr/>
          <a:lstStyle>
            <a:lvl1pPr>
              <a:defRPr/>
            </a:lvl1pPr>
          </a:lstStyle>
          <a:p>
            <a:pPr>
              <a:defRPr/>
            </a:pPr>
            <a:fld id="{E50D902B-000F-4A5F-893F-7B37EA04C906}" type="slidenum">
              <a:rPr lang="en-US" altLang="ru-RU"/>
              <a:pPr>
                <a:defRPr/>
              </a:pPr>
              <a:t>‹#›</a:t>
            </a:fld>
            <a:endParaRPr lang="en-US" altLang="ru-RU"/>
          </a:p>
        </p:txBody>
      </p:sp>
    </p:spTree>
    <p:extLst>
      <p:ext uri="{BB962C8B-B14F-4D97-AF65-F5344CB8AC3E}">
        <p14:creationId xmlns:p14="http://schemas.microsoft.com/office/powerpoint/2010/main" val="21618083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1375B359-6E40-49C3-9914-93F466352197}" type="slidenum">
              <a:rPr lang="en-US" altLang="ru-RU"/>
              <a:pPr>
                <a:defRPr/>
              </a:pPr>
              <a:t>‹#›</a:t>
            </a:fld>
            <a:endParaRPr lang="en-US" altLang="ru-RU"/>
          </a:p>
        </p:txBody>
      </p:sp>
    </p:spTree>
    <p:extLst>
      <p:ext uri="{BB962C8B-B14F-4D97-AF65-F5344CB8AC3E}">
        <p14:creationId xmlns:p14="http://schemas.microsoft.com/office/powerpoint/2010/main" val="37670586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81E83BAE-56C8-4A68-BD9A-C576D664E818}" type="slidenum">
              <a:rPr lang="en-US" altLang="ru-RU"/>
              <a:pPr>
                <a:defRPr/>
              </a:pPr>
              <a:t>‹#›</a:t>
            </a:fld>
            <a:endParaRPr lang="en-US" altLang="ru-RU"/>
          </a:p>
        </p:txBody>
      </p:sp>
    </p:spTree>
    <p:extLst>
      <p:ext uri="{BB962C8B-B14F-4D97-AF65-F5344CB8AC3E}">
        <p14:creationId xmlns:p14="http://schemas.microsoft.com/office/powerpoint/2010/main" val="35744195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DB5B33AA-0F94-4506-9E93-A227A6697505}" type="slidenum">
              <a:rPr lang="en-US" altLang="ru-RU"/>
              <a:pPr>
                <a:defRPr/>
              </a:pPr>
              <a:t>‹#›</a:t>
            </a:fld>
            <a:endParaRPr lang="en-US" altLang="ru-RU"/>
          </a:p>
        </p:txBody>
      </p:sp>
    </p:spTree>
    <p:extLst>
      <p:ext uri="{BB962C8B-B14F-4D97-AF65-F5344CB8AC3E}">
        <p14:creationId xmlns:p14="http://schemas.microsoft.com/office/powerpoint/2010/main" val="402008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4299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0" y="5715000"/>
            <a:ext cx="4494213" cy="83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6613" y="5715000"/>
            <a:ext cx="4494212" cy="83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6"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5CEFB895-7B93-436D-8F78-B02FDE1FB059}" type="slidenum">
              <a:rPr lang="en-US" altLang="ru-RU"/>
              <a:pPr>
                <a:defRPr/>
              </a:pPr>
              <a:t>‹#›</a:t>
            </a:fld>
            <a:endParaRPr lang="en-US" altLang="ru-RU"/>
          </a:p>
        </p:txBody>
      </p:sp>
    </p:spTree>
    <p:extLst>
      <p:ext uri="{BB962C8B-B14F-4D97-AF65-F5344CB8AC3E}">
        <p14:creationId xmlns:p14="http://schemas.microsoft.com/office/powerpoint/2010/main" val="377525044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8"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E3B15965-5DE0-4048-8BE8-86CFFA1D3380}" type="slidenum">
              <a:rPr lang="en-US" altLang="ru-RU"/>
              <a:pPr>
                <a:defRPr/>
              </a:pPr>
              <a:t>‹#›</a:t>
            </a:fld>
            <a:endParaRPr lang="en-US" altLang="ru-RU"/>
          </a:p>
        </p:txBody>
      </p:sp>
    </p:spTree>
    <p:extLst>
      <p:ext uri="{BB962C8B-B14F-4D97-AF65-F5344CB8AC3E}">
        <p14:creationId xmlns:p14="http://schemas.microsoft.com/office/powerpoint/2010/main" val="5885304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4"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4D58B73F-F4F0-4052-8E0E-ECB7D58E0E64}" type="slidenum">
              <a:rPr lang="en-US" altLang="ru-RU"/>
              <a:pPr>
                <a:defRPr/>
              </a:pPr>
              <a:t>‹#›</a:t>
            </a:fld>
            <a:endParaRPr lang="en-US" altLang="ru-RU"/>
          </a:p>
        </p:txBody>
      </p:sp>
    </p:spTree>
    <p:extLst>
      <p:ext uri="{BB962C8B-B14F-4D97-AF65-F5344CB8AC3E}">
        <p14:creationId xmlns:p14="http://schemas.microsoft.com/office/powerpoint/2010/main" val="23330096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3"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312485CE-9B08-4D85-A692-DFB9D28C423E}" type="slidenum">
              <a:rPr lang="en-US" altLang="ru-RU"/>
              <a:pPr>
                <a:defRPr/>
              </a:pPr>
              <a:t>‹#›</a:t>
            </a:fld>
            <a:endParaRPr lang="en-US" altLang="ru-RU"/>
          </a:p>
        </p:txBody>
      </p:sp>
    </p:spTree>
    <p:extLst>
      <p:ext uri="{BB962C8B-B14F-4D97-AF65-F5344CB8AC3E}">
        <p14:creationId xmlns:p14="http://schemas.microsoft.com/office/powerpoint/2010/main" val="17512432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6"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F9BCB838-1FDF-409C-A127-D59E9D4843F8}" type="slidenum">
              <a:rPr lang="en-US" altLang="ru-RU"/>
              <a:pPr>
                <a:defRPr/>
              </a:pPr>
              <a:t>‹#›</a:t>
            </a:fld>
            <a:endParaRPr lang="en-US" altLang="ru-RU"/>
          </a:p>
        </p:txBody>
      </p:sp>
    </p:spTree>
    <p:extLst>
      <p:ext uri="{BB962C8B-B14F-4D97-AF65-F5344CB8AC3E}">
        <p14:creationId xmlns:p14="http://schemas.microsoft.com/office/powerpoint/2010/main" val="3336523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6"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A74FEE2B-4539-43DE-8CD6-8C19CA055B92}" type="slidenum">
              <a:rPr lang="en-US" altLang="ru-RU"/>
              <a:pPr>
                <a:defRPr/>
              </a:pPr>
              <a:t>‹#›</a:t>
            </a:fld>
            <a:endParaRPr lang="en-US" altLang="ru-RU"/>
          </a:p>
        </p:txBody>
      </p:sp>
    </p:spTree>
    <p:extLst>
      <p:ext uri="{BB962C8B-B14F-4D97-AF65-F5344CB8AC3E}">
        <p14:creationId xmlns:p14="http://schemas.microsoft.com/office/powerpoint/2010/main" val="11604178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6E73F469-D674-4C24-A56C-1370F0BF4353}" type="slidenum">
              <a:rPr lang="en-US" altLang="ru-RU"/>
              <a:pPr>
                <a:defRPr/>
              </a:pPr>
              <a:t>‹#›</a:t>
            </a:fld>
            <a:endParaRPr lang="en-US" altLang="ru-RU"/>
          </a:p>
        </p:txBody>
      </p:sp>
    </p:spTree>
    <p:extLst>
      <p:ext uri="{BB962C8B-B14F-4D97-AF65-F5344CB8AC3E}">
        <p14:creationId xmlns:p14="http://schemas.microsoft.com/office/powerpoint/2010/main" val="21382174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0"/>
            <a:ext cx="2284412" cy="65500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0" y="0"/>
            <a:ext cx="6704013" cy="6550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Rectangle 4">
            <a:extLst>
              <a:ext uri="{FF2B5EF4-FFF2-40B4-BE49-F238E27FC236}">
                <a16:creationId xmlns="" xmlns:a16="http://schemas.microsoft.com/office/drawing/2014/main" id="{4D24F4B9-00A9-4F4F-8EBF-35AAB4040F0B}"/>
              </a:ext>
            </a:extLst>
          </p:cNvPr>
          <p:cNvSpPr>
            <a:spLocks noGrp="1" noChangeArrowheads="1"/>
          </p:cNvSpPr>
          <p:nvPr>
            <p:ph type="ftr" idx="10"/>
          </p:nvPr>
        </p:nvSpPr>
        <p:spPr>
          <a:ln/>
        </p:spPr>
        <p:txBody>
          <a:bodyPr/>
          <a:lstStyle>
            <a:lvl1pPr>
              <a:defRPr/>
            </a:lvl1pPr>
          </a:lstStyle>
          <a:p>
            <a:pPr>
              <a:defRPr/>
            </a:pPr>
            <a:r>
              <a:rPr lang="en-US" altLang="ru-RU"/>
              <a:t>Tanenbaum &amp; Woodhull, Operating Systems: Design and Implementation, (c) 2006 Prentice-Hall, Inc. All rights reserved. 0-13-142938-8</a:t>
            </a:r>
          </a:p>
        </p:txBody>
      </p:sp>
      <p:sp>
        <p:nvSpPr>
          <p:cNvPr id="5" name="Rectangle 5">
            <a:extLst>
              <a:ext uri="{FF2B5EF4-FFF2-40B4-BE49-F238E27FC236}">
                <a16:creationId xmlns="" xmlns:a16="http://schemas.microsoft.com/office/drawing/2014/main" id="{9AAEA43D-4DED-4123-9214-156A6B8ED8C3}"/>
              </a:ext>
            </a:extLst>
          </p:cNvPr>
          <p:cNvSpPr>
            <a:spLocks noGrp="1" noChangeArrowheads="1"/>
          </p:cNvSpPr>
          <p:nvPr>
            <p:ph type="sldNum" idx="11"/>
          </p:nvPr>
        </p:nvSpPr>
        <p:spPr>
          <a:ln/>
        </p:spPr>
        <p:txBody>
          <a:bodyPr/>
          <a:lstStyle>
            <a:lvl1pPr>
              <a:defRPr/>
            </a:lvl1pPr>
          </a:lstStyle>
          <a:p>
            <a:pPr>
              <a:defRPr/>
            </a:pPr>
            <a:fld id="{495E60AB-8300-4DD1-8963-1042CCCDCD02}" type="slidenum">
              <a:rPr lang="en-US" altLang="ru-RU"/>
              <a:pPr>
                <a:defRPr/>
              </a:pPr>
              <a:t>‹#›</a:t>
            </a:fld>
            <a:endParaRPr lang="en-US" altLang="ru-RU"/>
          </a:p>
        </p:txBody>
      </p:sp>
    </p:spTree>
    <p:extLst>
      <p:ext uri="{BB962C8B-B14F-4D97-AF65-F5344CB8AC3E}">
        <p14:creationId xmlns:p14="http://schemas.microsoft.com/office/powerpoint/2010/main" val="319552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232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82264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smtClean="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4.</a:t>
            </a:r>
            <a:fld id="{65F7C873-2715-45B6-85DA-2D78F7C1C45C}"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smtClean="0">
                <a:solidFill>
                  <a:srgbClr val="006699"/>
                </a:solidFill>
                <a:latin typeface="Helvetica" pitchFamily="-84" charset="0"/>
              </a:rPr>
              <a:t>Operating System Concepts – 9</a:t>
            </a:r>
            <a:r>
              <a:rPr lang="en-US" altLang="en-US" sz="1000" b="1" baseline="30000" smtClean="0">
                <a:solidFill>
                  <a:srgbClr val="006699"/>
                </a:solidFill>
                <a:latin typeface="Helvetica" pitchFamily="-84" charset="0"/>
              </a:rPr>
              <a:t>th</a:t>
            </a:r>
            <a:r>
              <a:rPr lang="en-US" altLang="en-US" sz="10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7"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914082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ru-RU" smtClean="0"/>
              <a:t>Click to edit the title text format</a:t>
            </a:r>
          </a:p>
        </p:txBody>
      </p:sp>
      <p:sp>
        <p:nvSpPr>
          <p:cNvPr id="1027" name="Rectangle 2"/>
          <p:cNvSpPr>
            <a:spLocks noGrp="1" noChangeArrowheads="1"/>
          </p:cNvSpPr>
          <p:nvPr>
            <p:ph type="body" idx="1"/>
          </p:nvPr>
        </p:nvSpPr>
        <p:spPr bwMode="auto">
          <a:xfrm>
            <a:off x="0" y="5715000"/>
            <a:ext cx="914082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ru-RU" smtClean="0"/>
              <a:t>Click to edit the outline text format</a:t>
            </a:r>
          </a:p>
          <a:p>
            <a:pPr lvl="1"/>
            <a:r>
              <a:rPr lang="en-GB" altLang="ru-RU" smtClean="0"/>
              <a:t>Second Outline Level</a:t>
            </a:r>
          </a:p>
          <a:p>
            <a:pPr lvl="2"/>
            <a:r>
              <a:rPr lang="en-GB" altLang="ru-RU" smtClean="0"/>
              <a:t>Third Outline Level</a:t>
            </a:r>
          </a:p>
          <a:p>
            <a:pPr lvl="3"/>
            <a:r>
              <a:rPr lang="en-GB" altLang="ru-RU" smtClean="0"/>
              <a:t>Fourth Outline Level</a:t>
            </a:r>
          </a:p>
          <a:p>
            <a:pPr lvl="4"/>
            <a:r>
              <a:rPr lang="en-GB" altLang="ru-RU" smtClean="0"/>
              <a:t>Fifth Outline Level</a:t>
            </a:r>
          </a:p>
          <a:p>
            <a:pPr lvl="4"/>
            <a:r>
              <a:rPr lang="en-GB" altLang="ru-RU" smtClean="0"/>
              <a:t>Sixth Outline Level</a:t>
            </a:r>
          </a:p>
          <a:p>
            <a:pPr lvl="4"/>
            <a:r>
              <a:rPr lang="en-GB" altLang="ru-RU" smtClean="0"/>
              <a:t>Seventh Outline Level</a:t>
            </a:r>
          </a:p>
        </p:txBody>
      </p:sp>
      <p:sp>
        <p:nvSpPr>
          <p:cNvPr id="1028" name="Text Box 3"/>
          <p:cNvSpPr txBox="1">
            <a:spLocks noChangeArrowheads="1"/>
          </p:cNvSpPr>
          <p:nvPr/>
        </p:nvSpPr>
        <p:spPr bwMode="auto">
          <a:xfrm>
            <a:off x="685800" y="62484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1" hangingPunct="1">
              <a:buClr>
                <a:srgbClr val="000000"/>
              </a:buClr>
              <a:buSzPct val="100000"/>
              <a:buFont typeface="Times New Roman" panose="02020603050405020304" pitchFamily="18" charset="0"/>
              <a:buNone/>
            </a:pPr>
            <a:endParaRPr lang="ru-RU" altLang="ru-RU">
              <a:solidFill>
                <a:srgbClr val="FFFFFF"/>
              </a:solidFill>
              <a:latin typeface="Arial" panose="020B0604020202020204" pitchFamily="34" charset="0"/>
            </a:endParaRPr>
          </a:p>
        </p:txBody>
      </p:sp>
      <p:sp>
        <p:nvSpPr>
          <p:cNvPr id="2" name="Rectangle 4">
            <a:extLst>
              <a:ext uri="{FF2B5EF4-FFF2-40B4-BE49-F238E27FC236}">
                <a16:creationId xmlns="" xmlns:a16="http://schemas.microsoft.com/office/drawing/2014/main" id="{4D24F4B9-00A9-4F4F-8EBF-35AAB4040F0B}"/>
              </a:ext>
            </a:extLst>
          </p:cNvPr>
          <p:cNvSpPr>
            <a:spLocks noGrp="1" noChangeArrowheads="1"/>
          </p:cNvSpPr>
          <p:nvPr>
            <p:ph type="ftr"/>
          </p:nvPr>
        </p:nvSpPr>
        <p:spPr bwMode="auto">
          <a:xfrm>
            <a:off x="0" y="6597650"/>
            <a:ext cx="9140825" cy="17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n-ea"/>
                <a:cs typeface="+mn-cs"/>
              </a:defRPr>
            </a:lvl1pPr>
          </a:lstStyle>
          <a:p>
            <a:pPr defTabSz="457200">
              <a:defRPr/>
            </a:pPr>
            <a:r>
              <a:rPr lang="en-US" altLang="ru-RU"/>
              <a:t>Tanenbaum &amp; Woodhull, Operating Systems: Design and Implementation, (c) 2006 Prentice-Hall, Inc. All rights reserved. 0-13-142938-8</a:t>
            </a:r>
          </a:p>
        </p:txBody>
      </p:sp>
      <p:sp>
        <p:nvSpPr>
          <p:cNvPr id="1029" name="Rectangle 5">
            <a:extLst>
              <a:ext uri="{FF2B5EF4-FFF2-40B4-BE49-F238E27FC236}">
                <a16:creationId xmlns="" xmlns:a16="http://schemas.microsoft.com/office/drawing/2014/main" id="{9AAEA43D-4DED-4123-9214-156A6B8ED8C3}"/>
              </a:ext>
            </a:extLst>
          </p:cNvPr>
          <p:cNvSpPr>
            <a:spLocks noGrp="1" noChangeArrowheads="1"/>
          </p:cNvSpPr>
          <p:nvPr>
            <p:ph type="sldNum"/>
          </p:nvPr>
        </p:nvSpPr>
        <p:spPr bwMode="auto">
          <a:xfrm>
            <a:off x="6553200" y="6248400"/>
            <a:ext cx="1901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mtClean="0">
                <a:solidFill>
                  <a:srgbClr val="FFFFFF"/>
                </a:solidFill>
                <a:ea typeface="+mn-ea"/>
              </a:defRPr>
            </a:lvl1pPr>
          </a:lstStyle>
          <a:p>
            <a:pPr defTabSz="457200">
              <a:defRPr/>
            </a:pPr>
            <a:fld id="{1F48ED79-EE45-42B2-B36B-22A8E8A2D952}" type="slidenum">
              <a:rPr lang="en-US" altLang="ru-RU">
                <a:latin typeface="Arial" panose="020B0604020202020204" pitchFamily="34" charset="0"/>
              </a:rPr>
              <a:pPr defTabSz="457200">
                <a:defRPr/>
              </a:pPr>
              <a:t>‹#›</a:t>
            </a:fld>
            <a:endParaRPr lang="en-US" altLang="ru-RU">
              <a:latin typeface="Arial" panose="020B0604020202020204" pitchFamily="34" charset="0"/>
            </a:endParaRPr>
          </a:p>
        </p:txBody>
      </p:sp>
    </p:spTree>
    <p:extLst>
      <p:ext uri="{BB962C8B-B14F-4D97-AF65-F5344CB8AC3E}">
        <p14:creationId xmlns:p14="http://schemas.microsoft.com/office/powerpoint/2010/main" val="2050108966"/>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9pPr>
    </p:titleStyle>
    <p:bodyStyle>
      <a:lvl1pPr marL="342900" indent="-342900" algn="ctr"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1pPr>
      <a:lvl2pPr marL="742950" indent="-28575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itchFamily="16" charset="0"/>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Times New Roman" pitchFamily="16"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itchFamily="16"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itchFamily="16" charset="0"/>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ru-RU" smtClean="0"/>
              <a:t>Click to edit Master title style</a:t>
            </a:r>
          </a:p>
        </p:txBody>
      </p:sp>
      <p:sp>
        <p:nvSpPr>
          <p:cNvPr id="2051" name="Rectangle 2"/>
          <p:cNvSpPr>
            <a:spLocks noGrp="1" noChangeArrowheads="1"/>
          </p:cNvSpPr>
          <p:nvPr>
            <p:ph type="body" idx="1"/>
          </p:nvPr>
        </p:nvSpPr>
        <p:spPr bwMode="auto">
          <a:xfrm>
            <a:off x="887413" y="5513388"/>
            <a:ext cx="7758112"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ru-RU" smtClean="0"/>
              <a:t>Click to edit the outline text format</a:t>
            </a:r>
          </a:p>
          <a:p>
            <a:pPr lvl="1"/>
            <a:r>
              <a:rPr lang="en-GB" altLang="ru-RU" smtClean="0"/>
              <a:t>Second Outline Level</a:t>
            </a:r>
          </a:p>
          <a:p>
            <a:pPr lvl="2"/>
            <a:r>
              <a:rPr lang="en-GB" altLang="ru-RU" smtClean="0"/>
              <a:t>Third Outline Level</a:t>
            </a:r>
          </a:p>
          <a:p>
            <a:pPr lvl="3"/>
            <a:r>
              <a:rPr lang="en-GB" altLang="ru-RU" smtClean="0"/>
              <a:t>Fourth Outline Level</a:t>
            </a:r>
          </a:p>
          <a:p>
            <a:pPr lvl="4"/>
            <a:r>
              <a:rPr lang="en-GB" altLang="ru-RU" smtClean="0"/>
              <a:t>Fifth Outline Level</a:t>
            </a:r>
          </a:p>
          <a:p>
            <a:pPr lvl="4"/>
            <a:r>
              <a:rPr lang="en-GB" altLang="ru-RU" smtClean="0"/>
              <a:t>Sixth Outline Level</a:t>
            </a:r>
          </a:p>
          <a:p>
            <a:pPr lvl="0"/>
            <a:r>
              <a:rPr lang="en-GB" altLang="ru-RU" smtClean="0"/>
              <a:t>Seventh Outline LevelClick to edit Master text styles</a:t>
            </a:r>
          </a:p>
        </p:txBody>
      </p:sp>
      <p:sp>
        <p:nvSpPr>
          <p:cNvPr id="2" name="Rectangle 3">
            <a:extLst>
              <a:ext uri="{FF2B5EF4-FFF2-40B4-BE49-F238E27FC236}">
                <a16:creationId xmlns="" xmlns:a16="http://schemas.microsoft.com/office/drawing/2014/main" id="{9443F533-8162-4B41-82CE-FB9B71A75F41}"/>
              </a:ext>
            </a:extLst>
          </p:cNvPr>
          <p:cNvSpPr>
            <a:spLocks noGrp="1" noChangeArrowheads="1"/>
          </p:cNvSpPr>
          <p:nvPr>
            <p:ph type="ftr"/>
          </p:nvPr>
        </p:nvSpPr>
        <p:spPr bwMode="auto">
          <a:xfrm>
            <a:off x="215900" y="6492875"/>
            <a:ext cx="8670925"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1" hangingPunct="1">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200">
                <a:solidFill>
                  <a:srgbClr val="8B8B8B"/>
                </a:solidFill>
                <a:latin typeface="+mn-lt"/>
                <a:ea typeface="+mn-ea"/>
                <a:cs typeface="DejaVu Sans" charset="0"/>
              </a:defRPr>
            </a:lvl1pPr>
          </a:lstStyle>
          <a:p>
            <a:pPr defTabSz="457200">
              <a:defRPr/>
            </a:pPr>
            <a:r>
              <a:rPr lang="en-US" altLang="ru-RU"/>
              <a:t>Tanenbaum &amp; Bo,Modern  Operating Systems:4th ed., (c) 2013 Prentice-Hall, Inc. All rights reserved. </a:t>
            </a:r>
          </a:p>
        </p:txBody>
      </p:sp>
      <p:sp>
        <p:nvSpPr>
          <p:cNvPr id="2052" name="Rectangle 4">
            <a:extLst>
              <a:ext uri="{FF2B5EF4-FFF2-40B4-BE49-F238E27FC236}">
                <a16:creationId xmlns="" xmlns:a16="http://schemas.microsoft.com/office/drawing/2014/main" id="{AE660E99-B6EF-4016-9960-4713C8DF2FE3}"/>
              </a:ext>
            </a:extLst>
          </p:cNvPr>
          <p:cNvSpPr>
            <a:spLocks noGrp="1" noChangeArrowheads="1"/>
          </p:cNvSpPr>
          <p:nvPr>
            <p:ph type="dt"/>
          </p:nvPr>
        </p:nvSpPr>
        <p:spPr bwMode="auto">
          <a:xfrm>
            <a:off x="457200" y="6246813"/>
            <a:ext cx="212883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hangingPunct="1">
              <a:lnSpc>
                <a:spcPct val="93000"/>
              </a:lnSpc>
              <a:buClr>
                <a:srgbClr val="000000"/>
              </a:buClr>
              <a:buSzPct val="100000"/>
              <a:buFont typeface="Times New Roman" pitchFamily="16" charset="0"/>
              <a:buNone/>
              <a:tabLst>
                <a:tab pos="457200" algn="l"/>
                <a:tab pos="914400" algn="l"/>
                <a:tab pos="1371600" algn="l"/>
                <a:tab pos="1828800" algn="l"/>
              </a:tabLst>
              <a:defRPr sz="1400">
                <a:solidFill>
                  <a:srgbClr val="000000"/>
                </a:solidFill>
                <a:latin typeface="Times New Roman" pitchFamily="16" charset="0"/>
                <a:ea typeface="+mn-ea"/>
                <a:cs typeface="DejaVu Sans" charset="0"/>
              </a:defRPr>
            </a:lvl1pPr>
          </a:lstStyle>
          <a:p>
            <a:pPr defTabSz="457200">
              <a:defRPr/>
            </a:pPr>
            <a:endParaRPr lang="en-US" altLang="ru-RU"/>
          </a:p>
        </p:txBody>
      </p:sp>
      <p:sp>
        <p:nvSpPr>
          <p:cNvPr id="2053" name="Rectangle 5">
            <a:extLst>
              <a:ext uri="{FF2B5EF4-FFF2-40B4-BE49-F238E27FC236}">
                <a16:creationId xmlns="" xmlns:a16="http://schemas.microsoft.com/office/drawing/2014/main" id="{EA10B532-37C8-4E89-A658-3758DA8C770C}"/>
              </a:ext>
            </a:extLst>
          </p:cNvPr>
          <p:cNvSpPr>
            <a:spLocks noGrp="1" noChangeArrowheads="1"/>
          </p:cNvSpPr>
          <p:nvPr>
            <p:ph type="sldNum"/>
          </p:nvPr>
        </p:nvSpPr>
        <p:spPr bwMode="auto">
          <a:xfrm>
            <a:off x="6556375" y="6246813"/>
            <a:ext cx="212883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57200" algn="l"/>
                <a:tab pos="914400" algn="l"/>
                <a:tab pos="1371600" algn="l"/>
                <a:tab pos="1828800" algn="l"/>
              </a:tabLst>
              <a:defRPr sz="1400" smtClean="0">
                <a:solidFill>
                  <a:srgbClr val="000000"/>
                </a:solidFill>
                <a:latin typeface="Times New Roman" panose="02020603050405020304" pitchFamily="18" charset="0"/>
                <a:ea typeface="+mn-ea"/>
                <a:cs typeface="DejaVu Sans" charset="0"/>
              </a:defRPr>
            </a:lvl1pPr>
          </a:lstStyle>
          <a:p>
            <a:pPr defTabSz="457200">
              <a:defRPr/>
            </a:pPr>
            <a:fld id="{2257C0C5-925C-4EF5-A66D-15D09B5756AE}" type="slidenum">
              <a:rPr lang="en-US" altLang="ru-RU"/>
              <a:pPr defTabSz="457200">
                <a:defRPr/>
              </a:pPr>
              <a:t>‹#›</a:t>
            </a:fld>
            <a:endParaRPr lang="en-US" altLang="ru-RU"/>
          </a:p>
        </p:txBody>
      </p:sp>
    </p:spTree>
    <p:extLst>
      <p:ext uri="{BB962C8B-B14F-4D97-AF65-F5344CB8AC3E}">
        <p14:creationId xmlns:p14="http://schemas.microsoft.com/office/powerpoint/2010/main" val="3700865513"/>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Lst>
  <p:hf sldNum="0" hdr="0" dt="0"/>
  <p:txStyles>
    <p:titleStyle>
      <a:lvl1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2pPr>
      <a:lvl3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3pPr>
      <a:lvl4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4pPr>
      <a:lvl5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5pPr>
      <a:lvl6pPr marL="25146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6pPr>
      <a:lvl7pPr marL="29718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7pPr>
      <a:lvl8pPr marL="34290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8pPr>
      <a:lvl9pPr marL="38862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9pPr>
    </p:titleStyle>
    <p:bodyStyle>
      <a:lvl1pPr marL="342900" indent="-342900" algn="l" defTabSz="457200" rtl="0" eaLnBrk="0" fontAlgn="base" hangingPunct="0">
        <a:lnSpc>
          <a:spcPct val="98000"/>
        </a:lnSpc>
        <a:spcBef>
          <a:spcPts val="1425"/>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lnSpc>
          <a:spcPct val="98000"/>
        </a:lnSpc>
        <a:spcBef>
          <a:spcPts val="1138"/>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2pPr>
      <a:lvl3pPr marL="1143000" indent="-228600" algn="l" defTabSz="457200" rtl="0" eaLnBrk="0" fontAlgn="base" hangingPunct="0">
        <a:lnSpc>
          <a:spcPct val="98000"/>
        </a:lnSpc>
        <a:spcBef>
          <a:spcPts val="85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57200" rtl="0" eaLnBrk="0" fontAlgn="base" hangingPunct="0">
        <a:lnSpc>
          <a:spcPct val="98000"/>
        </a:lnSpc>
        <a:spcBef>
          <a:spcPts val="5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lnSpc>
          <a:spcPct val="98000"/>
        </a:lnSpc>
        <a:spcBef>
          <a:spcPts val="288"/>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914082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ru-RU" smtClean="0"/>
              <a:t>Click to edit the title text format</a:t>
            </a:r>
          </a:p>
        </p:txBody>
      </p:sp>
      <p:sp>
        <p:nvSpPr>
          <p:cNvPr id="1027" name="Rectangle 2"/>
          <p:cNvSpPr>
            <a:spLocks noGrp="1" noChangeArrowheads="1"/>
          </p:cNvSpPr>
          <p:nvPr>
            <p:ph type="body" idx="1"/>
          </p:nvPr>
        </p:nvSpPr>
        <p:spPr bwMode="auto">
          <a:xfrm>
            <a:off x="0" y="5715000"/>
            <a:ext cx="914082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ru-RU" smtClean="0"/>
              <a:t>Click to edit the outline text format</a:t>
            </a:r>
          </a:p>
          <a:p>
            <a:pPr lvl="1"/>
            <a:r>
              <a:rPr lang="en-GB" altLang="ru-RU" smtClean="0"/>
              <a:t>Second Outline Level</a:t>
            </a:r>
          </a:p>
          <a:p>
            <a:pPr lvl="2"/>
            <a:r>
              <a:rPr lang="en-GB" altLang="ru-RU" smtClean="0"/>
              <a:t>Third Outline Level</a:t>
            </a:r>
          </a:p>
          <a:p>
            <a:pPr lvl="3"/>
            <a:r>
              <a:rPr lang="en-GB" altLang="ru-RU" smtClean="0"/>
              <a:t>Fourth Outline Level</a:t>
            </a:r>
          </a:p>
          <a:p>
            <a:pPr lvl="4"/>
            <a:r>
              <a:rPr lang="en-GB" altLang="ru-RU" smtClean="0"/>
              <a:t>Fifth Outline Level</a:t>
            </a:r>
          </a:p>
          <a:p>
            <a:pPr lvl="4"/>
            <a:r>
              <a:rPr lang="en-GB" altLang="ru-RU" smtClean="0"/>
              <a:t>Sixth Outline Level</a:t>
            </a:r>
          </a:p>
          <a:p>
            <a:pPr lvl="4"/>
            <a:r>
              <a:rPr lang="en-GB" altLang="ru-RU" smtClean="0"/>
              <a:t>Seventh Outline Level</a:t>
            </a:r>
          </a:p>
        </p:txBody>
      </p:sp>
      <p:sp>
        <p:nvSpPr>
          <p:cNvPr id="1028" name="Text Box 3"/>
          <p:cNvSpPr txBox="1">
            <a:spLocks noChangeArrowheads="1"/>
          </p:cNvSpPr>
          <p:nvPr/>
        </p:nvSpPr>
        <p:spPr bwMode="auto">
          <a:xfrm>
            <a:off x="685800" y="62484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1" hangingPunct="1">
              <a:buClr>
                <a:srgbClr val="000000"/>
              </a:buClr>
              <a:buSzPct val="100000"/>
              <a:buFont typeface="Times New Roman" panose="02020603050405020304" pitchFamily="18" charset="0"/>
              <a:buNone/>
            </a:pPr>
            <a:endParaRPr lang="ru-RU" altLang="ru-RU">
              <a:solidFill>
                <a:srgbClr val="FFFFFF"/>
              </a:solidFill>
              <a:latin typeface="Arial" panose="020B0604020202020204" pitchFamily="34" charset="0"/>
            </a:endParaRPr>
          </a:p>
        </p:txBody>
      </p:sp>
      <p:sp>
        <p:nvSpPr>
          <p:cNvPr id="2" name="Rectangle 4">
            <a:extLst>
              <a:ext uri="{FF2B5EF4-FFF2-40B4-BE49-F238E27FC236}">
                <a16:creationId xmlns="" xmlns:a16="http://schemas.microsoft.com/office/drawing/2014/main" id="{4D24F4B9-00A9-4F4F-8EBF-35AAB4040F0B}"/>
              </a:ext>
            </a:extLst>
          </p:cNvPr>
          <p:cNvSpPr>
            <a:spLocks noGrp="1" noChangeArrowheads="1"/>
          </p:cNvSpPr>
          <p:nvPr>
            <p:ph type="ftr"/>
          </p:nvPr>
        </p:nvSpPr>
        <p:spPr bwMode="auto">
          <a:xfrm>
            <a:off x="0" y="6597650"/>
            <a:ext cx="9140825" cy="17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n-ea"/>
                <a:cs typeface="+mn-cs"/>
              </a:defRPr>
            </a:lvl1pPr>
          </a:lstStyle>
          <a:p>
            <a:pPr defTabSz="457200">
              <a:defRPr/>
            </a:pPr>
            <a:r>
              <a:rPr lang="en-US" altLang="ru-RU"/>
              <a:t>Tanenbaum &amp; Woodhull, Operating Systems: Design and Implementation, (c) 2006 Prentice-Hall, Inc. All rights reserved. 0-13-142938-8</a:t>
            </a:r>
          </a:p>
        </p:txBody>
      </p:sp>
      <p:sp>
        <p:nvSpPr>
          <p:cNvPr id="1029" name="Rectangle 5">
            <a:extLst>
              <a:ext uri="{FF2B5EF4-FFF2-40B4-BE49-F238E27FC236}">
                <a16:creationId xmlns="" xmlns:a16="http://schemas.microsoft.com/office/drawing/2014/main" id="{9AAEA43D-4DED-4123-9214-156A6B8ED8C3}"/>
              </a:ext>
            </a:extLst>
          </p:cNvPr>
          <p:cNvSpPr>
            <a:spLocks noGrp="1" noChangeArrowheads="1"/>
          </p:cNvSpPr>
          <p:nvPr>
            <p:ph type="sldNum"/>
          </p:nvPr>
        </p:nvSpPr>
        <p:spPr bwMode="auto">
          <a:xfrm>
            <a:off x="6553200" y="6248400"/>
            <a:ext cx="1901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mtClean="0">
                <a:solidFill>
                  <a:srgbClr val="FFFFFF"/>
                </a:solidFill>
                <a:ea typeface="+mn-ea"/>
              </a:defRPr>
            </a:lvl1pPr>
          </a:lstStyle>
          <a:p>
            <a:pPr defTabSz="457200">
              <a:defRPr/>
            </a:pPr>
            <a:fld id="{1F48ED79-EE45-42B2-B36B-22A8E8A2D952}" type="slidenum">
              <a:rPr lang="en-US" altLang="ru-RU">
                <a:latin typeface="Arial" panose="020B0604020202020204" pitchFamily="34" charset="0"/>
              </a:rPr>
              <a:pPr defTabSz="457200">
                <a:defRPr/>
              </a:pPr>
              <a:t>‹#›</a:t>
            </a:fld>
            <a:endParaRPr lang="en-US" altLang="ru-RU">
              <a:latin typeface="Arial" panose="020B0604020202020204" pitchFamily="34" charset="0"/>
            </a:endParaRPr>
          </a:p>
        </p:txBody>
      </p:sp>
    </p:spTree>
    <p:extLst>
      <p:ext uri="{BB962C8B-B14F-4D97-AF65-F5344CB8AC3E}">
        <p14:creationId xmlns:p14="http://schemas.microsoft.com/office/powerpoint/2010/main" val="992677928"/>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9pPr>
    </p:titleStyle>
    <p:bodyStyle>
      <a:lvl1pPr marL="342900" indent="-342900" algn="ctr"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1pPr>
      <a:lvl2pPr marL="742950" indent="-28575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itchFamily="16" charset="0"/>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Times New Roman" pitchFamily="16"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itchFamily="16"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itchFamily="16" charset="0"/>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ru-RU" smtClean="0"/>
              <a:t>Click to edit Master title style</a:t>
            </a:r>
          </a:p>
        </p:txBody>
      </p:sp>
      <p:sp>
        <p:nvSpPr>
          <p:cNvPr id="2051" name="Rectangle 2"/>
          <p:cNvSpPr>
            <a:spLocks noGrp="1" noChangeArrowheads="1"/>
          </p:cNvSpPr>
          <p:nvPr>
            <p:ph type="body" idx="1"/>
          </p:nvPr>
        </p:nvSpPr>
        <p:spPr bwMode="auto">
          <a:xfrm>
            <a:off x="887413" y="5513388"/>
            <a:ext cx="7758112"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ru-RU" smtClean="0"/>
              <a:t>Click to edit the outline text format</a:t>
            </a:r>
          </a:p>
          <a:p>
            <a:pPr lvl="1"/>
            <a:r>
              <a:rPr lang="en-GB" altLang="ru-RU" smtClean="0"/>
              <a:t>Second Outline Level</a:t>
            </a:r>
          </a:p>
          <a:p>
            <a:pPr lvl="2"/>
            <a:r>
              <a:rPr lang="en-GB" altLang="ru-RU" smtClean="0"/>
              <a:t>Third Outline Level</a:t>
            </a:r>
          </a:p>
          <a:p>
            <a:pPr lvl="3"/>
            <a:r>
              <a:rPr lang="en-GB" altLang="ru-RU" smtClean="0"/>
              <a:t>Fourth Outline Level</a:t>
            </a:r>
          </a:p>
          <a:p>
            <a:pPr lvl="4"/>
            <a:r>
              <a:rPr lang="en-GB" altLang="ru-RU" smtClean="0"/>
              <a:t>Fifth Outline Level</a:t>
            </a:r>
          </a:p>
          <a:p>
            <a:pPr lvl="4"/>
            <a:r>
              <a:rPr lang="en-GB" altLang="ru-RU" smtClean="0"/>
              <a:t>Sixth Outline Level</a:t>
            </a:r>
          </a:p>
          <a:p>
            <a:pPr lvl="0"/>
            <a:r>
              <a:rPr lang="en-GB" altLang="ru-RU" smtClean="0"/>
              <a:t>Seventh Outline LevelClick to edit Master text styles</a:t>
            </a:r>
          </a:p>
        </p:txBody>
      </p:sp>
      <p:sp>
        <p:nvSpPr>
          <p:cNvPr id="2" name="Rectangle 3">
            <a:extLst>
              <a:ext uri="{FF2B5EF4-FFF2-40B4-BE49-F238E27FC236}">
                <a16:creationId xmlns="" xmlns:a16="http://schemas.microsoft.com/office/drawing/2014/main" id="{9443F533-8162-4B41-82CE-FB9B71A75F41}"/>
              </a:ext>
            </a:extLst>
          </p:cNvPr>
          <p:cNvSpPr>
            <a:spLocks noGrp="1" noChangeArrowheads="1"/>
          </p:cNvSpPr>
          <p:nvPr>
            <p:ph type="ftr"/>
          </p:nvPr>
        </p:nvSpPr>
        <p:spPr bwMode="auto">
          <a:xfrm>
            <a:off x="215900" y="6492875"/>
            <a:ext cx="8670925"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1" hangingPunct="1">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200">
                <a:solidFill>
                  <a:srgbClr val="8B8B8B"/>
                </a:solidFill>
                <a:latin typeface="+mn-lt"/>
                <a:ea typeface="+mn-ea"/>
                <a:cs typeface="DejaVu Sans" charset="0"/>
              </a:defRPr>
            </a:lvl1pPr>
          </a:lstStyle>
          <a:p>
            <a:pPr defTabSz="457200">
              <a:defRPr/>
            </a:pPr>
            <a:r>
              <a:rPr lang="en-US" altLang="ru-RU"/>
              <a:t>Tanenbaum &amp; Bo,Modern  Operating Systems:4th ed., (c) 2013 Prentice-Hall, Inc. All rights reserved. </a:t>
            </a:r>
          </a:p>
        </p:txBody>
      </p:sp>
      <p:sp>
        <p:nvSpPr>
          <p:cNvPr id="2052" name="Rectangle 4">
            <a:extLst>
              <a:ext uri="{FF2B5EF4-FFF2-40B4-BE49-F238E27FC236}">
                <a16:creationId xmlns="" xmlns:a16="http://schemas.microsoft.com/office/drawing/2014/main" id="{AE660E99-B6EF-4016-9960-4713C8DF2FE3}"/>
              </a:ext>
            </a:extLst>
          </p:cNvPr>
          <p:cNvSpPr>
            <a:spLocks noGrp="1" noChangeArrowheads="1"/>
          </p:cNvSpPr>
          <p:nvPr>
            <p:ph type="dt"/>
          </p:nvPr>
        </p:nvSpPr>
        <p:spPr bwMode="auto">
          <a:xfrm>
            <a:off x="457200" y="6246813"/>
            <a:ext cx="212883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hangingPunct="1">
              <a:lnSpc>
                <a:spcPct val="93000"/>
              </a:lnSpc>
              <a:buClr>
                <a:srgbClr val="000000"/>
              </a:buClr>
              <a:buSzPct val="100000"/>
              <a:buFont typeface="Times New Roman" pitchFamily="16" charset="0"/>
              <a:buNone/>
              <a:tabLst>
                <a:tab pos="457200" algn="l"/>
                <a:tab pos="914400" algn="l"/>
                <a:tab pos="1371600" algn="l"/>
                <a:tab pos="1828800" algn="l"/>
              </a:tabLst>
              <a:defRPr sz="1400">
                <a:solidFill>
                  <a:srgbClr val="000000"/>
                </a:solidFill>
                <a:latin typeface="Times New Roman" pitchFamily="16" charset="0"/>
                <a:ea typeface="+mn-ea"/>
                <a:cs typeface="DejaVu Sans" charset="0"/>
              </a:defRPr>
            </a:lvl1pPr>
          </a:lstStyle>
          <a:p>
            <a:pPr defTabSz="457200">
              <a:defRPr/>
            </a:pPr>
            <a:endParaRPr lang="en-US" altLang="ru-RU"/>
          </a:p>
        </p:txBody>
      </p:sp>
      <p:sp>
        <p:nvSpPr>
          <p:cNvPr id="2053" name="Rectangle 5">
            <a:extLst>
              <a:ext uri="{FF2B5EF4-FFF2-40B4-BE49-F238E27FC236}">
                <a16:creationId xmlns="" xmlns:a16="http://schemas.microsoft.com/office/drawing/2014/main" id="{EA10B532-37C8-4E89-A658-3758DA8C770C}"/>
              </a:ext>
            </a:extLst>
          </p:cNvPr>
          <p:cNvSpPr>
            <a:spLocks noGrp="1" noChangeArrowheads="1"/>
          </p:cNvSpPr>
          <p:nvPr>
            <p:ph type="sldNum"/>
          </p:nvPr>
        </p:nvSpPr>
        <p:spPr bwMode="auto">
          <a:xfrm>
            <a:off x="6556375" y="6246813"/>
            <a:ext cx="212883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57200" algn="l"/>
                <a:tab pos="914400" algn="l"/>
                <a:tab pos="1371600" algn="l"/>
                <a:tab pos="1828800" algn="l"/>
              </a:tabLst>
              <a:defRPr sz="1400" smtClean="0">
                <a:solidFill>
                  <a:srgbClr val="000000"/>
                </a:solidFill>
                <a:latin typeface="Times New Roman" panose="02020603050405020304" pitchFamily="18" charset="0"/>
                <a:ea typeface="+mn-ea"/>
                <a:cs typeface="DejaVu Sans" charset="0"/>
              </a:defRPr>
            </a:lvl1pPr>
          </a:lstStyle>
          <a:p>
            <a:pPr defTabSz="457200">
              <a:defRPr/>
            </a:pPr>
            <a:fld id="{2257C0C5-925C-4EF5-A66D-15D09B5756AE}" type="slidenum">
              <a:rPr lang="en-US" altLang="ru-RU"/>
              <a:pPr defTabSz="457200">
                <a:defRPr/>
              </a:pPr>
              <a:t>‹#›</a:t>
            </a:fld>
            <a:endParaRPr lang="en-US" altLang="ru-RU"/>
          </a:p>
        </p:txBody>
      </p:sp>
    </p:spTree>
    <p:extLst>
      <p:ext uri="{BB962C8B-B14F-4D97-AF65-F5344CB8AC3E}">
        <p14:creationId xmlns:p14="http://schemas.microsoft.com/office/powerpoint/2010/main" val="3178885396"/>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Lst>
  <p:hf sldNum="0" hdr="0" dt="0"/>
  <p:txStyles>
    <p:titleStyle>
      <a:lvl1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2pPr>
      <a:lvl3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3pPr>
      <a:lvl4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4pPr>
      <a:lvl5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5pPr>
      <a:lvl6pPr marL="25146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6pPr>
      <a:lvl7pPr marL="29718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7pPr>
      <a:lvl8pPr marL="34290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8pPr>
      <a:lvl9pPr marL="38862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9pPr>
    </p:titleStyle>
    <p:bodyStyle>
      <a:lvl1pPr marL="342900" indent="-342900" algn="l" defTabSz="457200" rtl="0" eaLnBrk="0" fontAlgn="base" hangingPunct="0">
        <a:lnSpc>
          <a:spcPct val="98000"/>
        </a:lnSpc>
        <a:spcBef>
          <a:spcPts val="1425"/>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lnSpc>
          <a:spcPct val="98000"/>
        </a:lnSpc>
        <a:spcBef>
          <a:spcPts val="1138"/>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2pPr>
      <a:lvl3pPr marL="1143000" indent="-228600" algn="l" defTabSz="457200" rtl="0" eaLnBrk="0" fontAlgn="base" hangingPunct="0">
        <a:lnSpc>
          <a:spcPct val="98000"/>
        </a:lnSpc>
        <a:spcBef>
          <a:spcPts val="85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57200" rtl="0" eaLnBrk="0" fontAlgn="base" hangingPunct="0">
        <a:lnSpc>
          <a:spcPct val="98000"/>
        </a:lnSpc>
        <a:spcBef>
          <a:spcPts val="5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lnSpc>
          <a:spcPct val="98000"/>
        </a:lnSpc>
        <a:spcBef>
          <a:spcPts val="288"/>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ru-RU" smtClean="0"/>
              <a:t>Click to edit Master title style</a:t>
            </a:r>
          </a:p>
        </p:txBody>
      </p:sp>
      <p:sp>
        <p:nvSpPr>
          <p:cNvPr id="2051" name="Rectangle 2"/>
          <p:cNvSpPr>
            <a:spLocks noGrp="1" noChangeArrowheads="1"/>
          </p:cNvSpPr>
          <p:nvPr>
            <p:ph type="body" idx="1"/>
          </p:nvPr>
        </p:nvSpPr>
        <p:spPr bwMode="auto">
          <a:xfrm>
            <a:off x="887413" y="5513388"/>
            <a:ext cx="7758112"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ru-RU" smtClean="0"/>
              <a:t>Click to edit the outline text format</a:t>
            </a:r>
          </a:p>
          <a:p>
            <a:pPr lvl="1"/>
            <a:r>
              <a:rPr lang="en-GB" altLang="ru-RU" smtClean="0"/>
              <a:t>Second Outline Level</a:t>
            </a:r>
          </a:p>
          <a:p>
            <a:pPr lvl="2"/>
            <a:r>
              <a:rPr lang="en-GB" altLang="ru-RU" smtClean="0"/>
              <a:t>Third Outline Level</a:t>
            </a:r>
          </a:p>
          <a:p>
            <a:pPr lvl="3"/>
            <a:r>
              <a:rPr lang="en-GB" altLang="ru-RU" smtClean="0"/>
              <a:t>Fourth Outline Level</a:t>
            </a:r>
          </a:p>
          <a:p>
            <a:pPr lvl="4"/>
            <a:r>
              <a:rPr lang="en-GB" altLang="ru-RU" smtClean="0"/>
              <a:t>Fifth Outline Level</a:t>
            </a:r>
          </a:p>
          <a:p>
            <a:pPr lvl="4"/>
            <a:r>
              <a:rPr lang="en-GB" altLang="ru-RU" smtClean="0"/>
              <a:t>Sixth Outline Level</a:t>
            </a:r>
          </a:p>
          <a:p>
            <a:pPr lvl="0"/>
            <a:r>
              <a:rPr lang="en-GB" altLang="ru-RU" smtClean="0"/>
              <a:t>Seventh Outline LevelClick to edit Master text styles</a:t>
            </a:r>
          </a:p>
        </p:txBody>
      </p:sp>
      <p:sp>
        <p:nvSpPr>
          <p:cNvPr id="2" name="Rectangle 3">
            <a:extLst>
              <a:ext uri="{FF2B5EF4-FFF2-40B4-BE49-F238E27FC236}">
                <a16:creationId xmlns="" xmlns:a16="http://schemas.microsoft.com/office/drawing/2014/main" id="{9443F533-8162-4B41-82CE-FB9B71A75F41}"/>
              </a:ext>
            </a:extLst>
          </p:cNvPr>
          <p:cNvSpPr>
            <a:spLocks noGrp="1" noChangeArrowheads="1"/>
          </p:cNvSpPr>
          <p:nvPr>
            <p:ph type="ftr"/>
          </p:nvPr>
        </p:nvSpPr>
        <p:spPr bwMode="auto">
          <a:xfrm>
            <a:off x="215900" y="6492875"/>
            <a:ext cx="8670925"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1" hangingPunct="1">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1200">
                <a:solidFill>
                  <a:srgbClr val="8B8B8B"/>
                </a:solidFill>
                <a:latin typeface="+mn-lt"/>
                <a:ea typeface="+mn-ea"/>
                <a:cs typeface="DejaVu Sans" charset="0"/>
              </a:defRPr>
            </a:lvl1pPr>
          </a:lstStyle>
          <a:p>
            <a:pPr defTabSz="457200">
              <a:defRPr/>
            </a:pPr>
            <a:r>
              <a:rPr lang="en-US" altLang="ru-RU"/>
              <a:t>Tanenbaum &amp; Bo,Modern  Operating Systems:4th ed., (c) 2013 Prentice-Hall, Inc. All rights reserved. </a:t>
            </a:r>
          </a:p>
        </p:txBody>
      </p:sp>
      <p:sp>
        <p:nvSpPr>
          <p:cNvPr id="2052" name="Rectangle 4">
            <a:extLst>
              <a:ext uri="{FF2B5EF4-FFF2-40B4-BE49-F238E27FC236}">
                <a16:creationId xmlns="" xmlns:a16="http://schemas.microsoft.com/office/drawing/2014/main" id="{AE660E99-B6EF-4016-9960-4713C8DF2FE3}"/>
              </a:ext>
            </a:extLst>
          </p:cNvPr>
          <p:cNvSpPr>
            <a:spLocks noGrp="1" noChangeArrowheads="1"/>
          </p:cNvSpPr>
          <p:nvPr>
            <p:ph type="dt"/>
          </p:nvPr>
        </p:nvSpPr>
        <p:spPr bwMode="auto">
          <a:xfrm>
            <a:off x="457200" y="6246813"/>
            <a:ext cx="212883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hangingPunct="1">
              <a:lnSpc>
                <a:spcPct val="93000"/>
              </a:lnSpc>
              <a:buClr>
                <a:srgbClr val="000000"/>
              </a:buClr>
              <a:buSzPct val="100000"/>
              <a:buFont typeface="Times New Roman" pitchFamily="16" charset="0"/>
              <a:buNone/>
              <a:tabLst>
                <a:tab pos="457200" algn="l"/>
                <a:tab pos="914400" algn="l"/>
                <a:tab pos="1371600" algn="l"/>
                <a:tab pos="1828800" algn="l"/>
              </a:tabLst>
              <a:defRPr sz="1400">
                <a:solidFill>
                  <a:srgbClr val="000000"/>
                </a:solidFill>
                <a:latin typeface="Times New Roman" pitchFamily="16" charset="0"/>
                <a:ea typeface="+mn-ea"/>
                <a:cs typeface="DejaVu Sans" charset="0"/>
              </a:defRPr>
            </a:lvl1pPr>
          </a:lstStyle>
          <a:p>
            <a:pPr defTabSz="457200">
              <a:defRPr/>
            </a:pPr>
            <a:endParaRPr lang="en-US" altLang="ru-RU"/>
          </a:p>
        </p:txBody>
      </p:sp>
      <p:sp>
        <p:nvSpPr>
          <p:cNvPr id="2053" name="Rectangle 5">
            <a:extLst>
              <a:ext uri="{FF2B5EF4-FFF2-40B4-BE49-F238E27FC236}">
                <a16:creationId xmlns="" xmlns:a16="http://schemas.microsoft.com/office/drawing/2014/main" id="{EA10B532-37C8-4E89-A658-3758DA8C770C}"/>
              </a:ext>
            </a:extLst>
          </p:cNvPr>
          <p:cNvSpPr>
            <a:spLocks noGrp="1" noChangeArrowheads="1"/>
          </p:cNvSpPr>
          <p:nvPr>
            <p:ph type="sldNum"/>
          </p:nvPr>
        </p:nvSpPr>
        <p:spPr bwMode="auto">
          <a:xfrm>
            <a:off x="6556375" y="6246813"/>
            <a:ext cx="212883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57200" algn="l"/>
                <a:tab pos="914400" algn="l"/>
                <a:tab pos="1371600" algn="l"/>
                <a:tab pos="1828800" algn="l"/>
              </a:tabLst>
              <a:defRPr sz="1400" smtClean="0">
                <a:solidFill>
                  <a:srgbClr val="000000"/>
                </a:solidFill>
                <a:latin typeface="Times New Roman" panose="02020603050405020304" pitchFamily="18" charset="0"/>
                <a:ea typeface="+mn-ea"/>
                <a:cs typeface="DejaVu Sans" charset="0"/>
              </a:defRPr>
            </a:lvl1pPr>
          </a:lstStyle>
          <a:p>
            <a:pPr defTabSz="457200">
              <a:defRPr/>
            </a:pPr>
            <a:fld id="{2257C0C5-925C-4EF5-A66D-15D09B5756AE}" type="slidenum">
              <a:rPr lang="en-US" altLang="ru-RU"/>
              <a:pPr defTabSz="457200">
                <a:defRPr/>
              </a:pPr>
              <a:t>‹#›</a:t>
            </a:fld>
            <a:endParaRPr lang="en-US" altLang="ru-RU"/>
          </a:p>
        </p:txBody>
      </p:sp>
    </p:spTree>
    <p:extLst>
      <p:ext uri="{BB962C8B-B14F-4D97-AF65-F5344CB8AC3E}">
        <p14:creationId xmlns:p14="http://schemas.microsoft.com/office/powerpoint/2010/main" val="2453954043"/>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hf sldNum="0" hdr="0" dt="0"/>
  <p:txStyles>
    <p:titleStyle>
      <a:lvl1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2pPr>
      <a:lvl3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3pPr>
      <a:lvl4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4pPr>
      <a:lvl5pPr algn="l" defTabSz="457200"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Droid Sans Fallback" charset="0"/>
          <a:cs typeface="Droid Sans Fallback" charset="0"/>
        </a:defRPr>
      </a:lvl5pPr>
      <a:lvl6pPr marL="25146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6pPr>
      <a:lvl7pPr marL="29718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7pPr>
      <a:lvl8pPr marL="34290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8pPr>
      <a:lvl9pPr marL="3886200" indent="-228600" algn="l" defTabSz="457200" rtl="0" fontAlgn="base" hangingPunct="0">
        <a:lnSpc>
          <a:spcPct val="98000"/>
        </a:lnSpc>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Droid Sans Fallback" charset="0"/>
          <a:cs typeface="Droid Sans Fallback" charset="0"/>
        </a:defRPr>
      </a:lvl9pPr>
    </p:titleStyle>
    <p:bodyStyle>
      <a:lvl1pPr marL="342900" indent="-342900" algn="l" defTabSz="457200" rtl="0" eaLnBrk="0" fontAlgn="base" hangingPunct="0">
        <a:lnSpc>
          <a:spcPct val="98000"/>
        </a:lnSpc>
        <a:spcBef>
          <a:spcPts val="1425"/>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lnSpc>
          <a:spcPct val="98000"/>
        </a:lnSpc>
        <a:spcBef>
          <a:spcPts val="1138"/>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2pPr>
      <a:lvl3pPr marL="1143000" indent="-228600" algn="l" defTabSz="457200" rtl="0" eaLnBrk="0" fontAlgn="base" hangingPunct="0">
        <a:lnSpc>
          <a:spcPct val="98000"/>
        </a:lnSpc>
        <a:spcBef>
          <a:spcPts val="85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57200" rtl="0" eaLnBrk="0" fontAlgn="base" hangingPunct="0">
        <a:lnSpc>
          <a:spcPct val="98000"/>
        </a:lnSpc>
        <a:spcBef>
          <a:spcPts val="575"/>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lnSpc>
          <a:spcPct val="98000"/>
        </a:lnSpc>
        <a:spcBef>
          <a:spcPts val="288"/>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8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914082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ru-RU" smtClean="0"/>
              <a:t>Click to edit the title text format</a:t>
            </a:r>
          </a:p>
        </p:txBody>
      </p:sp>
      <p:sp>
        <p:nvSpPr>
          <p:cNvPr id="1027" name="Rectangle 2"/>
          <p:cNvSpPr>
            <a:spLocks noGrp="1" noChangeArrowheads="1"/>
          </p:cNvSpPr>
          <p:nvPr>
            <p:ph type="body" idx="1"/>
          </p:nvPr>
        </p:nvSpPr>
        <p:spPr bwMode="auto">
          <a:xfrm>
            <a:off x="0" y="5715000"/>
            <a:ext cx="914082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ru-RU" smtClean="0"/>
              <a:t>Click to edit the outline text format</a:t>
            </a:r>
          </a:p>
          <a:p>
            <a:pPr lvl="1"/>
            <a:r>
              <a:rPr lang="en-GB" altLang="ru-RU" smtClean="0"/>
              <a:t>Second Outline Level</a:t>
            </a:r>
          </a:p>
          <a:p>
            <a:pPr lvl="2"/>
            <a:r>
              <a:rPr lang="en-GB" altLang="ru-RU" smtClean="0"/>
              <a:t>Third Outline Level</a:t>
            </a:r>
          </a:p>
          <a:p>
            <a:pPr lvl="3"/>
            <a:r>
              <a:rPr lang="en-GB" altLang="ru-RU" smtClean="0"/>
              <a:t>Fourth Outline Level</a:t>
            </a:r>
          </a:p>
          <a:p>
            <a:pPr lvl="4"/>
            <a:r>
              <a:rPr lang="en-GB" altLang="ru-RU" smtClean="0"/>
              <a:t>Fifth Outline Level</a:t>
            </a:r>
          </a:p>
          <a:p>
            <a:pPr lvl="4"/>
            <a:r>
              <a:rPr lang="en-GB" altLang="ru-RU" smtClean="0"/>
              <a:t>Sixth Outline Level</a:t>
            </a:r>
          </a:p>
          <a:p>
            <a:pPr lvl="4"/>
            <a:r>
              <a:rPr lang="en-GB" altLang="ru-RU" smtClean="0"/>
              <a:t>Seventh Outline Level</a:t>
            </a:r>
          </a:p>
        </p:txBody>
      </p:sp>
      <p:sp>
        <p:nvSpPr>
          <p:cNvPr id="1028" name="Text Box 3"/>
          <p:cNvSpPr txBox="1">
            <a:spLocks noChangeArrowheads="1"/>
          </p:cNvSpPr>
          <p:nvPr/>
        </p:nvSpPr>
        <p:spPr bwMode="auto">
          <a:xfrm>
            <a:off x="685800" y="62484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1" hangingPunct="1">
              <a:buClr>
                <a:srgbClr val="000000"/>
              </a:buClr>
              <a:buSzPct val="100000"/>
              <a:buFont typeface="Times New Roman" panose="02020603050405020304" pitchFamily="18" charset="0"/>
              <a:buNone/>
            </a:pPr>
            <a:endParaRPr lang="ru-RU" altLang="ru-RU">
              <a:solidFill>
                <a:srgbClr val="FFFFFF"/>
              </a:solidFill>
              <a:latin typeface="Arial" panose="020B0604020202020204" pitchFamily="34" charset="0"/>
            </a:endParaRPr>
          </a:p>
        </p:txBody>
      </p:sp>
      <p:sp>
        <p:nvSpPr>
          <p:cNvPr id="2" name="Rectangle 4">
            <a:extLst>
              <a:ext uri="{FF2B5EF4-FFF2-40B4-BE49-F238E27FC236}">
                <a16:creationId xmlns="" xmlns:a16="http://schemas.microsoft.com/office/drawing/2014/main" id="{4D24F4B9-00A9-4F4F-8EBF-35AAB4040F0B}"/>
              </a:ext>
            </a:extLst>
          </p:cNvPr>
          <p:cNvSpPr>
            <a:spLocks noGrp="1" noChangeArrowheads="1"/>
          </p:cNvSpPr>
          <p:nvPr>
            <p:ph type="ftr"/>
          </p:nvPr>
        </p:nvSpPr>
        <p:spPr bwMode="auto">
          <a:xfrm>
            <a:off x="0" y="6597650"/>
            <a:ext cx="9140825" cy="17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mn-ea"/>
                <a:cs typeface="+mn-cs"/>
              </a:defRPr>
            </a:lvl1pPr>
          </a:lstStyle>
          <a:p>
            <a:pPr defTabSz="457200">
              <a:defRPr/>
            </a:pPr>
            <a:r>
              <a:rPr lang="en-US" altLang="ru-RU"/>
              <a:t>Tanenbaum &amp; Woodhull, Operating Systems: Design and Implementation, (c) 2006 Prentice-Hall, Inc. All rights reserved. 0-13-142938-8</a:t>
            </a:r>
          </a:p>
        </p:txBody>
      </p:sp>
      <p:sp>
        <p:nvSpPr>
          <p:cNvPr id="1029" name="Rectangle 5">
            <a:extLst>
              <a:ext uri="{FF2B5EF4-FFF2-40B4-BE49-F238E27FC236}">
                <a16:creationId xmlns="" xmlns:a16="http://schemas.microsoft.com/office/drawing/2014/main" id="{9AAEA43D-4DED-4123-9214-156A6B8ED8C3}"/>
              </a:ext>
            </a:extLst>
          </p:cNvPr>
          <p:cNvSpPr>
            <a:spLocks noGrp="1" noChangeArrowheads="1"/>
          </p:cNvSpPr>
          <p:nvPr>
            <p:ph type="sldNum"/>
          </p:nvPr>
        </p:nvSpPr>
        <p:spPr bwMode="auto">
          <a:xfrm>
            <a:off x="6553200" y="6248400"/>
            <a:ext cx="19018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mtClean="0">
                <a:solidFill>
                  <a:srgbClr val="FFFFFF"/>
                </a:solidFill>
                <a:ea typeface="+mn-ea"/>
              </a:defRPr>
            </a:lvl1pPr>
          </a:lstStyle>
          <a:p>
            <a:pPr defTabSz="457200">
              <a:defRPr/>
            </a:pPr>
            <a:fld id="{1F48ED79-EE45-42B2-B36B-22A8E8A2D952}" type="slidenum">
              <a:rPr lang="en-US" altLang="ru-RU">
                <a:latin typeface="Arial" panose="020B0604020202020204" pitchFamily="34" charset="0"/>
              </a:rPr>
              <a:pPr defTabSz="457200">
                <a:defRPr/>
              </a:pPr>
              <a:t>‹#›</a:t>
            </a:fld>
            <a:endParaRPr lang="en-US" altLang="ru-RU">
              <a:latin typeface="Arial" panose="020B0604020202020204" pitchFamily="34" charset="0"/>
            </a:endParaRPr>
          </a:p>
        </p:txBody>
      </p:sp>
    </p:spTree>
    <p:extLst>
      <p:ext uri="{BB962C8B-B14F-4D97-AF65-F5344CB8AC3E}">
        <p14:creationId xmlns:p14="http://schemas.microsoft.com/office/powerpoint/2010/main" val="3142822788"/>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0000"/>
          </a:solidFill>
          <a:latin typeface="Arial" charset="0"/>
          <a:ea typeface="Droid Sans Fallback" charset="0"/>
          <a:cs typeface="Droid Sans Fallback"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0000"/>
          </a:solidFill>
          <a:latin typeface="Arial" charset="0"/>
          <a:ea typeface="Droid Sans Fallback" charset="0"/>
          <a:cs typeface="Droid Sans Fallback" charset="0"/>
        </a:defRPr>
      </a:lvl9pPr>
    </p:titleStyle>
    <p:bodyStyle>
      <a:lvl1pPr marL="342900" indent="-342900" algn="ctr"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1pPr>
      <a:lvl2pPr marL="742950" indent="-28575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itchFamily="16" charset="0"/>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Times New Roman" pitchFamily="16"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itchFamily="16"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itchFamily="16" charset="0"/>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noChangeArrowheads="1"/>
          </p:cNvSpPr>
          <p:nvPr>
            <p:ph type="title"/>
          </p:nvPr>
        </p:nvSpPr>
        <p:spPr/>
        <p:txBody>
          <a:bodyPr/>
          <a:lstStyle/>
          <a:p>
            <a:pPr eaLnBrk="1"/>
            <a:r>
              <a:rPr lang="en-US" altLang="ru-RU" smtClean="0"/>
              <a:t>Threads and Concurrency</a:t>
            </a:r>
            <a:endParaRPr lang="ru-RU" altLang="ru-RU" smtClean="0"/>
          </a:p>
        </p:txBody>
      </p:sp>
      <p:sp>
        <p:nvSpPr>
          <p:cNvPr id="4099" name="Content Placeholder 3"/>
          <p:cNvSpPr>
            <a:spLocks noGrp="1" noChangeArrowheads="1"/>
          </p:cNvSpPr>
          <p:nvPr>
            <p:ph idx="1"/>
          </p:nvPr>
        </p:nvSpPr>
        <p:spPr>
          <a:xfrm>
            <a:off x="539750" y="1557338"/>
            <a:ext cx="7758113" cy="831850"/>
          </a:xfrm>
        </p:spPr>
        <p:txBody>
          <a:bodyPr/>
          <a:lstStyle/>
          <a:p>
            <a:pPr eaLnBrk="1"/>
            <a:r>
              <a:rPr lang="en-US" altLang="ru-RU" smtClean="0"/>
              <a:t>Definition (wikipedia): </a:t>
            </a:r>
            <a:r>
              <a:rPr lang="en-US" altLang="ru-RU" sz="2400" smtClean="0"/>
              <a:t>a </a:t>
            </a:r>
            <a:r>
              <a:rPr lang="en-US" altLang="ru-RU" sz="2400" b="1" smtClean="0"/>
              <a:t>thread</a:t>
            </a:r>
            <a:r>
              <a:rPr lang="en-US" altLang="ru-RU" sz="2400" smtClean="0"/>
              <a:t> of execution is the smallest sequence of programmed instructions that can be managed independently by a scheduler, which is typically a part of the operating system. Multiple threads can exist within one process, executing </a:t>
            </a:r>
            <a:r>
              <a:rPr lang="en-US" altLang="ru-RU" sz="2400" b="1" smtClean="0"/>
              <a:t>concurrently</a:t>
            </a:r>
            <a:r>
              <a:rPr lang="en-US" altLang="ru-RU" sz="2400" smtClean="0"/>
              <a:t> and sharing resources such as memory.</a:t>
            </a:r>
            <a:endParaRPr lang="ru-RU" altLang="ru-RU" sz="2400" smtClean="0"/>
          </a:p>
        </p:txBody>
      </p:sp>
      <p:sp>
        <p:nvSpPr>
          <p:cNvPr id="2" name="Footer Placeholder 1">
            <a:extLst>
              <a:ext uri="{FF2B5EF4-FFF2-40B4-BE49-F238E27FC236}">
                <a16:creationId xmlns="" xmlns:a16="http://schemas.microsoft.com/office/drawing/2014/main" id="{D23C7E1F-F8A4-4D16-BA98-A97B9F4C4E3C}"/>
              </a:ext>
            </a:extLst>
          </p:cNvPr>
          <p:cNvSpPr>
            <a:spLocks noGrp="1"/>
          </p:cNvSpPr>
          <p:nvPr>
            <p:ph type="ftr" sz="quarter" idx="10"/>
          </p:nvPr>
        </p:nvSpPr>
        <p:spPr/>
        <p:txBody>
          <a:bodyPr/>
          <a:lstStyle/>
          <a:p>
            <a:pPr>
              <a:defRPr/>
            </a:pPr>
            <a:r>
              <a:rPr lang="en-US" altLang="ru-RU"/>
              <a:t>Tanenbaum &amp; Woodhull, Operating Systems: Design and Implementation, (c) 2006 Prentice-Hall, Inc. All rights reserved. 0-13-142938-8</a:t>
            </a:r>
          </a:p>
        </p:txBody>
      </p:sp>
    </p:spTree>
    <p:extLst>
      <p:ext uri="{BB962C8B-B14F-4D97-AF65-F5344CB8AC3E}">
        <p14:creationId xmlns:p14="http://schemas.microsoft.com/office/powerpoint/2010/main" val="36021660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88913"/>
            <a:ext cx="8229600" cy="576262"/>
          </a:xfrm>
        </p:spPr>
        <p:txBody>
          <a:bodyPr/>
          <a:lstStyle/>
          <a:p>
            <a:pPr eaLnBrk="1" hangingPunct="1"/>
            <a:r>
              <a:rPr lang="en-US" altLang="en-US" smtClean="0"/>
              <a:t>Multithreading Models</a:t>
            </a:r>
          </a:p>
        </p:txBody>
      </p:sp>
      <p:sp>
        <p:nvSpPr>
          <p:cNvPr id="15363" name="Rectangle 3"/>
          <p:cNvSpPr>
            <a:spLocks noGrp="1" noChangeArrowheads="1"/>
          </p:cNvSpPr>
          <p:nvPr>
            <p:ph type="body" idx="1"/>
          </p:nvPr>
        </p:nvSpPr>
        <p:spPr/>
        <p:txBody>
          <a:bodyPr/>
          <a:lstStyle/>
          <a:p>
            <a:r>
              <a:rPr lang="en-US" altLang="en-US" smtClean="0"/>
              <a:t>Many-to-One</a:t>
            </a:r>
            <a:br>
              <a:rPr lang="en-US" altLang="en-US" smtClean="0"/>
            </a:br>
            <a:endParaRPr lang="en-US" altLang="en-US" smtClean="0"/>
          </a:p>
          <a:p>
            <a:r>
              <a:rPr lang="en-US" altLang="en-US" smtClean="0"/>
              <a:t>One-to-One</a:t>
            </a:r>
            <a:br>
              <a:rPr lang="en-US" altLang="en-US" smtClean="0"/>
            </a:br>
            <a:endParaRPr lang="en-US" altLang="en-US" smtClean="0"/>
          </a:p>
          <a:p>
            <a:r>
              <a:rPr lang="en-US" altLang="en-US" smtClean="0"/>
              <a:t>Many-to-Many</a:t>
            </a:r>
          </a:p>
          <a:p>
            <a:endParaRPr lang="en-US" altLang="en-US"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88913"/>
            <a:ext cx="8229600" cy="576262"/>
          </a:xfrm>
        </p:spPr>
        <p:txBody>
          <a:bodyPr/>
          <a:lstStyle/>
          <a:p>
            <a:pPr eaLnBrk="1" hangingPunct="1"/>
            <a:r>
              <a:rPr lang="en-US" altLang="en-US" smtClean="0"/>
              <a:t>Thread Libraries</a:t>
            </a:r>
          </a:p>
        </p:txBody>
      </p:sp>
      <p:sp>
        <p:nvSpPr>
          <p:cNvPr id="20483" name="Content Placeholder 2"/>
          <p:cNvSpPr>
            <a:spLocks noGrp="1"/>
          </p:cNvSpPr>
          <p:nvPr>
            <p:ph idx="1"/>
          </p:nvPr>
        </p:nvSpPr>
        <p:spPr>
          <a:xfrm>
            <a:off x="806450" y="1233488"/>
            <a:ext cx="6559550" cy="4530725"/>
          </a:xfrm>
        </p:spPr>
        <p:txBody>
          <a:bodyPr/>
          <a:lstStyle/>
          <a:p>
            <a:r>
              <a:rPr lang="en-US" altLang="en-US" b="1" smtClean="0">
                <a:solidFill>
                  <a:srgbClr val="3366FF"/>
                </a:solidFill>
              </a:rPr>
              <a:t>Thread library</a:t>
            </a:r>
            <a:r>
              <a:rPr lang="en-US" altLang="en-US" smtClean="0">
                <a:solidFill>
                  <a:srgbClr val="3366FF"/>
                </a:solidFill>
              </a:rPr>
              <a:t> </a:t>
            </a:r>
            <a:r>
              <a:rPr lang="en-US" altLang="en-US" smtClean="0"/>
              <a:t>provides programmer with API for creating and managing threads</a:t>
            </a:r>
          </a:p>
          <a:p>
            <a:r>
              <a:rPr lang="en-US" altLang="en-US" smtClean="0"/>
              <a:t>Two primary ways of implementing</a:t>
            </a:r>
          </a:p>
          <a:p>
            <a:pPr lvl="1"/>
            <a:r>
              <a:rPr lang="en-US" altLang="en-US" smtClean="0"/>
              <a:t>Library entirely in user space</a:t>
            </a:r>
          </a:p>
          <a:p>
            <a:pPr lvl="1"/>
            <a:r>
              <a:rPr lang="en-US" altLang="en-US" smtClean="0"/>
              <a:t>Kernel-level library supported by the OS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01613"/>
            <a:ext cx="8229600" cy="576262"/>
          </a:xfrm>
        </p:spPr>
        <p:txBody>
          <a:bodyPr/>
          <a:lstStyle/>
          <a:p>
            <a:pPr eaLnBrk="1" hangingPunct="1"/>
            <a:r>
              <a:rPr lang="en-US" altLang="en-US" smtClean="0"/>
              <a:t>Pthreads</a:t>
            </a:r>
          </a:p>
        </p:txBody>
      </p:sp>
      <p:sp>
        <p:nvSpPr>
          <p:cNvPr id="21507" name="Rectangle 3"/>
          <p:cNvSpPr>
            <a:spLocks noGrp="1" noChangeArrowheads="1"/>
          </p:cNvSpPr>
          <p:nvPr>
            <p:ph type="body" idx="1"/>
          </p:nvPr>
        </p:nvSpPr>
        <p:spPr>
          <a:xfrm>
            <a:off x="806450" y="1233488"/>
            <a:ext cx="7016750" cy="4465637"/>
          </a:xfrm>
        </p:spPr>
        <p:txBody>
          <a:bodyPr/>
          <a:lstStyle/>
          <a:p>
            <a:r>
              <a:rPr lang="en-US" altLang="en-US" smtClean="0"/>
              <a:t>May be provided either as user-level or kernel-level</a:t>
            </a:r>
          </a:p>
          <a:p>
            <a:r>
              <a:rPr lang="en-US" altLang="en-US" smtClean="0"/>
              <a:t>A POSIX standard (IEEE 1003.1c) API for thread creation and synchronization</a:t>
            </a:r>
          </a:p>
          <a:p>
            <a:r>
              <a:rPr lang="en-US" altLang="en-US" b="1" i="1" smtClean="0"/>
              <a:t>Specification</a:t>
            </a:r>
            <a:r>
              <a:rPr lang="en-US" altLang="en-US" smtClean="0"/>
              <a:t>, not </a:t>
            </a:r>
            <a:r>
              <a:rPr lang="en-US" altLang="en-US" b="1" i="1" smtClean="0"/>
              <a:t>implementation</a:t>
            </a:r>
            <a:endParaRPr lang="en-US" altLang="en-US" smtClean="0"/>
          </a:p>
          <a:p>
            <a:r>
              <a:rPr lang="en-US" altLang="en-US" smtClean="0"/>
              <a:t>API specifies behavior of the thread library, implementation is up to development of the library</a:t>
            </a:r>
          </a:p>
          <a:p>
            <a:r>
              <a:rPr lang="en-US" altLang="en-US" smtClean="0"/>
              <a:t>Common in UNIX operating systems (Solaris, Linux, Mac OS X)</a:t>
            </a:r>
          </a:p>
          <a:p>
            <a:pPr>
              <a:buFont typeface="Monotype Sorts" pitchFamily="-84" charset="2"/>
              <a:buNone/>
            </a:pPr>
            <a:endParaRPr lang="en-US" altLang="en-US" smtClean="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8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Droid Sans Fallback" charset="0"/>
                <a:cs typeface="Droid Sans Fallback" charset="0"/>
              </a:defRPr>
            </a:lvl1pPr>
            <a:lvl2pPr>
              <a:lnSpc>
                <a:spcPct val="98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Droid Sans Fallback" charset="0"/>
                <a:cs typeface="Droid Sans Fallback" charset="0"/>
              </a:defRPr>
            </a:lvl2pPr>
            <a:lvl3pPr>
              <a:lnSpc>
                <a:spcPct val="98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3pPr>
            <a:lvl4pPr>
              <a:lnSpc>
                <a:spcPct val="98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4pPr>
            <a:lvl5pPr>
              <a:lnSpc>
                <a:spcPct val="98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9pPr>
          </a:lstStyle>
          <a:p>
            <a:pPr algn="ctr" defTabSz="457200" eaLnBrk="1" hangingPunct="1">
              <a:lnSpc>
                <a:spcPct val="100000"/>
              </a:lnSpc>
              <a:spcBef>
                <a:spcPct val="0"/>
              </a:spcBef>
            </a:pPr>
            <a:r>
              <a:rPr lang="en-US" altLang="ru-RU" sz="4400">
                <a:solidFill>
                  <a:srgbClr val="FF0000"/>
                </a:solidFill>
              </a:rPr>
              <a:t>POSIX Threads (1)</a:t>
            </a:r>
          </a:p>
        </p:txBody>
      </p:sp>
      <p:sp>
        <p:nvSpPr>
          <p:cNvPr id="13315" name="Text Box 2"/>
          <p:cNvSpPr txBox="1">
            <a:spLocks noChangeArrowheads="1"/>
          </p:cNvSpPr>
          <p:nvPr/>
        </p:nvSpPr>
        <p:spPr bwMode="auto">
          <a:xfrm>
            <a:off x="887413" y="5513388"/>
            <a:ext cx="7759700"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8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3200">
                <a:solidFill>
                  <a:srgbClr val="000000"/>
                </a:solidFill>
                <a:latin typeface="Calibri" panose="020F0502020204030204" pitchFamily="34" charset="0"/>
                <a:ea typeface="Droid Sans Fallback" charset="0"/>
                <a:cs typeface="Droid Sans Fallback" charset="0"/>
              </a:defRPr>
            </a:lvl1pPr>
            <a:lvl2pPr>
              <a:lnSpc>
                <a:spcPct val="98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400">
                <a:solidFill>
                  <a:srgbClr val="000000"/>
                </a:solidFill>
                <a:latin typeface="Calibri" panose="020F0502020204030204" pitchFamily="34" charset="0"/>
                <a:ea typeface="Droid Sans Fallback" charset="0"/>
                <a:cs typeface="Droid Sans Fallback" charset="0"/>
              </a:defRPr>
            </a:lvl2pPr>
            <a:lvl3pPr>
              <a:lnSpc>
                <a:spcPct val="98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3pPr>
            <a:lvl4pPr>
              <a:lnSpc>
                <a:spcPct val="98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4pPr>
            <a:lvl5pPr>
              <a:lnSpc>
                <a:spcPct val="98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9pPr>
          </a:lstStyle>
          <a:p>
            <a:pPr algn="ctr" defTabSz="457200" eaLnBrk="1" hangingPunct="1">
              <a:lnSpc>
                <a:spcPct val="100000"/>
              </a:lnSpc>
              <a:spcBef>
                <a:spcPts val="488"/>
              </a:spcBef>
            </a:pPr>
            <a:r>
              <a:rPr lang="en-US" altLang="ru-RU" sz="2400"/>
              <a:t>Figure 2-14. Some of the Pthreads function calls.</a:t>
            </a:r>
          </a:p>
        </p:txBody>
      </p:sp>
      <p:sp>
        <p:nvSpPr>
          <p:cNvPr id="13316" name="Text Box 3"/>
          <p:cNvSpPr txBox="1">
            <a:spLocks noChangeArrowheads="1"/>
          </p:cNvSpPr>
          <p:nvPr/>
        </p:nvSpPr>
        <p:spPr bwMode="auto">
          <a:xfrm>
            <a:off x="215900" y="6492875"/>
            <a:ext cx="867251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8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Droid Sans Fallback" charset="0"/>
                <a:cs typeface="Droid Sans Fallback" charset="0"/>
              </a:defRPr>
            </a:lvl1pPr>
            <a:lvl2pPr>
              <a:lnSpc>
                <a:spcPct val="98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Droid Sans Fallback" charset="0"/>
                <a:cs typeface="Droid Sans Fallback" charset="0"/>
              </a:defRPr>
            </a:lvl2pPr>
            <a:lvl3pPr>
              <a:lnSpc>
                <a:spcPct val="98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3pPr>
            <a:lvl4pPr>
              <a:lnSpc>
                <a:spcPct val="98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4pPr>
            <a:lvl5pPr>
              <a:lnSpc>
                <a:spcPct val="98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9pPr>
          </a:lstStyle>
          <a:p>
            <a:pPr algn="ctr" defTabSz="457200" eaLnBrk="1" hangingPunct="1">
              <a:lnSpc>
                <a:spcPct val="100000"/>
              </a:lnSpc>
              <a:spcBef>
                <a:spcPct val="0"/>
              </a:spcBef>
            </a:pPr>
            <a:r>
              <a:rPr lang="en-US" altLang="ru-RU" sz="1200">
                <a:solidFill>
                  <a:srgbClr val="8B8B8B"/>
                </a:solidFill>
                <a:ea typeface="DejaVu Sans" charset="0"/>
                <a:cs typeface="DejaVu Sans" charset="0"/>
              </a:rPr>
              <a:t>Tanenbaum &amp; Bo,Modern  Operating Systems:4th ed., (c) 2013 Prentice-Hall, Inc. All rights reserved. </a:t>
            </a:r>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1979613"/>
            <a:ext cx="7805737" cy="2568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942764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01613"/>
            <a:ext cx="8229600" cy="576262"/>
          </a:xfrm>
        </p:spPr>
        <p:txBody>
          <a:bodyPr/>
          <a:lstStyle/>
          <a:p>
            <a:r>
              <a:rPr lang="en-US" altLang="en-US" smtClean="0"/>
              <a:t>Pthreads Example</a:t>
            </a:r>
          </a:p>
        </p:txBody>
      </p:sp>
      <p:pic>
        <p:nvPicPr>
          <p:cNvPr id="22531" name="Picture 1" descr="Screen Shot 2012-12-04 at 8.50.38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4775" y="1090613"/>
            <a:ext cx="6529388"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76213"/>
            <a:ext cx="8229600" cy="576262"/>
          </a:xfrm>
        </p:spPr>
        <p:txBody>
          <a:bodyPr/>
          <a:lstStyle/>
          <a:p>
            <a:r>
              <a:rPr lang="en-US" altLang="en-US" smtClean="0"/>
              <a:t>Pthreads Example (Cont.)</a:t>
            </a:r>
          </a:p>
        </p:txBody>
      </p:sp>
      <p:pic>
        <p:nvPicPr>
          <p:cNvPr id="2355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995363"/>
            <a:ext cx="5795962"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23938" y="176213"/>
            <a:ext cx="7793037" cy="576262"/>
          </a:xfrm>
        </p:spPr>
        <p:txBody>
          <a:bodyPr/>
          <a:lstStyle/>
          <a:p>
            <a:r>
              <a:rPr lang="en-US" altLang="en-US" sz="2800" smtClean="0"/>
              <a:t>Pthreads Code for Joining 10 Threads</a:t>
            </a:r>
          </a:p>
        </p:txBody>
      </p:sp>
      <p:pic>
        <p:nvPicPr>
          <p:cNvPr id="2457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1447800"/>
            <a:ext cx="54387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274638"/>
            <a:ext cx="8229600"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8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Droid Sans Fallback" charset="0"/>
                <a:cs typeface="Droid Sans Fallback" charset="0"/>
              </a:defRPr>
            </a:lvl1pPr>
            <a:lvl2pPr>
              <a:lnSpc>
                <a:spcPct val="98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Droid Sans Fallback" charset="0"/>
                <a:cs typeface="Droid Sans Fallback" charset="0"/>
              </a:defRPr>
            </a:lvl2pPr>
            <a:lvl3pPr>
              <a:lnSpc>
                <a:spcPct val="98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3pPr>
            <a:lvl4pPr>
              <a:lnSpc>
                <a:spcPct val="98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4pPr>
            <a:lvl5pPr>
              <a:lnSpc>
                <a:spcPct val="98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9pPr>
          </a:lstStyle>
          <a:p>
            <a:pPr algn="ctr" defTabSz="457200" eaLnBrk="1" hangingPunct="1">
              <a:lnSpc>
                <a:spcPct val="100000"/>
              </a:lnSpc>
              <a:spcBef>
                <a:spcPct val="0"/>
              </a:spcBef>
            </a:pPr>
            <a:r>
              <a:rPr lang="en-US" altLang="ru-RU" sz="4400">
                <a:solidFill>
                  <a:srgbClr val="FF0000"/>
                </a:solidFill>
              </a:rPr>
              <a:t>POSIX Threads (2)</a:t>
            </a:r>
          </a:p>
        </p:txBody>
      </p:sp>
      <p:sp>
        <p:nvSpPr>
          <p:cNvPr id="15363" name="Text Box 2"/>
          <p:cNvSpPr txBox="1">
            <a:spLocks noChangeArrowheads="1"/>
          </p:cNvSpPr>
          <p:nvPr/>
        </p:nvSpPr>
        <p:spPr bwMode="auto">
          <a:xfrm>
            <a:off x="835025" y="6024563"/>
            <a:ext cx="7759700"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8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3200">
                <a:solidFill>
                  <a:srgbClr val="000000"/>
                </a:solidFill>
                <a:latin typeface="Calibri" panose="020F0502020204030204" pitchFamily="34" charset="0"/>
                <a:ea typeface="Droid Sans Fallback" charset="0"/>
                <a:cs typeface="Droid Sans Fallback" charset="0"/>
              </a:defRPr>
            </a:lvl1pPr>
            <a:lvl2pPr>
              <a:lnSpc>
                <a:spcPct val="98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400">
                <a:solidFill>
                  <a:srgbClr val="000000"/>
                </a:solidFill>
                <a:latin typeface="Calibri" panose="020F0502020204030204" pitchFamily="34" charset="0"/>
                <a:ea typeface="Droid Sans Fallback" charset="0"/>
                <a:cs typeface="Droid Sans Fallback" charset="0"/>
              </a:defRPr>
            </a:lvl2pPr>
            <a:lvl3pPr>
              <a:lnSpc>
                <a:spcPct val="98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3pPr>
            <a:lvl4pPr>
              <a:lnSpc>
                <a:spcPct val="98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4pPr>
            <a:lvl5pPr>
              <a:lnSpc>
                <a:spcPct val="98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9pPr>
          </a:lstStyle>
          <a:p>
            <a:pPr algn="ctr" defTabSz="457200" eaLnBrk="1" hangingPunct="1">
              <a:lnSpc>
                <a:spcPct val="100000"/>
              </a:lnSpc>
              <a:spcBef>
                <a:spcPts val="488"/>
              </a:spcBef>
            </a:pPr>
            <a:r>
              <a:rPr lang="en-US" altLang="ru-RU" sz="2400"/>
              <a:t>Figure 2-15. An example program using threads.</a:t>
            </a:r>
          </a:p>
        </p:txBody>
      </p:sp>
      <p:sp>
        <p:nvSpPr>
          <p:cNvPr id="15364" name="Text Box 3"/>
          <p:cNvSpPr txBox="1">
            <a:spLocks noChangeArrowheads="1"/>
          </p:cNvSpPr>
          <p:nvPr/>
        </p:nvSpPr>
        <p:spPr bwMode="auto">
          <a:xfrm>
            <a:off x="215900" y="6492875"/>
            <a:ext cx="867251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8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Droid Sans Fallback" charset="0"/>
                <a:cs typeface="Droid Sans Fallback" charset="0"/>
              </a:defRPr>
            </a:lvl1pPr>
            <a:lvl2pPr>
              <a:lnSpc>
                <a:spcPct val="98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Droid Sans Fallback" charset="0"/>
                <a:cs typeface="Droid Sans Fallback" charset="0"/>
              </a:defRPr>
            </a:lvl2pPr>
            <a:lvl3pPr>
              <a:lnSpc>
                <a:spcPct val="98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3pPr>
            <a:lvl4pPr>
              <a:lnSpc>
                <a:spcPct val="98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4pPr>
            <a:lvl5pPr>
              <a:lnSpc>
                <a:spcPct val="98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9pPr>
          </a:lstStyle>
          <a:p>
            <a:pPr algn="ctr" defTabSz="457200" eaLnBrk="1" hangingPunct="1">
              <a:lnSpc>
                <a:spcPct val="100000"/>
              </a:lnSpc>
              <a:spcBef>
                <a:spcPct val="0"/>
              </a:spcBef>
            </a:pPr>
            <a:r>
              <a:rPr lang="en-US" altLang="ru-RU" sz="1200">
                <a:solidFill>
                  <a:srgbClr val="8B8B8B"/>
                </a:solidFill>
                <a:ea typeface="DejaVu Sans" charset="0"/>
                <a:cs typeface="DejaVu Sans" charset="0"/>
              </a:rPr>
              <a:t>Tanenbaum &amp; Bo,Modern  Operating Systems:4th ed., (c) 2013 Prentice-Hall, Inc. All rights reserved. </a:t>
            </a:r>
          </a:p>
        </p:txBody>
      </p:sp>
      <p:pic>
        <p:nvPicPr>
          <p:cNvPr id="15365" name="Picture 4"/>
          <p:cNvPicPr>
            <a:picLocks noChangeAspect="1" noChangeArrowheads="1"/>
          </p:cNvPicPr>
          <p:nvPr/>
        </p:nvPicPr>
        <p:blipFill>
          <a:blip r:embed="rId3">
            <a:extLst>
              <a:ext uri="{28A0092B-C50C-407E-A947-70E740481C1C}">
                <a14:useLocalDpi xmlns:a14="http://schemas.microsoft.com/office/drawing/2010/main" val="0"/>
              </a:ext>
            </a:extLst>
          </a:blip>
          <a:srcRect l="1984" t="2446" r="1785"/>
          <a:stretch>
            <a:fillRect/>
          </a:stretch>
        </p:blipFill>
        <p:spPr bwMode="auto">
          <a:xfrm>
            <a:off x="1309688" y="1198563"/>
            <a:ext cx="6810375" cy="4822825"/>
          </a:xfrm>
          <a:prstGeom prst="rect">
            <a:avLst/>
          </a:prstGeom>
          <a:noFill/>
          <a:ln>
            <a:noFill/>
          </a:ln>
          <a:effectLst/>
          <a:extLst>
            <a:ext uri="{909E8E84-426E-40dd-AFC4-6F175D3DCCD1}">
              <a14:hiddenFill xmlns:a14="http://schemas.microsoft.com/office/drawing/2010/main">
                <a:blipFill dpi="0" rotWithShape="0">
                  <a:blip/>
                  <a:srcRect l="1984" t="2446" r="1785"/>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023608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8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Droid Sans Fallback" charset="0"/>
                <a:cs typeface="Droid Sans Fallback" charset="0"/>
              </a:defRPr>
            </a:lvl1pPr>
            <a:lvl2pPr>
              <a:lnSpc>
                <a:spcPct val="98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Droid Sans Fallback" charset="0"/>
                <a:cs typeface="Droid Sans Fallback" charset="0"/>
              </a:defRPr>
            </a:lvl2pPr>
            <a:lvl3pPr>
              <a:lnSpc>
                <a:spcPct val="98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3pPr>
            <a:lvl4pPr>
              <a:lnSpc>
                <a:spcPct val="98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4pPr>
            <a:lvl5pPr>
              <a:lnSpc>
                <a:spcPct val="98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9pPr>
          </a:lstStyle>
          <a:p>
            <a:pPr algn="ctr" defTabSz="457200" eaLnBrk="1" hangingPunct="1">
              <a:lnSpc>
                <a:spcPct val="100000"/>
              </a:lnSpc>
              <a:spcBef>
                <a:spcPct val="0"/>
              </a:spcBef>
            </a:pPr>
            <a:r>
              <a:rPr lang="en-US" altLang="ru-RU" sz="4400">
                <a:solidFill>
                  <a:srgbClr val="FF0000"/>
                </a:solidFill>
              </a:rPr>
              <a:t>POSIX Threads (3)</a:t>
            </a:r>
          </a:p>
        </p:txBody>
      </p:sp>
      <p:sp>
        <p:nvSpPr>
          <p:cNvPr id="17411" name="Text Box 2"/>
          <p:cNvSpPr txBox="1">
            <a:spLocks noChangeArrowheads="1"/>
          </p:cNvSpPr>
          <p:nvPr/>
        </p:nvSpPr>
        <p:spPr bwMode="auto">
          <a:xfrm>
            <a:off x="887413" y="5513388"/>
            <a:ext cx="7759700"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8000"/>
              </a:lnSpc>
              <a:spcBef>
                <a:spcPts val="14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3200">
                <a:solidFill>
                  <a:srgbClr val="000000"/>
                </a:solidFill>
                <a:latin typeface="Calibri" panose="020F0502020204030204" pitchFamily="34" charset="0"/>
                <a:ea typeface="Droid Sans Fallback" charset="0"/>
                <a:cs typeface="Droid Sans Fallback" charset="0"/>
              </a:defRPr>
            </a:lvl1pPr>
            <a:lvl2pPr>
              <a:lnSpc>
                <a:spcPct val="98000"/>
              </a:lnSpc>
              <a:spcBef>
                <a:spcPts val="113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400">
                <a:solidFill>
                  <a:srgbClr val="000000"/>
                </a:solidFill>
                <a:latin typeface="Calibri" panose="020F0502020204030204" pitchFamily="34" charset="0"/>
                <a:ea typeface="Droid Sans Fallback" charset="0"/>
                <a:cs typeface="Droid Sans Fallback" charset="0"/>
              </a:defRPr>
            </a:lvl2pPr>
            <a:lvl3pPr>
              <a:lnSpc>
                <a:spcPct val="98000"/>
              </a:lnSpc>
              <a:spcBef>
                <a:spcPts val="8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3pPr>
            <a:lvl4pPr>
              <a:lnSpc>
                <a:spcPct val="98000"/>
              </a:lnSpc>
              <a:spcBef>
                <a:spcPts val="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4pPr>
            <a:lvl5pPr>
              <a:lnSpc>
                <a:spcPct val="98000"/>
              </a:lnSpc>
              <a:spcBef>
                <a:spcPts val="2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defRPr sz="2000">
                <a:solidFill>
                  <a:srgbClr val="000000"/>
                </a:solidFill>
                <a:latin typeface="Calibri" panose="020F0502020204030204" pitchFamily="34" charset="0"/>
                <a:ea typeface="Droid Sans Fallback" charset="0"/>
                <a:cs typeface="Droid Sans Fallback" charset="0"/>
              </a:defRPr>
            </a:lvl9pPr>
          </a:lstStyle>
          <a:p>
            <a:pPr algn="ctr" defTabSz="457200" eaLnBrk="1" hangingPunct="1">
              <a:lnSpc>
                <a:spcPct val="100000"/>
              </a:lnSpc>
              <a:spcBef>
                <a:spcPts val="488"/>
              </a:spcBef>
            </a:pPr>
            <a:r>
              <a:rPr lang="en-US" altLang="ru-RU" sz="2400"/>
              <a:t>Figure 2-15. An example program using threads.</a:t>
            </a:r>
          </a:p>
          <a:p>
            <a:pPr algn="ctr" defTabSz="457200" eaLnBrk="1" hangingPunct="1">
              <a:lnSpc>
                <a:spcPct val="100000"/>
              </a:lnSpc>
              <a:spcBef>
                <a:spcPts val="488"/>
              </a:spcBef>
            </a:pPr>
            <a:endParaRPr lang="en-US" altLang="ru-RU" sz="2400"/>
          </a:p>
        </p:txBody>
      </p:sp>
      <p:sp>
        <p:nvSpPr>
          <p:cNvPr id="17412" name="Text Box 3"/>
          <p:cNvSpPr txBox="1">
            <a:spLocks noChangeArrowheads="1"/>
          </p:cNvSpPr>
          <p:nvPr/>
        </p:nvSpPr>
        <p:spPr bwMode="auto">
          <a:xfrm>
            <a:off x="215900" y="6492875"/>
            <a:ext cx="867251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8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Droid Sans Fallback" charset="0"/>
                <a:cs typeface="Droid Sans Fallback" charset="0"/>
              </a:defRPr>
            </a:lvl1pPr>
            <a:lvl2pPr>
              <a:lnSpc>
                <a:spcPct val="98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Droid Sans Fallback" charset="0"/>
                <a:cs typeface="Droid Sans Fallback" charset="0"/>
              </a:defRPr>
            </a:lvl2pPr>
            <a:lvl3pPr>
              <a:lnSpc>
                <a:spcPct val="98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3pPr>
            <a:lvl4pPr>
              <a:lnSpc>
                <a:spcPct val="98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4pPr>
            <a:lvl5pPr>
              <a:lnSpc>
                <a:spcPct val="98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57200" eaLnBrk="0" fontAlgn="base" hangingPunct="0">
              <a:lnSpc>
                <a:spcPct val="98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Droid Sans Fallback" charset="0"/>
                <a:cs typeface="Droid Sans Fallback" charset="0"/>
              </a:defRPr>
            </a:lvl9pPr>
          </a:lstStyle>
          <a:p>
            <a:pPr algn="ctr" defTabSz="457200" eaLnBrk="1" hangingPunct="1">
              <a:lnSpc>
                <a:spcPct val="100000"/>
              </a:lnSpc>
              <a:spcBef>
                <a:spcPct val="0"/>
              </a:spcBef>
            </a:pPr>
            <a:r>
              <a:rPr lang="en-US" altLang="ru-RU" sz="1200">
                <a:solidFill>
                  <a:srgbClr val="8B8B8B"/>
                </a:solidFill>
                <a:ea typeface="DejaVu Sans" charset="0"/>
                <a:cs typeface="DejaVu Sans" charset="0"/>
              </a:rPr>
              <a:t>Tanenbaum &amp; Bo,Modern  Operating Systems:4th ed., (c) 2013 Prentice-Hall, Inc. All rights reserved. </a:t>
            </a:r>
          </a:p>
        </p:txBody>
      </p:sp>
      <p:pic>
        <p:nvPicPr>
          <p:cNvPr id="17413" name="Picture 4"/>
          <p:cNvPicPr>
            <a:picLocks noChangeAspect="1" noChangeArrowheads="1"/>
          </p:cNvPicPr>
          <p:nvPr/>
        </p:nvPicPr>
        <p:blipFill>
          <a:blip r:embed="rId3">
            <a:extLst>
              <a:ext uri="{28A0092B-C50C-407E-A947-70E740481C1C}">
                <a14:useLocalDpi xmlns:a14="http://schemas.microsoft.com/office/drawing/2010/main" val="0"/>
              </a:ext>
            </a:extLst>
          </a:blip>
          <a:srcRect l="2858" r="1556" b="4019"/>
          <a:stretch>
            <a:fillRect/>
          </a:stretch>
        </p:blipFill>
        <p:spPr bwMode="auto">
          <a:xfrm>
            <a:off x="1104900" y="1933575"/>
            <a:ext cx="7029450" cy="2870200"/>
          </a:xfrm>
          <a:prstGeom prst="rect">
            <a:avLst/>
          </a:prstGeom>
          <a:noFill/>
          <a:ln>
            <a:noFill/>
          </a:ln>
          <a:effectLst/>
          <a:extLst>
            <a:ext uri="{909E8E84-426E-40dd-AFC4-6F175D3DCCD1}">
              <a14:hiddenFill xmlns:a14="http://schemas.microsoft.com/office/drawing/2010/main">
                <a:blipFill dpi="0" rotWithShape="0">
                  <a:blip/>
                  <a:srcRect l="2858" r="1556" b="4019"/>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9750358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5300663" y="1628800"/>
            <a:ext cx="3025775" cy="4464050"/>
          </a:xfrm>
          <a:prstGeom prst="rect">
            <a:avLst/>
          </a:prstGeom>
          <a:solidFill>
            <a:srgbClr val="D6D6F5"/>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1" hangingPunct="1">
              <a:buClr>
                <a:srgbClr val="000000"/>
              </a:buClr>
              <a:buSzPct val="100000"/>
              <a:buFont typeface="Times New Roman" panose="02020603050405020304" pitchFamily="18" charset="0"/>
              <a:buNone/>
            </a:pPr>
            <a:endParaRPr lang="ru-RU" altLang="ru-RU">
              <a:solidFill>
                <a:srgbClr val="FFFFFF"/>
              </a:solidFill>
              <a:latin typeface="Arial" panose="020B0604020202020204" pitchFamily="34" charset="0"/>
            </a:endParaRPr>
          </a:p>
        </p:txBody>
      </p:sp>
      <p:sp>
        <p:nvSpPr>
          <p:cNvPr id="29699" name="Rectangle 2"/>
          <p:cNvSpPr>
            <a:spLocks noChangeArrowheads="1"/>
          </p:cNvSpPr>
          <p:nvPr/>
        </p:nvSpPr>
        <p:spPr bwMode="auto">
          <a:xfrm>
            <a:off x="468313" y="1631975"/>
            <a:ext cx="3024187" cy="4465637"/>
          </a:xfrm>
          <a:prstGeom prst="rect">
            <a:avLst/>
          </a:prstGeom>
          <a:solidFill>
            <a:srgbClr val="D6D6F5"/>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1" hangingPunct="1">
              <a:buClr>
                <a:srgbClr val="000000"/>
              </a:buClr>
              <a:buSzPct val="100000"/>
              <a:buFont typeface="Times New Roman" panose="02020603050405020304" pitchFamily="18" charset="0"/>
              <a:buNone/>
            </a:pPr>
            <a:endParaRPr lang="ru-RU" altLang="ru-RU">
              <a:solidFill>
                <a:srgbClr val="FFFFFF"/>
              </a:solidFill>
              <a:latin typeface="Arial" panose="020B0604020202020204" pitchFamily="34" charset="0"/>
            </a:endParaRPr>
          </a:p>
        </p:txBody>
      </p:sp>
      <p:sp>
        <p:nvSpPr>
          <p:cNvPr id="29700" name="Text Box 3"/>
          <p:cNvSpPr txBox="1">
            <a:spLocks noChangeArrowheads="1"/>
          </p:cNvSpPr>
          <p:nvPr/>
        </p:nvSpPr>
        <p:spPr bwMode="auto">
          <a:xfrm>
            <a:off x="0" y="6381328"/>
            <a:ext cx="9142413" cy="17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spcBef>
                <a:spcPct val="0"/>
              </a:spcBef>
              <a:buClrTx/>
              <a:buFontTx/>
              <a:buNone/>
            </a:pPr>
            <a:r>
              <a:rPr lang="en-US" altLang="ru-RU" sz="1400" dirty="0">
                <a:ea typeface="DejaVu Sans" charset="0"/>
                <a:cs typeface="DejaVu Sans" charset="0"/>
              </a:rPr>
              <a:t>Tanenbaum &amp; Woodhull, Operating Systems: Design and Implementation, (c) 2006 Prentice-Hall, Inc. All rights reserved. 0-13-142938-8</a:t>
            </a:r>
          </a:p>
        </p:txBody>
      </p:sp>
      <p:sp>
        <p:nvSpPr>
          <p:cNvPr id="29701" name="Text Box 4"/>
          <p:cNvSpPr txBox="1">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defTabSz="457200" eaLnBrk="1" hangingPunct="1">
              <a:spcBef>
                <a:spcPct val="0"/>
              </a:spcBef>
              <a:buClrTx/>
              <a:buFontTx/>
              <a:buNone/>
            </a:pPr>
            <a:r>
              <a:rPr lang="en-US" altLang="ru-RU" sz="4400">
                <a:solidFill>
                  <a:srgbClr val="FF0000"/>
                </a:solidFill>
              </a:rPr>
              <a:t>Race Conditions</a:t>
            </a:r>
          </a:p>
        </p:txBody>
      </p:sp>
      <p:graphicFrame>
        <p:nvGraphicFramePr>
          <p:cNvPr id="17413" name="Group 5">
            <a:extLst>
              <a:ext uri="{FF2B5EF4-FFF2-40B4-BE49-F238E27FC236}">
                <a16:creationId xmlns="" xmlns:a16="http://schemas.microsoft.com/office/drawing/2014/main" id="{FFA34B44-9594-4874-98C2-F4FCFF0C5003}"/>
              </a:ext>
            </a:extLst>
          </p:cNvPr>
          <p:cNvGraphicFramePr>
            <a:graphicFrameLocks noGrp="1"/>
          </p:cNvGraphicFramePr>
          <p:nvPr/>
        </p:nvGraphicFramePr>
        <p:xfrm>
          <a:off x="6203950" y="5238775"/>
          <a:ext cx="1127125" cy="371551"/>
        </p:xfrm>
        <a:graphic>
          <a:graphicData uri="http://schemas.openxmlformats.org/drawingml/2006/table">
            <a:tbl>
              <a:tblPr/>
              <a:tblGrid>
                <a:gridCol w="1127125">
                  <a:extLst>
                    <a:ext uri="{9D8B030D-6E8A-4147-A177-3AD203B41FA5}">
                      <a16:colId xmlns="" xmlns:a16="http://schemas.microsoft.com/office/drawing/2014/main" val="20000"/>
                    </a:ext>
                  </a:extLst>
                </a:gridCol>
              </a:tblGrid>
              <a:tr h="371475">
                <a:tc>
                  <a:txBody>
                    <a:bodyPr/>
                    <a:lstStyle>
                      <a:lvl1pPr algn="ct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Droid Sans Fallback" charset="0"/>
                          <a:cs typeface="Droid Sans Fallback" charset="0"/>
                        </a:defRPr>
                      </a:lvl1pPr>
                      <a:lvl2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Droid Sans Fallback" charset="0"/>
                          <a:cs typeface="Droid Sans Fallback"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9pPr>
                    </a:lstStyle>
                    <a:p>
                      <a:pPr marL="0" marR="0" lvl="0" indent="0" algn="ctr" defTabSz="457200" rtl="0" eaLnBrk="1" fontAlgn="base" latinLnBrk="0" hangingPunct="1">
                        <a:lnSpc>
                          <a:spcPct val="9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ru-RU" sz="1800" b="0" i="0" u="none" strike="noStrike" cap="none" normalizeH="0" baseline="0">
                          <a:ln>
                            <a:noFill/>
                          </a:ln>
                          <a:solidFill>
                            <a:srgbClr val="000000"/>
                          </a:solidFill>
                          <a:effectLst/>
                          <a:latin typeface="Courier 10 Pitch" pitchFamily="1" charset="0"/>
                          <a:ea typeface="Droid Sans Fallback" charset="0"/>
                          <a:cs typeface="Droid Sans Fallback" charset="0"/>
                        </a:rPr>
                        <a:t>4</a:t>
                      </a:r>
                    </a:p>
                  </a:txBody>
                  <a:tcPr marL="90000" marR="90000" marT="67082" marB="4660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 xmlns:a16="http://schemas.microsoft.com/office/drawing/2014/main" val="10000"/>
                  </a:ext>
                </a:extLst>
              </a:tr>
            </a:tbl>
          </a:graphicData>
        </a:graphic>
      </p:graphicFrame>
      <p:sp>
        <p:nvSpPr>
          <p:cNvPr id="29708" name="Text Box 11"/>
          <p:cNvSpPr txBox="1">
            <a:spLocks noChangeArrowheads="1"/>
          </p:cNvSpPr>
          <p:nvPr/>
        </p:nvSpPr>
        <p:spPr bwMode="auto">
          <a:xfrm>
            <a:off x="3871913" y="2363812"/>
            <a:ext cx="11414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spcBef>
                <a:spcPct val="0"/>
              </a:spcBef>
              <a:buClrTx/>
              <a:buFontTx/>
              <a:buNone/>
            </a:pPr>
            <a:r>
              <a:rPr lang="en-US" altLang="ru-RU" sz="1800">
                <a:latin typeface="Courier 10 Pitch" pitchFamily="1" charset="0"/>
              </a:rPr>
              <a:t>counter</a:t>
            </a:r>
          </a:p>
        </p:txBody>
      </p:sp>
      <p:sp>
        <p:nvSpPr>
          <p:cNvPr id="29709" name="Text Box 12"/>
          <p:cNvSpPr txBox="1">
            <a:spLocks noChangeArrowheads="1"/>
          </p:cNvSpPr>
          <p:nvPr/>
        </p:nvSpPr>
        <p:spPr bwMode="auto">
          <a:xfrm>
            <a:off x="1189038" y="1909787"/>
            <a:ext cx="1552575"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spcBef>
                <a:spcPct val="0"/>
              </a:spcBef>
              <a:buClrTx/>
              <a:buFontTx/>
              <a:buNone/>
            </a:pPr>
            <a:r>
              <a:rPr lang="en-US" altLang="ru-RU" sz="1800" b="1"/>
              <a:t>Thread A</a:t>
            </a:r>
          </a:p>
          <a:p>
            <a:pPr algn="l" defTabSz="457200" eaLnBrk="1" hangingPunct="1">
              <a:spcBef>
                <a:spcPct val="0"/>
              </a:spcBef>
              <a:buClrTx/>
              <a:buFontTx/>
              <a:buNone/>
            </a:pPr>
            <a:endParaRPr lang="en-US" altLang="ru-RU" sz="1800"/>
          </a:p>
          <a:p>
            <a:pPr algn="l" defTabSz="457200" eaLnBrk="1" hangingPunct="1">
              <a:spcBef>
                <a:spcPct val="0"/>
              </a:spcBef>
              <a:buClrTx/>
              <a:buFontTx/>
              <a:buNone/>
            </a:pPr>
            <a:r>
              <a:rPr lang="en-US" altLang="ru-RU" sz="1800">
                <a:latin typeface="Courier 10 Pitch" pitchFamily="1" charset="0"/>
              </a:rPr>
              <a:t>counter++;</a:t>
            </a:r>
          </a:p>
        </p:txBody>
      </p:sp>
      <p:sp>
        <p:nvSpPr>
          <p:cNvPr id="29710" name="Text Box 13"/>
          <p:cNvSpPr txBox="1">
            <a:spLocks noChangeArrowheads="1"/>
          </p:cNvSpPr>
          <p:nvPr/>
        </p:nvSpPr>
        <p:spPr bwMode="auto">
          <a:xfrm>
            <a:off x="6037263" y="1909787"/>
            <a:ext cx="1552575"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spcBef>
                <a:spcPct val="0"/>
              </a:spcBef>
              <a:buClrTx/>
              <a:buFontTx/>
              <a:buNone/>
            </a:pPr>
            <a:r>
              <a:rPr lang="en-US" altLang="ru-RU" sz="1800" b="1"/>
              <a:t>Thread B</a:t>
            </a:r>
          </a:p>
          <a:p>
            <a:pPr algn="l" defTabSz="457200" eaLnBrk="1" hangingPunct="1">
              <a:spcBef>
                <a:spcPct val="0"/>
              </a:spcBef>
              <a:buClrTx/>
              <a:buFontTx/>
              <a:buNone/>
            </a:pPr>
            <a:endParaRPr lang="en-US" altLang="ru-RU" sz="1800"/>
          </a:p>
          <a:p>
            <a:pPr algn="l" defTabSz="457200" eaLnBrk="1" hangingPunct="1">
              <a:spcBef>
                <a:spcPct val="0"/>
              </a:spcBef>
              <a:buClrTx/>
              <a:buFontTx/>
              <a:buNone/>
            </a:pPr>
            <a:r>
              <a:rPr lang="en-US" altLang="ru-RU" sz="1800">
                <a:latin typeface="Courier 10 Pitch" pitchFamily="1" charset="0"/>
              </a:rPr>
              <a:t>counter--;</a:t>
            </a:r>
          </a:p>
        </p:txBody>
      </p:sp>
      <p:sp>
        <p:nvSpPr>
          <p:cNvPr id="29711" name="Line 14"/>
          <p:cNvSpPr>
            <a:spLocks noChangeShapeType="1"/>
          </p:cNvSpPr>
          <p:nvPr/>
        </p:nvSpPr>
        <p:spPr bwMode="auto">
          <a:xfrm>
            <a:off x="1828800" y="3008337"/>
            <a:ext cx="1588" cy="4572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a:endParaRPr lang="en-US">
              <a:solidFill>
                <a:srgbClr val="FFFFFF"/>
              </a:solidFill>
              <a:latin typeface="Arial" panose="020B0604020202020204" pitchFamily="34" charset="0"/>
            </a:endParaRPr>
          </a:p>
        </p:txBody>
      </p:sp>
      <p:sp>
        <p:nvSpPr>
          <p:cNvPr id="29712" name="Line 15"/>
          <p:cNvSpPr>
            <a:spLocks noChangeShapeType="1"/>
          </p:cNvSpPr>
          <p:nvPr/>
        </p:nvSpPr>
        <p:spPr bwMode="auto">
          <a:xfrm>
            <a:off x="6765925" y="3008337"/>
            <a:ext cx="1588" cy="4572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a:endParaRPr lang="en-US">
              <a:solidFill>
                <a:srgbClr val="FFFFFF"/>
              </a:solidFill>
              <a:latin typeface="Arial" panose="020B0604020202020204" pitchFamily="34" charset="0"/>
            </a:endParaRPr>
          </a:p>
        </p:txBody>
      </p:sp>
      <p:sp>
        <p:nvSpPr>
          <p:cNvPr id="29713" name="Text Box 16"/>
          <p:cNvSpPr txBox="1">
            <a:spLocks noChangeArrowheads="1"/>
          </p:cNvSpPr>
          <p:nvPr/>
        </p:nvSpPr>
        <p:spPr bwMode="auto">
          <a:xfrm>
            <a:off x="731838" y="3648100"/>
            <a:ext cx="2649537"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spcBef>
                <a:spcPct val="0"/>
              </a:spcBef>
              <a:buClrTx/>
              <a:buFontTx/>
              <a:buNone/>
            </a:pPr>
            <a:r>
              <a:rPr lang="en-US" altLang="ru-RU" sz="1800" dirty="0" err="1">
                <a:latin typeface="Courier 10 Pitch" pitchFamily="1" charset="0"/>
              </a:rPr>
              <a:t>lw</a:t>
            </a:r>
            <a:r>
              <a:rPr lang="en-US" altLang="ru-RU" sz="1800" dirty="0">
                <a:latin typeface="Courier 10 Pitch" pitchFamily="1" charset="0"/>
              </a:rPr>
              <a:t>    $r2, counter</a:t>
            </a:r>
          </a:p>
          <a:p>
            <a:pPr algn="l" defTabSz="457200" eaLnBrk="1" hangingPunct="1">
              <a:spcBef>
                <a:spcPct val="0"/>
              </a:spcBef>
              <a:buClrTx/>
              <a:buFontTx/>
              <a:buNone/>
            </a:pPr>
            <a:r>
              <a:rPr lang="en-US" altLang="ru-RU" sz="1800" dirty="0" err="1">
                <a:latin typeface="Courier 10 Pitch" pitchFamily="1" charset="0"/>
              </a:rPr>
              <a:t>addi</a:t>
            </a:r>
            <a:r>
              <a:rPr lang="en-US" altLang="ru-RU" sz="1800" dirty="0">
                <a:latin typeface="Courier 10 Pitch" pitchFamily="1" charset="0"/>
              </a:rPr>
              <a:t>  $r2, $r2, 1</a:t>
            </a:r>
          </a:p>
          <a:p>
            <a:pPr algn="l" defTabSz="457200" eaLnBrk="1" hangingPunct="1">
              <a:spcBef>
                <a:spcPct val="0"/>
              </a:spcBef>
              <a:buClrTx/>
              <a:buFontTx/>
              <a:buNone/>
            </a:pPr>
            <a:r>
              <a:rPr lang="en-US" altLang="ru-RU" sz="1800" dirty="0" err="1">
                <a:latin typeface="Courier 10 Pitch" pitchFamily="1" charset="0"/>
              </a:rPr>
              <a:t>sw</a:t>
            </a:r>
            <a:r>
              <a:rPr lang="en-US" altLang="ru-RU" sz="1800" dirty="0">
                <a:latin typeface="Courier 10 Pitch" pitchFamily="1" charset="0"/>
              </a:rPr>
              <a:t>    $r2, counter</a:t>
            </a:r>
          </a:p>
        </p:txBody>
      </p:sp>
      <p:sp>
        <p:nvSpPr>
          <p:cNvPr id="29714" name="Text Box 17"/>
          <p:cNvSpPr txBox="1">
            <a:spLocks noChangeArrowheads="1"/>
          </p:cNvSpPr>
          <p:nvPr/>
        </p:nvSpPr>
        <p:spPr bwMode="auto">
          <a:xfrm>
            <a:off x="5487988" y="3740175"/>
            <a:ext cx="2649537"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spcBef>
                <a:spcPct val="0"/>
              </a:spcBef>
              <a:buClrTx/>
              <a:buFontTx/>
              <a:buNone/>
            </a:pPr>
            <a:r>
              <a:rPr lang="en-US" altLang="ru-RU" sz="1800" dirty="0" err="1">
                <a:latin typeface="Courier 10 Pitch" pitchFamily="1" charset="0"/>
              </a:rPr>
              <a:t>lw</a:t>
            </a:r>
            <a:r>
              <a:rPr lang="en-US" altLang="ru-RU" sz="1800" dirty="0">
                <a:latin typeface="Courier 10 Pitch" pitchFamily="1" charset="0"/>
              </a:rPr>
              <a:t>    $r3, counter</a:t>
            </a:r>
          </a:p>
          <a:p>
            <a:pPr algn="l" defTabSz="457200" eaLnBrk="1" hangingPunct="1">
              <a:spcBef>
                <a:spcPct val="0"/>
              </a:spcBef>
              <a:buClrTx/>
              <a:buFontTx/>
              <a:buNone/>
            </a:pPr>
            <a:r>
              <a:rPr lang="en-US" altLang="ru-RU" sz="1800" dirty="0" err="1">
                <a:latin typeface="Courier 10 Pitch" pitchFamily="1" charset="0"/>
              </a:rPr>
              <a:t>subi</a:t>
            </a:r>
            <a:r>
              <a:rPr lang="en-US" altLang="ru-RU" sz="1800" dirty="0">
                <a:latin typeface="Courier 10 Pitch" pitchFamily="1" charset="0"/>
              </a:rPr>
              <a:t>  $r3, $r3, 1</a:t>
            </a:r>
          </a:p>
          <a:p>
            <a:pPr algn="l" defTabSz="457200" eaLnBrk="1" hangingPunct="1">
              <a:spcBef>
                <a:spcPct val="0"/>
              </a:spcBef>
              <a:buClrTx/>
              <a:buFontTx/>
              <a:buNone/>
            </a:pPr>
            <a:r>
              <a:rPr lang="en-US" altLang="ru-RU" sz="1800" dirty="0" err="1">
                <a:latin typeface="Courier 10 Pitch" pitchFamily="1" charset="0"/>
              </a:rPr>
              <a:t>sw</a:t>
            </a:r>
            <a:r>
              <a:rPr lang="en-US" altLang="ru-RU" sz="1800" dirty="0">
                <a:latin typeface="Courier 10 Pitch" pitchFamily="1" charset="0"/>
              </a:rPr>
              <a:t>    $r3, counter</a:t>
            </a:r>
          </a:p>
        </p:txBody>
      </p:sp>
      <p:graphicFrame>
        <p:nvGraphicFramePr>
          <p:cNvPr id="17426" name="Group 18">
            <a:extLst>
              <a:ext uri="{FF2B5EF4-FFF2-40B4-BE49-F238E27FC236}">
                <a16:creationId xmlns="" xmlns:a16="http://schemas.microsoft.com/office/drawing/2014/main" id="{041D3D65-7ACA-486C-9AA7-7A70859B86B1}"/>
              </a:ext>
            </a:extLst>
          </p:cNvPr>
          <p:cNvGraphicFramePr>
            <a:graphicFrameLocks noGrp="1"/>
          </p:cNvGraphicFramePr>
          <p:nvPr/>
        </p:nvGraphicFramePr>
        <p:xfrm>
          <a:off x="3876675" y="2862287"/>
          <a:ext cx="1127125" cy="371551"/>
        </p:xfrm>
        <a:graphic>
          <a:graphicData uri="http://schemas.openxmlformats.org/drawingml/2006/table">
            <a:tbl>
              <a:tblPr/>
              <a:tblGrid>
                <a:gridCol w="1127125">
                  <a:extLst>
                    <a:ext uri="{9D8B030D-6E8A-4147-A177-3AD203B41FA5}">
                      <a16:colId xmlns="" xmlns:a16="http://schemas.microsoft.com/office/drawing/2014/main" val="20000"/>
                    </a:ext>
                  </a:extLst>
                </a:gridCol>
              </a:tblGrid>
              <a:tr h="371475">
                <a:tc>
                  <a:txBody>
                    <a:bodyPr/>
                    <a:lstStyle>
                      <a:lvl1pPr algn="ct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Droid Sans Fallback" charset="0"/>
                          <a:cs typeface="Droid Sans Fallback" charset="0"/>
                        </a:defRPr>
                      </a:lvl1pPr>
                      <a:lvl2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Droid Sans Fallback" charset="0"/>
                          <a:cs typeface="Droid Sans Fallback"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9pPr>
                    </a:lstStyle>
                    <a:p>
                      <a:pPr marL="0" marR="0" lvl="0" indent="0" algn="ctr" defTabSz="457200" rtl="0" eaLnBrk="1" fontAlgn="base" latinLnBrk="0" hangingPunct="1">
                        <a:lnSpc>
                          <a:spcPct val="9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ru-RU" sz="1800" b="0" i="0" u="none" strike="noStrike" cap="none" normalizeH="0" baseline="0">
                          <a:ln>
                            <a:noFill/>
                          </a:ln>
                          <a:solidFill>
                            <a:srgbClr val="000000"/>
                          </a:solidFill>
                          <a:effectLst/>
                          <a:latin typeface="Courier 10 Pitch" pitchFamily="1" charset="0"/>
                          <a:ea typeface="Droid Sans Fallback" charset="0"/>
                          <a:cs typeface="Droid Sans Fallback" charset="0"/>
                        </a:rPr>
                        <a:t>5</a:t>
                      </a:r>
                    </a:p>
                  </a:txBody>
                  <a:tcPr marL="90000" marR="90000" marT="67082" marB="4660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 xmlns:a16="http://schemas.microsoft.com/office/drawing/2014/main" val="10000"/>
                  </a:ext>
                </a:extLst>
              </a:tr>
            </a:tbl>
          </a:graphicData>
        </a:graphic>
      </p:graphicFrame>
      <p:graphicFrame>
        <p:nvGraphicFramePr>
          <p:cNvPr id="17432" name="Group 24">
            <a:extLst>
              <a:ext uri="{FF2B5EF4-FFF2-40B4-BE49-F238E27FC236}">
                <a16:creationId xmlns="" xmlns:a16="http://schemas.microsoft.com/office/drawing/2014/main" id="{AFED2643-B070-4953-912F-24A7103E5B37}"/>
              </a:ext>
            </a:extLst>
          </p:cNvPr>
          <p:cNvGraphicFramePr>
            <a:graphicFrameLocks noGrp="1"/>
          </p:cNvGraphicFramePr>
          <p:nvPr/>
        </p:nvGraphicFramePr>
        <p:xfrm>
          <a:off x="1755775" y="5148287"/>
          <a:ext cx="1127125" cy="371551"/>
        </p:xfrm>
        <a:graphic>
          <a:graphicData uri="http://schemas.openxmlformats.org/drawingml/2006/table">
            <a:tbl>
              <a:tblPr/>
              <a:tblGrid>
                <a:gridCol w="1127125">
                  <a:extLst>
                    <a:ext uri="{9D8B030D-6E8A-4147-A177-3AD203B41FA5}">
                      <a16:colId xmlns="" xmlns:a16="http://schemas.microsoft.com/office/drawing/2014/main" val="20000"/>
                    </a:ext>
                  </a:extLst>
                </a:gridCol>
              </a:tblGrid>
              <a:tr h="371475">
                <a:tc>
                  <a:txBody>
                    <a:bodyPr/>
                    <a:lstStyle>
                      <a:lvl1pPr algn="ct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Droid Sans Fallback" charset="0"/>
                          <a:cs typeface="Droid Sans Fallback" charset="0"/>
                        </a:defRPr>
                      </a:lvl1pPr>
                      <a:lvl2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itchFamily="16" charset="0"/>
                          <a:ea typeface="Droid Sans Fallback" charset="0"/>
                          <a:cs typeface="Droid Sans Fallback"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imes New Roman" pitchFamily="16" charset="0"/>
                          <a:ea typeface="Droid Sans Fallback" charset="0"/>
                          <a:cs typeface="Droid Sans Fallback" charset="0"/>
                        </a:defRPr>
                      </a:lvl9pPr>
                    </a:lstStyle>
                    <a:p>
                      <a:pPr marL="0" marR="0" lvl="0" indent="0" algn="ctr" defTabSz="457200" rtl="0" eaLnBrk="1" fontAlgn="base" latinLnBrk="0" hangingPunct="1">
                        <a:lnSpc>
                          <a:spcPct val="9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ru-RU" sz="1800" b="0" i="0" u="none" strike="noStrike" cap="none" normalizeH="0" baseline="0">
                          <a:ln>
                            <a:noFill/>
                          </a:ln>
                          <a:solidFill>
                            <a:srgbClr val="000000"/>
                          </a:solidFill>
                          <a:effectLst/>
                          <a:latin typeface="Courier 10 Pitch" pitchFamily="1" charset="0"/>
                          <a:ea typeface="Droid Sans Fallback" charset="0"/>
                          <a:cs typeface="Droid Sans Fallback" charset="0"/>
                        </a:rPr>
                        <a:t>6</a:t>
                      </a:r>
                    </a:p>
                  </a:txBody>
                  <a:tcPr marL="90000" marR="90000" marT="67082" marB="46609"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 xmlns:a16="http://schemas.microsoft.com/office/drawing/2014/main" val="10000"/>
                  </a:ext>
                </a:extLst>
              </a:tr>
            </a:tbl>
          </a:graphicData>
        </a:graphic>
      </p:graphicFrame>
      <p:sp>
        <p:nvSpPr>
          <p:cNvPr id="29727" name="Text Box 30"/>
          <p:cNvSpPr txBox="1">
            <a:spLocks noChangeArrowheads="1"/>
          </p:cNvSpPr>
          <p:nvPr/>
        </p:nvSpPr>
        <p:spPr bwMode="auto">
          <a:xfrm>
            <a:off x="1189038" y="5183212"/>
            <a:ext cx="4556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spcBef>
                <a:spcPct val="0"/>
              </a:spcBef>
              <a:buClrTx/>
              <a:buFontTx/>
              <a:buNone/>
            </a:pPr>
            <a:r>
              <a:rPr lang="en-US" altLang="ru-RU" sz="1800" dirty="0">
                <a:latin typeface="Courier 10 Pitch" pitchFamily="1" charset="0"/>
              </a:rPr>
              <a:t>r2</a:t>
            </a:r>
          </a:p>
        </p:txBody>
      </p:sp>
      <p:sp>
        <p:nvSpPr>
          <p:cNvPr id="29728" name="Text Box 31"/>
          <p:cNvSpPr txBox="1">
            <a:spLocks noChangeArrowheads="1"/>
          </p:cNvSpPr>
          <p:nvPr/>
        </p:nvSpPr>
        <p:spPr bwMode="auto">
          <a:xfrm>
            <a:off x="5668963" y="5294337"/>
            <a:ext cx="4556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spcBef>
                <a:spcPct val="0"/>
              </a:spcBef>
              <a:buClrTx/>
              <a:buFontTx/>
              <a:buNone/>
            </a:pPr>
            <a:r>
              <a:rPr lang="en-US" altLang="ru-RU" sz="1800" dirty="0">
                <a:latin typeface="Courier 10 Pitch" pitchFamily="1" charset="0"/>
              </a:rPr>
              <a:t>r3</a:t>
            </a:r>
          </a:p>
        </p:txBody>
      </p:sp>
      <p:sp>
        <p:nvSpPr>
          <p:cNvPr id="2" name="TextBox 1"/>
          <p:cNvSpPr txBox="1"/>
          <p:nvPr/>
        </p:nvSpPr>
        <p:spPr>
          <a:xfrm>
            <a:off x="619913" y="1015400"/>
            <a:ext cx="7902586" cy="400110"/>
          </a:xfrm>
          <a:prstGeom prst="rect">
            <a:avLst/>
          </a:prstGeom>
          <a:noFill/>
        </p:spPr>
        <p:txBody>
          <a:bodyPr wrap="square" rtlCol="0">
            <a:spAutoFit/>
          </a:bodyPr>
          <a:lstStyle/>
          <a:p>
            <a:pPr defTabSz="457200"/>
            <a:r>
              <a:rPr lang="en-US" altLang="ru-RU" sz="2000" dirty="0">
                <a:solidFill>
                  <a:srgbClr val="000000"/>
                </a:solidFill>
                <a:latin typeface="Arial" panose="020B0604020202020204" pitchFamily="34" charset="0"/>
              </a:rPr>
              <a:t>Two processes want to access shared memory at the same time</a:t>
            </a:r>
            <a:endParaRPr 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82001317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76213"/>
            <a:ext cx="8229600" cy="576262"/>
          </a:xfrm>
        </p:spPr>
        <p:txBody>
          <a:bodyPr/>
          <a:lstStyle/>
          <a:p>
            <a:r>
              <a:rPr lang="en-US" altLang="en-US" smtClean="0"/>
              <a:t>Motivation</a:t>
            </a:r>
          </a:p>
        </p:txBody>
      </p:sp>
      <p:sp>
        <p:nvSpPr>
          <p:cNvPr id="6147" name="Content Placeholder 2"/>
          <p:cNvSpPr>
            <a:spLocks noGrp="1"/>
          </p:cNvSpPr>
          <p:nvPr>
            <p:ph idx="1"/>
          </p:nvPr>
        </p:nvSpPr>
        <p:spPr>
          <a:xfrm>
            <a:off x="806450" y="1233488"/>
            <a:ext cx="6813550" cy="4530725"/>
          </a:xfrm>
        </p:spPr>
        <p:txBody>
          <a:bodyPr/>
          <a:lstStyle/>
          <a:p>
            <a:r>
              <a:rPr lang="en-US" altLang="en-US" smtClean="0"/>
              <a:t>Most modern applications are multithreaded</a:t>
            </a:r>
          </a:p>
          <a:p>
            <a:r>
              <a:rPr lang="en-US" altLang="en-US" smtClean="0"/>
              <a:t>Threads run within application</a:t>
            </a:r>
          </a:p>
          <a:p>
            <a:r>
              <a:rPr lang="en-US" altLang="en-US" smtClean="0"/>
              <a:t>Multiple tasks with the application can be implemented by separate threads</a:t>
            </a:r>
          </a:p>
          <a:p>
            <a:pPr lvl="1"/>
            <a:r>
              <a:rPr lang="en-US" altLang="en-US" smtClean="0"/>
              <a:t>Update display</a:t>
            </a:r>
          </a:p>
          <a:p>
            <a:pPr lvl="1"/>
            <a:r>
              <a:rPr lang="en-US" altLang="en-US" smtClean="0"/>
              <a:t>Fetch data</a:t>
            </a:r>
          </a:p>
          <a:p>
            <a:pPr lvl="1"/>
            <a:r>
              <a:rPr lang="en-US" altLang="en-US" smtClean="0"/>
              <a:t>Spell checking</a:t>
            </a:r>
          </a:p>
          <a:p>
            <a:pPr lvl="1"/>
            <a:r>
              <a:rPr lang="en-US" altLang="en-US" smtClean="0"/>
              <a:t>Answer a network request</a:t>
            </a:r>
          </a:p>
          <a:p>
            <a:r>
              <a:rPr lang="en-US" altLang="en-US" smtClean="0"/>
              <a:t>Process creation is heavy-weight while thread creation is light-weight</a:t>
            </a:r>
          </a:p>
          <a:p>
            <a:r>
              <a:rPr lang="en-US" altLang="en-US" smtClean="0"/>
              <a:t>Can simplify code, increase efficiency</a:t>
            </a:r>
          </a:p>
          <a:p>
            <a:r>
              <a:rPr lang="en-US" altLang="en-US" smtClean="0"/>
              <a:t>Kernels are generally multithreaded</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457200" y="141288"/>
            <a:ext cx="8229600" cy="576262"/>
          </a:xfrm>
        </p:spPr>
        <p:txBody>
          <a:bodyPr/>
          <a:lstStyle/>
          <a:p>
            <a:pPr eaLnBrk="1" hangingPunct="1"/>
            <a:r>
              <a:rPr lang="en-US" altLang="en-US" smtClean="0"/>
              <a:t>Race Condition</a:t>
            </a:r>
          </a:p>
        </p:txBody>
      </p:sp>
      <p:sp>
        <p:nvSpPr>
          <p:cNvPr id="9219" name="Rectangle 1027"/>
          <p:cNvSpPr>
            <a:spLocks noGrp="1" noChangeArrowheads="1"/>
          </p:cNvSpPr>
          <p:nvPr>
            <p:ph idx="1"/>
          </p:nvPr>
        </p:nvSpPr>
        <p:spPr>
          <a:xfrm>
            <a:off x="1004888" y="1177925"/>
            <a:ext cx="8067675" cy="5173663"/>
          </a:xfrm>
        </p:spPr>
        <p:txBody>
          <a:bodyPr/>
          <a:lstStyle/>
          <a:p>
            <a:pPr>
              <a:lnSpc>
                <a:spcPct val="90000"/>
              </a:lnSpc>
            </a:pPr>
            <a:r>
              <a:rPr lang="en-US" altLang="en-US" b="1" smtClean="0">
                <a:solidFill>
                  <a:srgbClr val="000000"/>
                </a:solidFill>
                <a:latin typeface="Courier New" panose="02070309020205020404" pitchFamily="49" charset="0"/>
                <a:cs typeface="Courier New" panose="02070309020205020404" pitchFamily="49" charset="0"/>
              </a:rPr>
              <a:t>counter++ </a:t>
            </a:r>
            <a:r>
              <a:rPr lang="en-US" altLang="en-US" sz="1600" smtClean="0"/>
              <a:t>could be implemented as</a:t>
            </a:r>
            <a:br>
              <a:rPr lang="en-US" altLang="en-US" sz="1600" smtClean="0"/>
            </a:br>
            <a:r>
              <a:rPr lang="en-US" altLang="en-US" sz="1600" smtClean="0"/>
              <a:t/>
            </a:r>
            <a:br>
              <a:rPr lang="en-US" altLang="en-US" sz="1600" smtClean="0"/>
            </a:br>
            <a:r>
              <a:rPr lang="en-US" altLang="en-US" sz="1600" b="1" smtClean="0">
                <a:latin typeface="Courier New" panose="02070309020205020404" pitchFamily="49" charset="0"/>
                <a:cs typeface="Courier New" panose="02070309020205020404" pitchFamily="49" charset="0"/>
              </a:rPr>
              <a:t>     </a:t>
            </a:r>
            <a:r>
              <a:rPr lang="en-US" altLang="en-US" sz="1600" b="1" smtClean="0">
                <a:solidFill>
                  <a:srgbClr val="0000FF"/>
                </a:solidFill>
                <a:latin typeface="Courier New" panose="02070309020205020404" pitchFamily="49" charset="0"/>
                <a:cs typeface="Courier New" panose="02070309020205020404" pitchFamily="49" charset="0"/>
              </a:rPr>
              <a:t>register1 = counter</a:t>
            </a:r>
            <a:br>
              <a:rPr lang="en-US" altLang="en-US" sz="1600" b="1" smtClean="0">
                <a:solidFill>
                  <a:srgbClr val="0000FF"/>
                </a:solidFill>
                <a:latin typeface="Courier New" panose="02070309020205020404" pitchFamily="49" charset="0"/>
                <a:cs typeface="Courier New" panose="02070309020205020404" pitchFamily="49" charset="0"/>
              </a:rPr>
            </a:br>
            <a:r>
              <a:rPr lang="en-US" altLang="en-US" sz="1600" b="1" smtClean="0">
                <a:solidFill>
                  <a:srgbClr val="0000FF"/>
                </a:solidFill>
                <a:latin typeface="Courier New" panose="02070309020205020404" pitchFamily="49" charset="0"/>
                <a:cs typeface="Courier New" panose="02070309020205020404" pitchFamily="49" charset="0"/>
              </a:rPr>
              <a:t>     register1 = register1 + 1</a:t>
            </a:r>
            <a:br>
              <a:rPr lang="en-US" altLang="en-US" sz="1600" b="1" smtClean="0">
                <a:solidFill>
                  <a:srgbClr val="0000FF"/>
                </a:solidFill>
                <a:latin typeface="Courier New" panose="02070309020205020404" pitchFamily="49" charset="0"/>
                <a:cs typeface="Courier New" panose="02070309020205020404" pitchFamily="49" charset="0"/>
              </a:rPr>
            </a:br>
            <a:r>
              <a:rPr lang="en-US" altLang="en-US" sz="1600" b="1" smtClean="0">
                <a:solidFill>
                  <a:srgbClr val="0000FF"/>
                </a:solidFill>
                <a:latin typeface="Courier New" panose="02070309020205020404" pitchFamily="49" charset="0"/>
                <a:cs typeface="Courier New" panose="02070309020205020404" pitchFamily="49" charset="0"/>
              </a:rPr>
              <a:t>     counter = register1</a:t>
            </a:r>
            <a:endParaRPr lang="en-US" altLang="en-US" sz="800" smtClean="0">
              <a:solidFill>
                <a:srgbClr val="0000FF"/>
              </a:solidFill>
            </a:endParaRPr>
          </a:p>
          <a:p>
            <a:pPr>
              <a:lnSpc>
                <a:spcPct val="90000"/>
              </a:lnSpc>
            </a:pPr>
            <a:r>
              <a:rPr lang="en-US" altLang="en-US" b="1" smtClean="0">
                <a:solidFill>
                  <a:srgbClr val="000000"/>
                </a:solidFill>
                <a:latin typeface="Courier New" panose="02070309020205020404" pitchFamily="49" charset="0"/>
                <a:cs typeface="Courier New" panose="02070309020205020404" pitchFamily="49" charset="0"/>
              </a:rPr>
              <a:t>counter--</a:t>
            </a:r>
            <a:r>
              <a:rPr lang="en-US" altLang="en-US" sz="1600" b="1" smtClean="0">
                <a:solidFill>
                  <a:schemeClr val="tx2"/>
                </a:solidFill>
                <a:latin typeface="Courier New" panose="02070309020205020404" pitchFamily="49" charset="0"/>
                <a:cs typeface="Courier New" panose="02070309020205020404" pitchFamily="49" charset="0"/>
              </a:rPr>
              <a:t> </a:t>
            </a:r>
            <a:r>
              <a:rPr lang="en-US" altLang="en-US" sz="1600" smtClean="0"/>
              <a:t>could be implemented as</a:t>
            </a:r>
            <a:br>
              <a:rPr lang="en-US" altLang="en-US" sz="1600" smtClean="0"/>
            </a:br>
            <a:r>
              <a:rPr lang="en-US" altLang="en-US" sz="1600" smtClean="0"/>
              <a:t/>
            </a:r>
            <a:br>
              <a:rPr lang="en-US" altLang="en-US" sz="1600" smtClean="0"/>
            </a:br>
            <a:r>
              <a:rPr lang="en-US" altLang="en-US" sz="1600" b="1" smtClean="0">
                <a:latin typeface="Courier New" panose="02070309020205020404" pitchFamily="49" charset="0"/>
                <a:cs typeface="Courier New" panose="02070309020205020404" pitchFamily="49" charset="0"/>
              </a:rPr>
              <a:t>     </a:t>
            </a:r>
            <a:r>
              <a:rPr lang="en-US" altLang="en-US" sz="1600" b="1" smtClean="0">
                <a:solidFill>
                  <a:schemeClr val="tx2"/>
                </a:solidFill>
                <a:latin typeface="Courier New" panose="02070309020205020404" pitchFamily="49" charset="0"/>
                <a:cs typeface="Courier New" panose="02070309020205020404" pitchFamily="49" charset="0"/>
              </a:rPr>
              <a:t>register2 = counter</a:t>
            </a:r>
            <a:br>
              <a:rPr lang="en-US" altLang="en-US" sz="1600" b="1" smtClean="0">
                <a:solidFill>
                  <a:schemeClr val="tx2"/>
                </a:solidFill>
                <a:latin typeface="Courier New" panose="02070309020205020404" pitchFamily="49" charset="0"/>
                <a:cs typeface="Courier New" panose="02070309020205020404" pitchFamily="49" charset="0"/>
              </a:rPr>
            </a:br>
            <a:r>
              <a:rPr lang="en-US" altLang="en-US" sz="1600" b="1" smtClean="0">
                <a:solidFill>
                  <a:schemeClr val="tx2"/>
                </a:solidFill>
                <a:latin typeface="Courier New" panose="02070309020205020404" pitchFamily="49" charset="0"/>
                <a:cs typeface="Courier New" panose="02070309020205020404" pitchFamily="49" charset="0"/>
              </a:rPr>
              <a:t>     register2 = register2 - 1</a:t>
            </a:r>
            <a:br>
              <a:rPr lang="en-US" altLang="en-US" sz="1600" b="1" smtClean="0">
                <a:solidFill>
                  <a:schemeClr val="tx2"/>
                </a:solidFill>
                <a:latin typeface="Courier New" panose="02070309020205020404" pitchFamily="49" charset="0"/>
                <a:cs typeface="Courier New" panose="02070309020205020404" pitchFamily="49" charset="0"/>
              </a:rPr>
            </a:br>
            <a:r>
              <a:rPr lang="en-US" altLang="en-US" sz="1600" b="1" smtClean="0">
                <a:solidFill>
                  <a:schemeClr val="tx2"/>
                </a:solidFill>
                <a:latin typeface="Courier New" panose="02070309020205020404" pitchFamily="49" charset="0"/>
                <a:cs typeface="Courier New" panose="02070309020205020404" pitchFamily="49" charset="0"/>
              </a:rPr>
              <a:t>     counter = register2</a:t>
            </a:r>
          </a:p>
          <a:p>
            <a:pPr>
              <a:lnSpc>
                <a:spcPct val="90000"/>
              </a:lnSpc>
              <a:buFont typeface="Monotype Sorts" pitchFamily="-84" charset="2"/>
              <a:buNone/>
            </a:pPr>
            <a:endParaRPr lang="en-US" altLang="en-US" sz="800" smtClean="0">
              <a:solidFill>
                <a:schemeClr val="tx2"/>
              </a:solidFill>
            </a:endParaRPr>
          </a:p>
          <a:p>
            <a:pPr>
              <a:lnSpc>
                <a:spcPct val="90000"/>
              </a:lnSpc>
            </a:pPr>
            <a:r>
              <a:rPr lang="en-US" altLang="en-US" sz="1600" smtClean="0"/>
              <a:t>Consider this execution interleaving with </a:t>
            </a:r>
            <a:r>
              <a:rPr lang="ja-JP" altLang="en-US" sz="1600" smtClean="0"/>
              <a:t>“</a:t>
            </a:r>
            <a:r>
              <a:rPr lang="en-US" altLang="ja-JP" sz="1600" smtClean="0"/>
              <a:t>count = 5</a:t>
            </a:r>
            <a:r>
              <a:rPr lang="ja-JP" altLang="en-US" sz="1600" smtClean="0"/>
              <a:t>”</a:t>
            </a:r>
            <a:r>
              <a:rPr lang="en-US" altLang="ja-JP" sz="1600" smtClean="0"/>
              <a:t> initially:</a:t>
            </a:r>
          </a:p>
          <a:p>
            <a:pPr lvl="1">
              <a:lnSpc>
                <a:spcPct val="90000"/>
              </a:lnSpc>
              <a:buFont typeface="Monotype Sorts" pitchFamily="-84" charset="2"/>
              <a:buNone/>
            </a:pPr>
            <a:r>
              <a:rPr lang="en-US" altLang="en-US" sz="1600" smtClean="0"/>
              <a:t>	S0: producer execute </a:t>
            </a:r>
            <a:r>
              <a:rPr lang="en-US" altLang="en-US" sz="1600" b="1" smtClean="0">
                <a:solidFill>
                  <a:srgbClr val="0000FF"/>
                </a:solidFill>
                <a:latin typeface="Courier New" panose="02070309020205020404" pitchFamily="49" charset="0"/>
              </a:rPr>
              <a:t>register1 = counter</a:t>
            </a:r>
            <a:r>
              <a:rPr lang="en-US" altLang="en-US" sz="1600" b="1" smtClean="0">
                <a:latin typeface="Courier New" panose="02070309020205020404" pitchFamily="49" charset="0"/>
              </a:rPr>
              <a:t>         </a:t>
            </a:r>
            <a:r>
              <a:rPr lang="en-US" altLang="en-US" sz="1600" smtClean="0"/>
              <a:t>{register1 = 5}</a:t>
            </a:r>
            <a:br>
              <a:rPr lang="en-US" altLang="en-US" sz="1600" smtClean="0"/>
            </a:br>
            <a:r>
              <a:rPr lang="en-US" altLang="en-US" sz="1600" smtClean="0"/>
              <a:t>S1: producer execute </a:t>
            </a:r>
            <a:r>
              <a:rPr lang="en-US" altLang="en-US" sz="1600" b="1" smtClean="0">
                <a:solidFill>
                  <a:srgbClr val="0000FF"/>
                </a:solidFill>
                <a:latin typeface="Courier New" panose="02070309020205020404" pitchFamily="49" charset="0"/>
              </a:rPr>
              <a:t>register1 = register1 + 1   </a:t>
            </a:r>
            <a:r>
              <a:rPr lang="en-US" altLang="en-US" sz="1600" smtClean="0"/>
              <a:t>{register1 = 6} </a:t>
            </a:r>
            <a:br>
              <a:rPr lang="en-US" altLang="en-US" sz="1600" smtClean="0"/>
            </a:br>
            <a:r>
              <a:rPr lang="en-US" altLang="en-US" sz="1600" smtClean="0"/>
              <a:t>S2: consumer execute </a:t>
            </a:r>
            <a:r>
              <a:rPr lang="en-US" altLang="en-US" sz="1600" b="1" smtClean="0">
                <a:solidFill>
                  <a:schemeClr val="tx2"/>
                </a:solidFill>
                <a:latin typeface="Courier New" panose="02070309020205020404" pitchFamily="49" charset="0"/>
              </a:rPr>
              <a:t>register2 = counter</a:t>
            </a:r>
            <a:r>
              <a:rPr lang="en-US" altLang="en-US" sz="1600" b="1" smtClean="0">
                <a:latin typeface="Courier New" panose="02070309020205020404" pitchFamily="49" charset="0"/>
              </a:rPr>
              <a:t>        </a:t>
            </a:r>
            <a:r>
              <a:rPr lang="en-US" altLang="en-US" sz="1600" smtClean="0"/>
              <a:t>{register2 = 5} </a:t>
            </a:r>
            <a:br>
              <a:rPr lang="en-US" altLang="en-US" sz="1600" smtClean="0"/>
            </a:br>
            <a:r>
              <a:rPr lang="en-US" altLang="en-US" sz="1600" smtClean="0"/>
              <a:t>S3: consumer execute </a:t>
            </a:r>
            <a:r>
              <a:rPr lang="en-US" altLang="en-US" sz="1600" b="1" smtClean="0">
                <a:solidFill>
                  <a:schemeClr val="tx2"/>
                </a:solidFill>
                <a:latin typeface="Courier New" panose="02070309020205020404" pitchFamily="49" charset="0"/>
              </a:rPr>
              <a:t>register2 = register2 – 1  </a:t>
            </a:r>
            <a:r>
              <a:rPr lang="en-US" altLang="en-US" sz="1600" smtClean="0"/>
              <a:t>{register2 = 4} </a:t>
            </a:r>
            <a:br>
              <a:rPr lang="en-US" altLang="en-US" sz="1600" smtClean="0"/>
            </a:br>
            <a:r>
              <a:rPr lang="en-US" altLang="en-US" sz="1600" smtClean="0"/>
              <a:t>S4: producer execute </a:t>
            </a:r>
            <a:r>
              <a:rPr lang="en-US" altLang="en-US" sz="1600" b="1" smtClean="0">
                <a:solidFill>
                  <a:srgbClr val="0000FF"/>
                </a:solidFill>
                <a:latin typeface="Courier New" panose="02070309020205020404" pitchFamily="49" charset="0"/>
              </a:rPr>
              <a:t>counter = register1         </a:t>
            </a:r>
            <a:r>
              <a:rPr lang="en-US" altLang="en-US" sz="1600" smtClean="0"/>
              <a:t>{counter = 6 } </a:t>
            </a:r>
            <a:br>
              <a:rPr lang="en-US" altLang="en-US" sz="1600" smtClean="0"/>
            </a:br>
            <a:r>
              <a:rPr lang="en-US" altLang="en-US" sz="1600" smtClean="0"/>
              <a:t>S5: consumer execute </a:t>
            </a:r>
            <a:r>
              <a:rPr lang="en-US" altLang="en-US" sz="1600" b="1" smtClean="0">
                <a:solidFill>
                  <a:schemeClr val="tx2"/>
                </a:solidFill>
                <a:latin typeface="Courier New" panose="02070309020205020404" pitchFamily="49" charset="0"/>
              </a:rPr>
              <a:t>counter = register2        </a:t>
            </a:r>
            <a:r>
              <a:rPr lang="en-US" altLang="en-US" sz="1600" smtClean="0"/>
              <a:t>{counter = 4}</a:t>
            </a:r>
          </a:p>
          <a:p>
            <a:pPr lvl="1">
              <a:lnSpc>
                <a:spcPct val="90000"/>
              </a:lnSpc>
              <a:buFont typeface="Monotype Sorts" pitchFamily="-84" charset="2"/>
              <a:buNone/>
            </a:pPr>
            <a:endParaRPr lang="en-US" altLang="en-US" smtClean="0"/>
          </a:p>
        </p:txBody>
      </p:sp>
    </p:spTree>
    <p:extLst>
      <p:ext uri="{BB962C8B-B14F-4D97-AF65-F5344CB8AC3E}">
        <p14:creationId xmlns:p14="http://schemas.microsoft.com/office/powerpoint/2010/main" val="2953380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01613"/>
            <a:ext cx="8229600" cy="576262"/>
          </a:xfrm>
        </p:spPr>
        <p:txBody>
          <a:bodyPr/>
          <a:lstStyle/>
          <a:p>
            <a:r>
              <a:rPr lang="en-US" altLang="en-US" smtClean="0"/>
              <a:t>Critical Section Problem</a:t>
            </a:r>
          </a:p>
        </p:txBody>
      </p:sp>
      <p:sp>
        <p:nvSpPr>
          <p:cNvPr id="10243" name="Content Placeholder 2"/>
          <p:cNvSpPr>
            <a:spLocks noGrp="1"/>
          </p:cNvSpPr>
          <p:nvPr>
            <p:ph idx="1"/>
          </p:nvPr>
        </p:nvSpPr>
        <p:spPr>
          <a:xfrm>
            <a:off x="908050" y="1131888"/>
            <a:ext cx="6940550" cy="4530725"/>
          </a:xfrm>
        </p:spPr>
        <p:txBody>
          <a:bodyPr/>
          <a:lstStyle/>
          <a:p>
            <a:r>
              <a:rPr lang="en-US" altLang="en-US" smtClean="0"/>
              <a:t>Consider system of </a:t>
            </a:r>
            <a:r>
              <a:rPr lang="en-US" altLang="en-US" b="1" i="1" smtClean="0"/>
              <a:t>n</a:t>
            </a:r>
            <a:r>
              <a:rPr lang="en-US" altLang="en-US" b="1" smtClean="0"/>
              <a:t> </a:t>
            </a:r>
            <a:r>
              <a:rPr lang="en-US" altLang="en-US" smtClean="0"/>
              <a:t>processes {</a:t>
            </a:r>
            <a:r>
              <a:rPr lang="en-US" altLang="en-US" b="1" i="1" smtClean="0"/>
              <a:t>p</a:t>
            </a:r>
            <a:r>
              <a:rPr lang="en-US" altLang="en-US" b="1" i="1" baseline="-25000" smtClean="0"/>
              <a:t>0</a:t>
            </a:r>
            <a:r>
              <a:rPr lang="en-US" altLang="en-US" b="1" i="1" smtClean="0"/>
              <a:t>, p</a:t>
            </a:r>
            <a:r>
              <a:rPr lang="en-US" altLang="en-US" b="1" i="1" baseline="-25000" smtClean="0"/>
              <a:t>1</a:t>
            </a:r>
            <a:r>
              <a:rPr lang="en-US" altLang="en-US" b="1" i="1" smtClean="0"/>
              <a:t>, … p</a:t>
            </a:r>
            <a:r>
              <a:rPr lang="en-US" altLang="en-US" b="1" i="1" baseline="-25000" smtClean="0"/>
              <a:t>n-1</a:t>
            </a:r>
            <a:r>
              <a:rPr lang="en-US" altLang="en-US" smtClean="0"/>
              <a:t>}</a:t>
            </a:r>
          </a:p>
          <a:p>
            <a:r>
              <a:rPr lang="en-US" altLang="en-US" smtClean="0"/>
              <a:t>Each process has </a:t>
            </a:r>
            <a:r>
              <a:rPr lang="en-US" altLang="en-US" b="1" smtClean="0">
                <a:solidFill>
                  <a:srgbClr val="3366FF"/>
                </a:solidFill>
              </a:rPr>
              <a:t>critical section </a:t>
            </a:r>
            <a:r>
              <a:rPr lang="en-US" altLang="en-US" smtClean="0"/>
              <a:t>segment of code</a:t>
            </a:r>
          </a:p>
          <a:p>
            <a:pPr lvl="1"/>
            <a:r>
              <a:rPr lang="en-US" altLang="en-US" smtClean="0"/>
              <a:t>Process may be changing common variables, updating table, writing file, etc</a:t>
            </a:r>
          </a:p>
          <a:p>
            <a:pPr lvl="1"/>
            <a:r>
              <a:rPr lang="en-US" altLang="en-US" smtClean="0"/>
              <a:t>When one process in critical section, no other may be in its critical section</a:t>
            </a:r>
          </a:p>
          <a:p>
            <a:r>
              <a:rPr lang="en-US" altLang="en-US" b="1" i="1" smtClean="0"/>
              <a:t>Critical section problem </a:t>
            </a:r>
            <a:r>
              <a:rPr lang="en-US" altLang="en-US" smtClean="0"/>
              <a:t>is to design protocol to solve this</a:t>
            </a:r>
          </a:p>
          <a:p>
            <a:r>
              <a:rPr lang="en-US" altLang="en-US" smtClean="0"/>
              <a:t>Each process must ask permission to enter critical section in </a:t>
            </a:r>
            <a:r>
              <a:rPr lang="en-US" altLang="en-US" b="1" smtClean="0">
                <a:solidFill>
                  <a:srgbClr val="3366FF"/>
                </a:solidFill>
              </a:rPr>
              <a:t>entry section</a:t>
            </a:r>
            <a:r>
              <a:rPr lang="en-US" altLang="en-US" smtClean="0"/>
              <a:t>, may follow critical section with </a:t>
            </a:r>
            <a:r>
              <a:rPr lang="en-US" altLang="en-US" b="1" smtClean="0">
                <a:solidFill>
                  <a:srgbClr val="3366FF"/>
                </a:solidFill>
              </a:rPr>
              <a:t>exit section</a:t>
            </a:r>
            <a:r>
              <a:rPr lang="en-US" altLang="en-US" smtClean="0"/>
              <a:t>, then </a:t>
            </a:r>
            <a:r>
              <a:rPr lang="en-US" altLang="en-US" b="1" smtClean="0">
                <a:solidFill>
                  <a:srgbClr val="3366FF"/>
                </a:solidFill>
              </a:rPr>
              <a:t>remainder section</a:t>
            </a:r>
          </a:p>
          <a:p>
            <a:endParaRPr lang="en-US" altLang="en-US" b="1" smtClean="0">
              <a:solidFill>
                <a:srgbClr val="3366FF"/>
              </a:solidFill>
            </a:endParaRPr>
          </a:p>
          <a:p>
            <a:pPr>
              <a:buFont typeface="Monotype Sorts" pitchFamily="-84" charset="2"/>
              <a:buNone/>
            </a:pPr>
            <a:endParaRPr lang="en-US" altLang="en-US" smtClean="0"/>
          </a:p>
        </p:txBody>
      </p:sp>
    </p:spTree>
    <p:extLst>
      <p:ext uri="{BB962C8B-B14F-4D97-AF65-F5344CB8AC3E}">
        <p14:creationId xmlns:p14="http://schemas.microsoft.com/office/powerpoint/2010/main" val="7795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88913"/>
            <a:ext cx="8229600" cy="576262"/>
          </a:xfrm>
        </p:spPr>
        <p:txBody>
          <a:bodyPr/>
          <a:lstStyle/>
          <a:p>
            <a:r>
              <a:rPr lang="en-US" altLang="en-US" smtClean="0"/>
              <a:t>Critical Section</a:t>
            </a:r>
          </a:p>
        </p:txBody>
      </p:sp>
      <p:sp>
        <p:nvSpPr>
          <p:cNvPr id="11267" name="Content Placeholder 2"/>
          <p:cNvSpPr>
            <a:spLocks noGrp="1"/>
          </p:cNvSpPr>
          <p:nvPr>
            <p:ph idx="1"/>
          </p:nvPr>
        </p:nvSpPr>
        <p:spPr/>
        <p:txBody>
          <a:bodyPr/>
          <a:lstStyle/>
          <a:p>
            <a:r>
              <a:rPr lang="en-US" altLang="en-US" smtClean="0"/>
              <a:t>General structure of process </a:t>
            </a:r>
            <a:r>
              <a:rPr lang="en-US" altLang="en-US" b="1" i="1" smtClean="0"/>
              <a:t>P</a:t>
            </a:r>
            <a:r>
              <a:rPr lang="en-US" altLang="en-US" b="1" i="1" baseline="-25000" smtClean="0"/>
              <a:t>i  </a:t>
            </a:r>
            <a:endParaRPr lang="en-US" altLang="en-US" smtClean="0"/>
          </a:p>
          <a:p>
            <a:endParaRPr lang="en-US" altLang="en-US" b="1" smtClean="0">
              <a:solidFill>
                <a:srgbClr val="0000FF"/>
              </a:solidFill>
            </a:endParaRPr>
          </a:p>
        </p:txBody>
      </p:sp>
      <p:pic>
        <p:nvPicPr>
          <p:cNvPr id="1126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833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779588" y="1965325"/>
            <a:ext cx="2271712" cy="4270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1795463" y="2809875"/>
            <a:ext cx="1203325"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12292" name="Rectangle 2"/>
          <p:cNvSpPr>
            <a:spLocks noGrp="1" noChangeArrowheads="1"/>
          </p:cNvSpPr>
          <p:nvPr>
            <p:ph type="title"/>
          </p:nvPr>
        </p:nvSpPr>
        <p:spPr>
          <a:xfrm>
            <a:off x="457200" y="277813"/>
            <a:ext cx="8291513" cy="576262"/>
          </a:xfrm>
        </p:spPr>
        <p:txBody>
          <a:bodyPr/>
          <a:lstStyle/>
          <a:p>
            <a:pPr eaLnBrk="1" hangingPunct="1"/>
            <a:r>
              <a:rPr lang="en-US" altLang="en-US" smtClean="0"/>
              <a:t>Algorithm for Process P</a:t>
            </a:r>
            <a:r>
              <a:rPr lang="en-US" altLang="en-US" baseline="-25000" smtClean="0">
                <a:solidFill>
                  <a:srgbClr val="0000FF"/>
                </a:solidFill>
              </a:rPr>
              <a:t>i</a:t>
            </a:r>
          </a:p>
        </p:txBody>
      </p:sp>
      <p:sp>
        <p:nvSpPr>
          <p:cNvPr id="12293" name="Rectangle 3"/>
          <p:cNvSpPr>
            <a:spLocks noGrp="1" noChangeArrowheads="1"/>
          </p:cNvSpPr>
          <p:nvPr>
            <p:ph idx="1"/>
          </p:nvPr>
        </p:nvSpPr>
        <p:spPr>
          <a:xfrm>
            <a:off x="820738" y="1311275"/>
            <a:ext cx="7742237" cy="4770438"/>
          </a:xfrm>
        </p:spPr>
        <p:txBody>
          <a:bodyPr/>
          <a:lstStyle/>
          <a:p>
            <a:pPr>
              <a:buFont typeface="Monotype Sorts" pitchFamily="-84" charset="2"/>
              <a:buNone/>
            </a:pPr>
            <a:r>
              <a:rPr lang="en-US" altLang="en-US" b="1" smtClean="0">
                <a:solidFill>
                  <a:srgbClr val="000000"/>
                </a:solidFill>
                <a:latin typeface="Courier New" panose="02070309020205020404" pitchFamily="49" charset="0"/>
                <a:cs typeface="Courier New" panose="02070309020205020404" pitchFamily="49" charset="0"/>
              </a:rPr>
              <a:t>	</a:t>
            </a:r>
            <a:r>
              <a:rPr lang="en-US" altLang="en-US" sz="1600" b="1" smtClean="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1600" b="1" smtClean="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smtClean="0">
                <a:solidFill>
                  <a:srgbClr val="000000"/>
                </a:solidFill>
                <a:latin typeface="Courier New" panose="02070309020205020404" pitchFamily="49" charset="0"/>
                <a:cs typeface="Courier New" panose="02070309020205020404" pitchFamily="49" charset="0"/>
              </a:rPr>
              <a:t>		while (turn == j); </a:t>
            </a:r>
          </a:p>
          <a:p>
            <a:pPr>
              <a:buFont typeface="Monotype Sorts" pitchFamily="-84" charset="2"/>
              <a:buNone/>
            </a:pPr>
            <a:endParaRPr lang="en-US" altLang="en-US" sz="400" b="1" smtClean="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smtClean="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1600" b="1" smtClean="0">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endParaRPr lang="en-US" altLang="en-US" sz="400" b="1" smtClean="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smtClean="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1600" b="1" smtClean="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1600" smtClean="0">
              <a:solidFill>
                <a:srgbClr val="0000FF"/>
              </a:solidFill>
            </a:endParaRPr>
          </a:p>
        </p:txBody>
      </p:sp>
    </p:spTree>
    <p:extLst>
      <p:ext uri="{BB962C8B-B14F-4D97-AF65-F5344CB8AC3E}">
        <p14:creationId xmlns:p14="http://schemas.microsoft.com/office/powerpoint/2010/main" val="16435224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77925" y="195263"/>
            <a:ext cx="7724775" cy="576262"/>
          </a:xfrm>
        </p:spPr>
        <p:txBody>
          <a:bodyPr/>
          <a:lstStyle/>
          <a:p>
            <a:pPr eaLnBrk="1" hangingPunct="1"/>
            <a:r>
              <a:rPr lang="en-US" altLang="en-US" smtClean="0"/>
              <a:t>Solution to Critical-Section Problem</a:t>
            </a:r>
          </a:p>
        </p:txBody>
      </p:sp>
      <p:sp>
        <p:nvSpPr>
          <p:cNvPr id="13315" name="Rectangle 3"/>
          <p:cNvSpPr>
            <a:spLocks noGrp="1" noChangeArrowheads="1"/>
          </p:cNvSpPr>
          <p:nvPr>
            <p:ph idx="1"/>
          </p:nvPr>
        </p:nvSpPr>
        <p:spPr>
          <a:xfrm>
            <a:off x="1022350" y="1166813"/>
            <a:ext cx="6902450" cy="4530725"/>
          </a:xfrm>
        </p:spPr>
        <p:txBody>
          <a:bodyPr/>
          <a:lstStyle/>
          <a:p>
            <a:pPr>
              <a:buFont typeface="Monotype Sorts" pitchFamily="-84" charset="2"/>
              <a:buNone/>
            </a:pPr>
            <a:r>
              <a:rPr lang="en-US" altLang="en-US" smtClean="0">
                <a:solidFill>
                  <a:srgbClr val="000000"/>
                </a:solidFill>
              </a:rPr>
              <a:t>1.   </a:t>
            </a:r>
            <a:r>
              <a:rPr lang="en-US" altLang="en-US" b="1" smtClean="0">
                <a:solidFill>
                  <a:srgbClr val="3366FF"/>
                </a:solidFill>
              </a:rPr>
              <a:t>Mutual Exclusion </a:t>
            </a:r>
            <a:r>
              <a:rPr lang="en-US" altLang="en-US" smtClean="0"/>
              <a:t>- If process </a:t>
            </a:r>
            <a:r>
              <a:rPr lang="en-US" altLang="en-US" b="1" i="1" smtClean="0"/>
              <a:t>P</a:t>
            </a:r>
            <a:r>
              <a:rPr lang="en-US" altLang="en-US" b="1" i="1" baseline="-25000" smtClean="0"/>
              <a:t>i</a:t>
            </a:r>
            <a:r>
              <a:rPr lang="en-US" altLang="en-US" b="1" smtClean="0"/>
              <a:t> </a:t>
            </a:r>
            <a:r>
              <a:rPr lang="en-US" altLang="en-US" smtClean="0"/>
              <a:t>is executing in its critical section, then no other processes can be executing in their critical sections</a:t>
            </a:r>
          </a:p>
          <a:p>
            <a:pPr>
              <a:buFont typeface="Monotype Sorts" pitchFamily="-84" charset="2"/>
              <a:buNone/>
            </a:pPr>
            <a:r>
              <a:rPr lang="en-US" altLang="en-US" smtClean="0">
                <a:solidFill>
                  <a:srgbClr val="000000"/>
                </a:solidFill>
              </a:rPr>
              <a:t>2.   </a:t>
            </a:r>
            <a:r>
              <a:rPr lang="en-US" altLang="en-US" b="1" smtClean="0">
                <a:solidFill>
                  <a:srgbClr val="3366FF"/>
                </a:solidFill>
              </a:rPr>
              <a:t>Progress</a:t>
            </a:r>
            <a:r>
              <a:rPr lang="en-US" altLang="en-US" b="1" smtClean="0"/>
              <a:t> </a:t>
            </a:r>
            <a:r>
              <a:rPr lang="en-US" altLang="en-US"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altLang="en-US" smtClean="0"/>
              <a:t>3.  </a:t>
            </a:r>
            <a:r>
              <a:rPr lang="en-US" altLang="en-US" b="1" smtClean="0">
                <a:solidFill>
                  <a:srgbClr val="3366FF"/>
                </a:solidFill>
              </a:rPr>
              <a:t>Bounded Waiting </a:t>
            </a:r>
            <a:r>
              <a:rPr lang="en-US" altLang="en-US" smtClean="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anose="05020102010507070707" pitchFamily="18" charset="2"/>
              <a:buChar char=""/>
            </a:pPr>
            <a:r>
              <a:rPr lang="en-US" altLang="en-US" smtClean="0"/>
              <a:t>Assume that each process executes at a nonzero speed </a:t>
            </a:r>
          </a:p>
          <a:p>
            <a:pPr marL="795338" lvl="1" indent="-338138">
              <a:buSzPct val="125000"/>
              <a:buFont typeface="Wingdings 2" panose="05020102010507070707" pitchFamily="18" charset="2"/>
              <a:buChar char=""/>
            </a:pPr>
            <a:r>
              <a:rPr lang="en-US" altLang="en-US" smtClean="0"/>
              <a:t>No assumption concerning </a:t>
            </a:r>
            <a:r>
              <a:rPr lang="en-US" altLang="en-US" b="1" smtClean="0">
                <a:solidFill>
                  <a:srgbClr val="3366FF"/>
                </a:solidFill>
              </a:rPr>
              <a:t>relative speed </a:t>
            </a:r>
            <a:r>
              <a:rPr lang="en-US" altLang="en-US" smtClean="0"/>
              <a:t>of the</a:t>
            </a:r>
            <a:r>
              <a:rPr lang="en-US" altLang="en-US" b="1" smtClean="0"/>
              <a:t> </a:t>
            </a:r>
            <a:r>
              <a:rPr lang="en-US" altLang="en-US" b="1" i="1" smtClean="0">
                <a:solidFill>
                  <a:srgbClr val="000000"/>
                </a:solidFill>
              </a:rPr>
              <a:t>n</a:t>
            </a:r>
            <a:r>
              <a:rPr lang="en-US" altLang="en-US" b="1" smtClean="0">
                <a:solidFill>
                  <a:srgbClr val="000000"/>
                </a:solidFill>
              </a:rPr>
              <a:t> </a:t>
            </a:r>
            <a:r>
              <a:rPr lang="en-US" altLang="en-US" smtClean="0"/>
              <a:t>processes</a:t>
            </a:r>
          </a:p>
        </p:txBody>
      </p:sp>
    </p:spTree>
    <p:extLst>
      <p:ext uri="{BB962C8B-B14F-4D97-AF65-F5344CB8AC3E}">
        <p14:creationId xmlns:p14="http://schemas.microsoft.com/office/powerpoint/2010/main" val="290739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0" y="6381328"/>
            <a:ext cx="9142413" cy="17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spcBef>
                <a:spcPct val="0"/>
              </a:spcBef>
              <a:buClrTx/>
              <a:buFontTx/>
              <a:buNone/>
            </a:pPr>
            <a:r>
              <a:rPr lang="en-US" altLang="ru-RU" sz="1400" dirty="0">
                <a:ea typeface="DejaVu Sans" charset="0"/>
                <a:cs typeface="DejaVu Sans" charset="0"/>
              </a:rPr>
              <a:t>Tanenbaum &amp; Woodhull, Operating Systems: Design and Implementation, (c) 2006 Prentice-Hall, Inc. All rights reserved. 0-13-142938-8</a:t>
            </a:r>
          </a:p>
        </p:txBody>
      </p:sp>
      <p:sp>
        <p:nvSpPr>
          <p:cNvPr id="31747" name="Text Box 2"/>
          <p:cNvSpPr txBox="1">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defTabSz="457200" eaLnBrk="1" hangingPunct="1">
              <a:spcBef>
                <a:spcPct val="0"/>
              </a:spcBef>
              <a:buClrTx/>
              <a:buFontTx/>
              <a:buNone/>
            </a:pPr>
            <a:r>
              <a:rPr lang="en-US" altLang="ru-RU" sz="4400">
                <a:solidFill>
                  <a:srgbClr val="FF0000"/>
                </a:solidFill>
              </a:rPr>
              <a:t>Critical  Sections</a:t>
            </a:r>
          </a:p>
        </p:txBody>
      </p:sp>
      <p:sp>
        <p:nvSpPr>
          <p:cNvPr id="31748" name="Text Box 3"/>
          <p:cNvSpPr txBox="1">
            <a:spLocks noChangeArrowheads="1"/>
          </p:cNvSpPr>
          <p:nvPr/>
        </p:nvSpPr>
        <p:spPr bwMode="auto">
          <a:xfrm>
            <a:off x="644525" y="1576388"/>
            <a:ext cx="8199438" cy="493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609600" indent="-606425" algn="ctr">
              <a:spcBef>
                <a:spcPts val="600"/>
              </a:spcBef>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buClrTx/>
              <a:buFontTx/>
              <a:buNone/>
            </a:pPr>
            <a:r>
              <a:rPr lang="en-US" altLang="ru-RU"/>
              <a:t>Necessary to avoid race conditions:</a:t>
            </a:r>
          </a:p>
          <a:p>
            <a:pPr algn="l" defTabSz="457200" eaLnBrk="1" hangingPunct="1">
              <a:buClrTx/>
              <a:buFontTx/>
              <a:buNone/>
            </a:pPr>
            <a:endParaRPr lang="en-US" altLang="ru-RU"/>
          </a:p>
          <a:p>
            <a:pPr algn="l" defTabSz="457200" eaLnBrk="1" hangingPunct="1">
              <a:buClrTx/>
              <a:buFontTx/>
              <a:buNone/>
            </a:pPr>
            <a:r>
              <a:rPr lang="en-US" altLang="ru-RU"/>
              <a:t>1. No two processes may be simultaneously inside their critical regions.</a:t>
            </a:r>
          </a:p>
          <a:p>
            <a:pPr algn="l" defTabSz="457200" eaLnBrk="1" hangingPunct="1">
              <a:buClrTx/>
              <a:buFontTx/>
              <a:buNone/>
            </a:pPr>
            <a:r>
              <a:rPr lang="en-US" altLang="ru-RU"/>
              <a:t>2. No assumptions may be made about speeds or the number of CPUs.</a:t>
            </a:r>
          </a:p>
          <a:p>
            <a:pPr algn="l" defTabSz="457200" eaLnBrk="1" hangingPunct="1">
              <a:buClrTx/>
              <a:buFontTx/>
              <a:buNone/>
            </a:pPr>
            <a:r>
              <a:rPr lang="en-US" altLang="ru-RU"/>
              <a:t>3. No process running outside its critical region may block other processes.</a:t>
            </a:r>
          </a:p>
          <a:p>
            <a:pPr algn="l" defTabSz="457200" eaLnBrk="1" hangingPunct="1">
              <a:buClrTx/>
              <a:buFontTx/>
              <a:buNone/>
            </a:pPr>
            <a:r>
              <a:rPr lang="en-US" altLang="ru-RU"/>
              <a:t>4. No process should have to wait forever to enter its critical region.</a:t>
            </a:r>
          </a:p>
          <a:p>
            <a:pPr algn="l" defTabSz="457200" eaLnBrk="1" hangingPunct="1">
              <a:buClrTx/>
              <a:buFontTx/>
              <a:buNone/>
            </a:pPr>
            <a:endParaRPr lang="en-US" altLang="ru-RU"/>
          </a:p>
        </p:txBody>
      </p:sp>
    </p:spTree>
    <p:extLst>
      <p:ext uri="{BB962C8B-B14F-4D97-AF65-F5344CB8AC3E}">
        <p14:creationId xmlns:p14="http://schemas.microsoft.com/office/powerpoint/2010/main" val="48673881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85825" y="163513"/>
            <a:ext cx="8229600" cy="576262"/>
          </a:xfrm>
        </p:spPr>
        <p:txBody>
          <a:bodyPr/>
          <a:lstStyle/>
          <a:p>
            <a:pPr eaLnBrk="1" hangingPunct="1"/>
            <a:r>
              <a:rPr lang="en-US" altLang="en-US" smtClean="0"/>
              <a:t>Multithreaded Server Architecture</a:t>
            </a:r>
          </a:p>
        </p:txBody>
      </p:sp>
      <p:pic>
        <p:nvPicPr>
          <p:cNvPr id="7171" name="Picture 1" descr="4_0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1443038"/>
            <a:ext cx="63976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62013" y="415925"/>
            <a:ext cx="6951662" cy="312738"/>
          </a:xfrm>
        </p:spPr>
        <p:txBody>
          <a:bodyPr/>
          <a:lstStyle/>
          <a:p>
            <a:pPr eaLnBrk="1" hangingPunct="1"/>
            <a:r>
              <a:rPr lang="en-US" altLang="en-US" smtClean="0"/>
              <a:t>Benefits</a:t>
            </a:r>
          </a:p>
        </p:txBody>
      </p:sp>
      <p:sp>
        <p:nvSpPr>
          <p:cNvPr id="8195" name="Rectangle 3"/>
          <p:cNvSpPr>
            <a:spLocks noGrp="1" noChangeArrowheads="1"/>
          </p:cNvSpPr>
          <p:nvPr>
            <p:ph type="body" idx="1"/>
          </p:nvPr>
        </p:nvSpPr>
        <p:spPr>
          <a:xfrm>
            <a:off x="806450" y="1233488"/>
            <a:ext cx="7207250" cy="4530725"/>
          </a:xfrm>
        </p:spPr>
        <p:txBody>
          <a:bodyPr/>
          <a:lstStyle/>
          <a:p>
            <a:r>
              <a:rPr lang="en-US" altLang="en-US" b="1" smtClean="0"/>
              <a:t>Responsiveness – </a:t>
            </a:r>
            <a:r>
              <a:rPr lang="en-US" altLang="en-US" smtClean="0"/>
              <a:t>may allow continued execution if part of process is blocked, especially important for user interfaces</a:t>
            </a:r>
          </a:p>
          <a:p>
            <a:r>
              <a:rPr lang="en-US" altLang="en-US" b="1" smtClean="0"/>
              <a:t>Resource Sharing – </a:t>
            </a:r>
            <a:r>
              <a:rPr lang="en-US" altLang="en-US" smtClean="0"/>
              <a:t>threads share resources of process, easier than shared memory or message passing</a:t>
            </a:r>
          </a:p>
          <a:p>
            <a:r>
              <a:rPr lang="en-US" altLang="en-US" b="1" smtClean="0"/>
              <a:t>Economy – </a:t>
            </a:r>
            <a:r>
              <a:rPr lang="en-US" altLang="en-US" smtClean="0"/>
              <a:t>cheaper than process creation, thread switching lower overhead than context switching</a:t>
            </a:r>
          </a:p>
          <a:p>
            <a:r>
              <a:rPr lang="en-US" altLang="en-US" b="1" smtClean="0"/>
              <a:t>Scalability – </a:t>
            </a:r>
            <a:r>
              <a:rPr lang="en-US" altLang="en-US" smtClean="0"/>
              <a:t>process can take advantage of multiprocessor architectures</a:t>
            </a:r>
            <a:br>
              <a:rPr lang="en-US" altLang="en-US" smtClean="0"/>
            </a:br>
            <a:endParaRPr lang="en-US" altLang="en-US" smtClean="0"/>
          </a:p>
          <a:p>
            <a:endParaRPr lang="en-US" altLang="en-US" b="1"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012825" y="176213"/>
            <a:ext cx="7673975" cy="576262"/>
          </a:xfrm>
        </p:spPr>
        <p:txBody>
          <a:bodyPr/>
          <a:lstStyle/>
          <a:p>
            <a:pPr eaLnBrk="1" hangingPunct="1"/>
            <a:r>
              <a:rPr lang="en-US" altLang="en-US" smtClean="0"/>
              <a:t>Multicore Programming</a:t>
            </a:r>
          </a:p>
        </p:txBody>
      </p:sp>
      <p:sp>
        <p:nvSpPr>
          <p:cNvPr id="9219" name="Content Placeholder 2"/>
          <p:cNvSpPr>
            <a:spLocks noGrp="1"/>
          </p:cNvSpPr>
          <p:nvPr>
            <p:ph idx="1"/>
          </p:nvPr>
        </p:nvSpPr>
        <p:spPr>
          <a:xfrm>
            <a:off x="882650" y="1208088"/>
            <a:ext cx="7723188" cy="4530725"/>
          </a:xfrm>
        </p:spPr>
        <p:txBody>
          <a:bodyPr/>
          <a:lstStyle/>
          <a:p>
            <a:r>
              <a:rPr lang="en-US" altLang="en-US" b="1" smtClean="0">
                <a:solidFill>
                  <a:srgbClr val="3366FF"/>
                </a:solidFill>
              </a:rPr>
              <a:t>Multicore</a:t>
            </a:r>
            <a:r>
              <a:rPr lang="en-US" altLang="en-US" smtClean="0"/>
              <a:t> or </a:t>
            </a:r>
            <a:r>
              <a:rPr lang="en-US" altLang="en-US" b="1" smtClean="0">
                <a:solidFill>
                  <a:srgbClr val="3366FF"/>
                </a:solidFill>
              </a:rPr>
              <a:t>multiprocessor</a:t>
            </a:r>
            <a:r>
              <a:rPr lang="en-US" altLang="en-US" smtClean="0"/>
              <a:t> systems putting pressure on programmers, challenges include:</a:t>
            </a:r>
          </a:p>
          <a:p>
            <a:pPr lvl="1"/>
            <a:r>
              <a:rPr lang="en-US" altLang="en-US" b="1" smtClean="0"/>
              <a:t>Dividing activities</a:t>
            </a:r>
          </a:p>
          <a:p>
            <a:pPr lvl="1"/>
            <a:r>
              <a:rPr lang="en-US" altLang="en-US" b="1" smtClean="0"/>
              <a:t>Balance</a:t>
            </a:r>
          </a:p>
          <a:p>
            <a:pPr lvl="1"/>
            <a:r>
              <a:rPr lang="en-US" altLang="en-US" b="1" smtClean="0"/>
              <a:t>Data splitting</a:t>
            </a:r>
          </a:p>
          <a:p>
            <a:pPr lvl="1"/>
            <a:r>
              <a:rPr lang="en-US" altLang="en-US" b="1" smtClean="0"/>
              <a:t>Data dependency</a:t>
            </a:r>
          </a:p>
          <a:p>
            <a:pPr lvl="1"/>
            <a:r>
              <a:rPr lang="en-US" altLang="en-US" b="1" smtClean="0"/>
              <a:t>Testing and debugging</a:t>
            </a:r>
          </a:p>
          <a:p>
            <a:r>
              <a:rPr lang="en-US" altLang="en-US" b="1" i="1" smtClean="0"/>
              <a:t>Parallelism</a:t>
            </a:r>
            <a:r>
              <a:rPr lang="en-US" altLang="en-US" smtClean="0"/>
              <a:t> implies a system can perform more than one task simultaneously</a:t>
            </a:r>
          </a:p>
          <a:p>
            <a:r>
              <a:rPr lang="en-US" altLang="en-US" b="1" i="1" smtClean="0"/>
              <a:t>Concurrency</a:t>
            </a:r>
            <a:r>
              <a:rPr lang="en-US" altLang="en-US" smtClean="0"/>
              <a:t> supports more than one task making progress</a:t>
            </a:r>
          </a:p>
          <a:p>
            <a:pPr lvl="1"/>
            <a:r>
              <a:rPr lang="en-US" altLang="en-US" smtClean="0"/>
              <a:t>Single processor / core, scheduler providing concurrency</a:t>
            </a:r>
          </a:p>
          <a:p>
            <a:pPr lvl="1">
              <a:buFont typeface="Monotype Sorts" pitchFamily="-84" charset="2"/>
              <a:buNone/>
            </a:pPr>
            <a:endParaRPr lang="en-US" altLang="en-US" smtClean="0"/>
          </a:p>
          <a:p>
            <a:pPr lvl="1">
              <a:buFont typeface="Monotype Sorts" pitchFamily="-84" charset="2"/>
              <a:buNone/>
            </a:pPr>
            <a:endParaRPr lang="en-US" altLang="en-US"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76275" y="296863"/>
            <a:ext cx="8229600" cy="576262"/>
          </a:xfrm>
        </p:spPr>
        <p:txBody>
          <a:bodyPr/>
          <a:lstStyle/>
          <a:p>
            <a:pPr eaLnBrk="1" hangingPunct="1"/>
            <a:r>
              <a:rPr lang="en-US" altLang="en-US" smtClean="0"/>
              <a:t>Concurrency vs. Parallelism</a:t>
            </a:r>
          </a:p>
        </p:txBody>
      </p:sp>
      <p:sp>
        <p:nvSpPr>
          <p:cNvPr id="11267" name="Rectangle 3"/>
          <p:cNvSpPr>
            <a:spLocks noGrp="1" noChangeArrowheads="1"/>
          </p:cNvSpPr>
          <p:nvPr/>
        </p:nvSpPr>
        <p:spPr bwMode="auto">
          <a:xfrm>
            <a:off x="457200" y="116363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90000"/>
              <a:buFont typeface="Monotype Sorts" pitchFamily="-84" charset="2"/>
              <a:buChar char="n"/>
            </a:pPr>
            <a:r>
              <a:rPr kumimoji="1" lang="en-US" altLang="en-US" b="1">
                <a:latin typeface="Helvetica" panose="020B0604020202020204" pitchFamily="34" charset="0"/>
              </a:rPr>
              <a:t>Concurrent execution on single-core system:</a:t>
            </a:r>
          </a:p>
          <a:p>
            <a:pPr>
              <a:spcBef>
                <a:spcPct val="35000"/>
              </a:spcBef>
              <a:buClr>
                <a:srgbClr val="993300"/>
              </a:buClr>
              <a:buSzPct val="90000"/>
              <a:buFont typeface="Monotype Sorts" pitchFamily="-84" charset="2"/>
              <a:buChar char="n"/>
            </a:pPr>
            <a:endParaRPr kumimoji="1" lang="en-US" altLang="en-US" b="1">
              <a:latin typeface="Helvetica" panose="020B0604020202020204" pitchFamily="34" charset="0"/>
            </a:endParaRPr>
          </a:p>
          <a:p>
            <a:pPr>
              <a:spcBef>
                <a:spcPct val="35000"/>
              </a:spcBef>
              <a:buClr>
                <a:srgbClr val="993300"/>
              </a:buClr>
              <a:buSzPct val="90000"/>
              <a:buFont typeface="Monotype Sorts" pitchFamily="-84" charset="2"/>
              <a:buChar char="n"/>
            </a:pPr>
            <a:endParaRPr kumimoji="1" lang="en-US" altLang="en-US" b="1">
              <a:latin typeface="Helvetica" panose="020B0604020202020204" pitchFamily="34" charset="0"/>
            </a:endParaRPr>
          </a:p>
          <a:p>
            <a:pPr>
              <a:spcBef>
                <a:spcPct val="35000"/>
              </a:spcBef>
              <a:buClr>
                <a:srgbClr val="993300"/>
              </a:buClr>
              <a:buSzPct val="90000"/>
              <a:buFont typeface="Monotype Sorts" pitchFamily="-84" charset="2"/>
              <a:buChar char="n"/>
            </a:pPr>
            <a:endParaRPr kumimoji="1" lang="en-US" altLang="en-US" b="1">
              <a:latin typeface="Helvetica" panose="020B0604020202020204" pitchFamily="34" charset="0"/>
            </a:endParaRPr>
          </a:p>
          <a:p>
            <a:pPr>
              <a:spcBef>
                <a:spcPct val="35000"/>
              </a:spcBef>
              <a:buClr>
                <a:srgbClr val="993300"/>
              </a:buClr>
              <a:buSzPct val="90000"/>
            </a:pPr>
            <a:endParaRPr kumimoji="1" lang="en-US" altLang="en-US" b="1">
              <a:latin typeface="Helvetica" panose="020B0604020202020204" pitchFamily="34" charset="0"/>
            </a:endParaRPr>
          </a:p>
          <a:p>
            <a:pPr>
              <a:spcBef>
                <a:spcPct val="35000"/>
              </a:spcBef>
              <a:buClr>
                <a:srgbClr val="993300"/>
              </a:buClr>
              <a:buSzPct val="90000"/>
              <a:buFont typeface="Monotype Sorts" pitchFamily="-84" charset="2"/>
              <a:buChar char="n"/>
            </a:pPr>
            <a:r>
              <a:rPr kumimoji="1" lang="en-US" altLang="en-US" b="1">
                <a:latin typeface="Helvetica" panose="020B0604020202020204" pitchFamily="34" charset="0"/>
              </a:rPr>
              <a:t>Parallelism on a multi-core system:</a:t>
            </a:r>
          </a:p>
          <a:p>
            <a:pPr>
              <a:spcBef>
                <a:spcPct val="35000"/>
              </a:spcBef>
              <a:buClr>
                <a:srgbClr val="993300"/>
              </a:buClr>
              <a:buSzPct val="90000"/>
              <a:buFont typeface="Monotype Sorts" pitchFamily="-84" charset="2"/>
              <a:buChar char="n"/>
            </a:pPr>
            <a:endParaRPr kumimoji="1" lang="en-US" altLang="en-US" b="1">
              <a:latin typeface="Helvetica" panose="020B0604020202020204" pitchFamily="34" charset="0"/>
            </a:endParaRPr>
          </a:p>
        </p:txBody>
      </p:sp>
      <p:pic>
        <p:nvPicPr>
          <p:cNvPr id="11268" name="Picture 1" descr="4_0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1814513"/>
            <a:ext cx="6259513"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2" descr="4_04.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5575" y="3771900"/>
            <a:ext cx="39465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0" y="6381328"/>
            <a:ext cx="9142413" cy="17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algn="l" defTabSz="457200" eaLnBrk="1" hangingPunct="1">
              <a:spcBef>
                <a:spcPct val="0"/>
              </a:spcBef>
              <a:buClrTx/>
              <a:buFontTx/>
              <a:buNone/>
            </a:pPr>
            <a:r>
              <a:rPr lang="en-US" altLang="ru-RU" sz="1400" dirty="0">
                <a:ea typeface="DejaVu Sans" charset="0"/>
                <a:cs typeface="DejaVu Sans" charset="0"/>
              </a:rPr>
              <a:t>Tanenbaum &amp; Woodhull, Operating Systems: Design and Implementation, (c) 2006 Prentice-Hall, Inc. All rights reserved. 0-13-142938-8</a:t>
            </a:r>
          </a:p>
        </p:txBody>
      </p:sp>
      <p:sp>
        <p:nvSpPr>
          <p:cNvPr id="9219" name="Text Box 2"/>
          <p:cNvSpPr txBox="1">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gn="ct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Droid Sans Fallback" charset="0"/>
                <a:cs typeface="Droid Sans Fallback" charset="0"/>
              </a:defRPr>
            </a:lvl9pPr>
          </a:lstStyle>
          <a:p>
            <a:pPr defTabSz="457200" eaLnBrk="1" hangingPunct="1">
              <a:spcBef>
                <a:spcPct val="0"/>
              </a:spcBef>
              <a:buClrTx/>
              <a:buFontTx/>
              <a:buNone/>
            </a:pPr>
            <a:r>
              <a:rPr lang="en-US" altLang="ru-RU" sz="4400">
                <a:solidFill>
                  <a:srgbClr val="FF0000"/>
                </a:solidFill>
              </a:rPr>
              <a:t>Threads (3)</a:t>
            </a:r>
          </a:p>
        </p:txBody>
      </p:sp>
      <p:sp>
        <p:nvSpPr>
          <p:cNvPr id="9220" name="Text Box 3"/>
          <p:cNvSpPr txBox="1">
            <a:spLocks noChangeArrowheads="1"/>
          </p:cNvSpPr>
          <p:nvPr/>
        </p:nvSpPr>
        <p:spPr bwMode="auto">
          <a:xfrm>
            <a:off x="0" y="4941168"/>
            <a:ext cx="9144000" cy="137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609600" indent="-606425" algn="ctr">
              <a:spcBef>
                <a:spcPts val="600"/>
              </a:spcBef>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400">
                <a:solidFill>
                  <a:srgbClr val="000000"/>
                </a:solidFill>
                <a:latin typeface="Arial" panose="020B0604020202020204" pitchFamily="34" charset="0"/>
                <a:ea typeface="Droid Sans Fallback" charset="0"/>
                <a:cs typeface="Droid Sans Fallback" charset="0"/>
              </a:defRPr>
            </a:lvl1pPr>
            <a:lvl2pPr>
              <a:spcBef>
                <a:spcPts val="500"/>
              </a:spcBef>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400">
                <a:solidFill>
                  <a:srgbClr val="000000"/>
                </a:solidFill>
                <a:latin typeface="Times New Roman" panose="02020603050405020304"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defRPr sz="2000">
                <a:solidFill>
                  <a:srgbClr val="000000"/>
                </a:solidFill>
                <a:latin typeface="Times New Roman" panose="02020603050405020304" pitchFamily="18" charset="0"/>
                <a:ea typeface="Droid Sans Fallback" charset="0"/>
                <a:cs typeface="Droid Sans Fallback" charset="0"/>
              </a:defRPr>
            </a:lvl9pPr>
          </a:lstStyle>
          <a:p>
            <a:pPr defTabSz="457200" eaLnBrk="1" hangingPunct="1">
              <a:buClrTx/>
              <a:buFontTx/>
              <a:buNone/>
            </a:pPr>
            <a:r>
              <a:rPr lang="en-US" altLang="ru-RU" b="1" dirty="0"/>
              <a:t>Figure 2-7. </a:t>
            </a:r>
            <a:r>
              <a:rPr lang="en-US" altLang="ru-RU" dirty="0"/>
              <a:t>The first column lists some items shared by all threads in a process. The second one lists some items private to each thread.</a:t>
            </a:r>
          </a:p>
        </p:txBody>
      </p:sp>
      <p:pic>
        <p:nvPicPr>
          <p:cNvPr id="92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504950"/>
            <a:ext cx="8693150" cy="2846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0955518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19175" y="163513"/>
            <a:ext cx="8229600" cy="576262"/>
          </a:xfrm>
        </p:spPr>
        <p:txBody>
          <a:bodyPr/>
          <a:lstStyle/>
          <a:p>
            <a:pPr eaLnBrk="1" hangingPunct="1"/>
            <a:r>
              <a:rPr lang="en-US" altLang="en-US" smtClean="0"/>
              <a:t>Single and Multithreaded Processes</a:t>
            </a:r>
          </a:p>
        </p:txBody>
      </p:sp>
      <p:pic>
        <p:nvPicPr>
          <p:cNvPr id="12291" name="Picture 1" descr="4_0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1295400"/>
            <a:ext cx="6884988"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36625" y="201613"/>
            <a:ext cx="7826375" cy="576262"/>
          </a:xfrm>
        </p:spPr>
        <p:txBody>
          <a:bodyPr/>
          <a:lstStyle/>
          <a:p>
            <a:pPr eaLnBrk="1" hangingPunct="1"/>
            <a:r>
              <a:rPr lang="en-US" altLang="en-US" smtClean="0"/>
              <a:t>User Threads and Kernel Threads</a:t>
            </a:r>
          </a:p>
        </p:txBody>
      </p:sp>
      <p:sp>
        <p:nvSpPr>
          <p:cNvPr id="14339" name="Rectangle 3"/>
          <p:cNvSpPr>
            <a:spLocks noGrp="1" noChangeArrowheads="1"/>
          </p:cNvSpPr>
          <p:nvPr>
            <p:ph type="body" idx="1"/>
          </p:nvPr>
        </p:nvSpPr>
        <p:spPr/>
        <p:txBody>
          <a:bodyPr/>
          <a:lstStyle/>
          <a:p>
            <a:r>
              <a:rPr lang="en-US" altLang="en-US" b="1" smtClean="0">
                <a:solidFill>
                  <a:srgbClr val="3366FF"/>
                </a:solidFill>
              </a:rPr>
              <a:t>User threads</a:t>
            </a:r>
            <a:r>
              <a:rPr lang="en-US" altLang="en-US" smtClean="0"/>
              <a:t> - management done by user-level threads library</a:t>
            </a:r>
          </a:p>
          <a:p>
            <a:r>
              <a:rPr lang="en-US" altLang="en-US" smtClean="0"/>
              <a:t>Three primary thread libraries:</a:t>
            </a:r>
          </a:p>
          <a:p>
            <a:pPr lvl="1"/>
            <a:r>
              <a:rPr lang="en-US" altLang="en-US" smtClean="0"/>
              <a:t> POSIX </a:t>
            </a:r>
            <a:r>
              <a:rPr lang="en-US" altLang="en-US" b="1" smtClean="0">
                <a:solidFill>
                  <a:srgbClr val="3366FF"/>
                </a:solidFill>
              </a:rPr>
              <a:t>Pthreads</a:t>
            </a:r>
            <a:endParaRPr lang="en-US" altLang="en-US" b="1" i="1" smtClean="0">
              <a:solidFill>
                <a:srgbClr val="3366FF"/>
              </a:solidFill>
            </a:endParaRPr>
          </a:p>
          <a:p>
            <a:pPr lvl="1"/>
            <a:r>
              <a:rPr lang="en-US" altLang="en-US" smtClean="0"/>
              <a:t> Windows threads</a:t>
            </a:r>
          </a:p>
          <a:p>
            <a:pPr lvl="1"/>
            <a:r>
              <a:rPr lang="en-US" altLang="en-US" smtClean="0"/>
              <a:t> Java threads</a:t>
            </a:r>
          </a:p>
          <a:p>
            <a:r>
              <a:rPr lang="en-US" altLang="en-US" b="1" smtClean="0">
                <a:solidFill>
                  <a:srgbClr val="3366FF"/>
                </a:solidFill>
              </a:rPr>
              <a:t>Kernel threads </a:t>
            </a:r>
            <a:r>
              <a:rPr lang="en-US" altLang="en-US" smtClean="0"/>
              <a:t>- Supported by the Kernel</a:t>
            </a:r>
          </a:p>
          <a:p>
            <a:r>
              <a:rPr lang="en-US" altLang="en-US" smtClean="0"/>
              <a:t>Examples – virtually all general purpose operating systems, including:</a:t>
            </a:r>
          </a:p>
          <a:p>
            <a:pPr lvl="1"/>
            <a:r>
              <a:rPr lang="en-US" altLang="en-US" smtClean="0"/>
              <a:t>Windows </a:t>
            </a:r>
          </a:p>
          <a:p>
            <a:pPr lvl="1"/>
            <a:r>
              <a:rPr lang="en-US" altLang="en-US" smtClean="0"/>
              <a:t>Solaris</a:t>
            </a:r>
          </a:p>
          <a:p>
            <a:pPr lvl="1"/>
            <a:r>
              <a:rPr lang="en-US" altLang="en-US" smtClean="0"/>
              <a:t>Linux</a:t>
            </a:r>
          </a:p>
          <a:p>
            <a:pPr lvl="1"/>
            <a:r>
              <a:rPr lang="en-US" altLang="en-US" smtClean="0"/>
              <a:t>Tru64 UNIX</a:t>
            </a:r>
          </a:p>
          <a:p>
            <a:pPr lvl="1"/>
            <a:r>
              <a:rPr lang="en-US" altLang="en-US" smtClean="0"/>
              <a:t>Mac OS X</a:t>
            </a:r>
          </a:p>
          <a:p>
            <a:pPr lvl="1"/>
            <a:endParaRPr lang="en-US" altLang="en-US"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roid Sans Fallback"/>
        <a:cs typeface="Droid Sans Fallback"/>
      </a:majorFont>
      <a:minorFont>
        <a:latin typeface="Calibri"/>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ru-RU"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10095</TotalTime>
  <Words>1049</Words>
  <Application>Microsoft Macintosh PowerPoint</Application>
  <PresentationFormat>Экран (4:3)</PresentationFormat>
  <Paragraphs>158</Paragraphs>
  <Slides>25</Slides>
  <Notes>18</Notes>
  <HiddenSlides>0</HiddenSlides>
  <MMClips>0</MMClips>
  <ScaleCrop>false</ScaleCrop>
  <HeadingPairs>
    <vt:vector size="4" baseType="variant">
      <vt:variant>
        <vt:lpstr>Тема</vt:lpstr>
      </vt:variant>
      <vt:variant>
        <vt:i4>7</vt:i4>
      </vt:variant>
      <vt:variant>
        <vt:lpstr>Заголовки слайдов</vt:lpstr>
      </vt:variant>
      <vt:variant>
        <vt:i4>25</vt:i4>
      </vt:variant>
    </vt:vector>
  </HeadingPairs>
  <TitlesOfParts>
    <vt:vector size="32" baseType="lpstr">
      <vt:lpstr>os-8</vt:lpstr>
      <vt:lpstr>Office Theme</vt:lpstr>
      <vt:lpstr>1_Office Theme</vt:lpstr>
      <vt:lpstr>2_Office Theme</vt:lpstr>
      <vt:lpstr>3_Office Theme</vt:lpstr>
      <vt:lpstr>4_Office Theme</vt:lpstr>
      <vt:lpstr>5_Office Theme</vt:lpstr>
      <vt:lpstr>Threads and Concurrency</vt:lpstr>
      <vt:lpstr>Motivation</vt:lpstr>
      <vt:lpstr>Multithreaded Server Architecture</vt:lpstr>
      <vt:lpstr>Benefits</vt:lpstr>
      <vt:lpstr>Multicore Programming</vt:lpstr>
      <vt:lpstr>Concurrency vs. Parallelism</vt:lpstr>
      <vt:lpstr>Презентация PowerPoint</vt:lpstr>
      <vt:lpstr>Single and Multithreaded Processes</vt:lpstr>
      <vt:lpstr>User Threads and Kernel Threads</vt:lpstr>
      <vt:lpstr>Multithreading Models</vt:lpstr>
      <vt:lpstr>Thread Libraries</vt:lpstr>
      <vt:lpstr>Pthreads</vt:lpstr>
      <vt:lpstr>Презентация PowerPoint</vt:lpstr>
      <vt:lpstr>Pthreads Example</vt:lpstr>
      <vt:lpstr>Pthreads Example (Cont.)</vt:lpstr>
      <vt:lpstr>Pthreads Code for Joining 10 Threads</vt:lpstr>
      <vt:lpstr>Презентация PowerPoint</vt:lpstr>
      <vt:lpstr>Презентация PowerPoint</vt:lpstr>
      <vt:lpstr>Презентация PowerPoint</vt:lpstr>
      <vt:lpstr>Race Condition</vt:lpstr>
      <vt:lpstr>Critical Section Problem</vt:lpstr>
      <vt:lpstr>Critical Section</vt:lpstr>
      <vt:lpstr>Algorithm for Process Pi</vt:lpstr>
      <vt:lpstr>Solution to Critical-Section Problem</vt:lpstr>
      <vt:lpstr>Презентация PowerPoint</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Жулдыз</cp:lastModifiedBy>
  <cp:revision>194</cp:revision>
  <cp:lastPrinted>2013-09-10T17:57:57Z</cp:lastPrinted>
  <dcterms:created xsi:type="dcterms:W3CDTF">2011-01-13T23:43:38Z</dcterms:created>
  <dcterms:modified xsi:type="dcterms:W3CDTF">2018-04-24T14:43:42Z</dcterms:modified>
</cp:coreProperties>
</file>