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1" r:id="rId1"/>
  </p:sldMasterIdLst>
  <p:notesMasterIdLst>
    <p:notesMasterId r:id="rId28"/>
  </p:notesMasterIdLst>
  <p:handoutMasterIdLst>
    <p:handoutMasterId r:id="rId29"/>
  </p:handoutMasterIdLst>
  <p:sldIdLst>
    <p:sldId id="366" r:id="rId2"/>
    <p:sldId id="499" r:id="rId3"/>
    <p:sldId id="494" r:id="rId4"/>
    <p:sldId id="405" r:id="rId5"/>
    <p:sldId id="407" r:id="rId6"/>
    <p:sldId id="409" r:id="rId7"/>
    <p:sldId id="410" r:id="rId8"/>
    <p:sldId id="510" r:id="rId9"/>
    <p:sldId id="573" r:id="rId10"/>
    <p:sldId id="594" r:id="rId11"/>
    <p:sldId id="597" r:id="rId12"/>
    <p:sldId id="493" r:id="rId13"/>
    <p:sldId id="465" r:id="rId14"/>
    <p:sldId id="559" r:id="rId15"/>
    <p:sldId id="626" r:id="rId16"/>
    <p:sldId id="548" r:id="rId17"/>
    <p:sldId id="471" r:id="rId18"/>
    <p:sldId id="527" r:id="rId19"/>
    <p:sldId id="488" r:id="rId20"/>
    <p:sldId id="560" r:id="rId21"/>
    <p:sldId id="561" r:id="rId22"/>
    <p:sldId id="625" r:id="rId23"/>
    <p:sldId id="472" r:id="rId24"/>
    <p:sldId id="562" r:id="rId25"/>
    <p:sldId id="563" r:id="rId26"/>
    <p:sldId id="504" r:id="rId27"/>
  </p:sldIdLst>
  <p:sldSz cx="12169775" cy="6858000"/>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113" algn="l" rtl="0" fontAlgn="base">
      <a:spcBef>
        <a:spcPct val="0"/>
      </a:spcBef>
      <a:spcAft>
        <a:spcPct val="0"/>
      </a:spcAft>
      <a:defRPr kern="1200">
        <a:solidFill>
          <a:schemeClr val="tx1"/>
        </a:solidFill>
        <a:latin typeface="Arial" charset="0"/>
        <a:ea typeface="宋体" charset="-122"/>
        <a:cs typeface="+mn-cs"/>
      </a:defRPr>
    </a:lvl2pPr>
    <a:lvl3pPr marL="914226" algn="l" rtl="0" fontAlgn="base">
      <a:spcBef>
        <a:spcPct val="0"/>
      </a:spcBef>
      <a:spcAft>
        <a:spcPct val="0"/>
      </a:spcAft>
      <a:defRPr kern="1200">
        <a:solidFill>
          <a:schemeClr val="tx1"/>
        </a:solidFill>
        <a:latin typeface="Arial" charset="0"/>
        <a:ea typeface="宋体" charset="-122"/>
        <a:cs typeface="+mn-cs"/>
      </a:defRPr>
    </a:lvl3pPr>
    <a:lvl4pPr marL="1371341" algn="l" rtl="0" fontAlgn="base">
      <a:spcBef>
        <a:spcPct val="0"/>
      </a:spcBef>
      <a:spcAft>
        <a:spcPct val="0"/>
      </a:spcAft>
      <a:defRPr kern="1200">
        <a:solidFill>
          <a:schemeClr val="tx1"/>
        </a:solidFill>
        <a:latin typeface="Arial" charset="0"/>
        <a:ea typeface="宋体" charset="-122"/>
        <a:cs typeface="+mn-cs"/>
      </a:defRPr>
    </a:lvl4pPr>
    <a:lvl5pPr marL="1828453" algn="l" rtl="0" fontAlgn="base">
      <a:spcBef>
        <a:spcPct val="0"/>
      </a:spcBef>
      <a:spcAft>
        <a:spcPct val="0"/>
      </a:spcAft>
      <a:defRPr kern="1200">
        <a:solidFill>
          <a:schemeClr val="tx1"/>
        </a:solidFill>
        <a:latin typeface="Arial" charset="0"/>
        <a:ea typeface="宋体" charset="-122"/>
        <a:cs typeface="+mn-cs"/>
      </a:defRPr>
    </a:lvl5pPr>
    <a:lvl6pPr marL="2285566" algn="l" defTabSz="914226" rtl="0" eaLnBrk="1" latinLnBrk="0" hangingPunct="1">
      <a:defRPr kern="1200">
        <a:solidFill>
          <a:schemeClr val="tx1"/>
        </a:solidFill>
        <a:latin typeface="Arial" charset="0"/>
        <a:ea typeface="宋体" charset="-122"/>
        <a:cs typeface="+mn-cs"/>
      </a:defRPr>
    </a:lvl6pPr>
    <a:lvl7pPr marL="2742679" algn="l" defTabSz="914226" rtl="0" eaLnBrk="1" latinLnBrk="0" hangingPunct="1">
      <a:defRPr kern="1200">
        <a:solidFill>
          <a:schemeClr val="tx1"/>
        </a:solidFill>
        <a:latin typeface="Arial" charset="0"/>
        <a:ea typeface="宋体" charset="-122"/>
        <a:cs typeface="+mn-cs"/>
      </a:defRPr>
    </a:lvl7pPr>
    <a:lvl8pPr marL="3199794" algn="l" defTabSz="914226" rtl="0" eaLnBrk="1" latinLnBrk="0" hangingPunct="1">
      <a:defRPr kern="1200">
        <a:solidFill>
          <a:schemeClr val="tx1"/>
        </a:solidFill>
        <a:latin typeface="Arial" charset="0"/>
        <a:ea typeface="宋体" charset="-122"/>
        <a:cs typeface="+mn-cs"/>
      </a:defRPr>
    </a:lvl8pPr>
    <a:lvl9pPr marL="3656907" algn="l" defTabSz="914226"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3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4BACC6"/>
    <a:srgbClr val="1081C4"/>
    <a:srgbClr val="000066"/>
    <a:srgbClr val="6600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83425" autoAdjust="0"/>
  </p:normalViewPr>
  <p:slideViewPr>
    <p:cSldViewPr>
      <p:cViewPr varScale="1">
        <p:scale>
          <a:sx n="62" d="100"/>
          <a:sy n="62" d="100"/>
        </p:scale>
        <p:origin x="1032" y="48"/>
      </p:cViewPr>
      <p:guideLst>
        <p:guide orient="horz" pos="2160"/>
        <p:guide pos="383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820" y="-120"/>
      </p:cViewPr>
      <p:guideLst>
        <p:guide orient="horz" pos="2880"/>
        <p:guide pos="2160"/>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51BDEF-EFC4-42EF-9F81-5E65186E1D2E}" type="doc">
      <dgm:prSet loTypeId="urn:microsoft.com/office/officeart/2005/8/layout/list1" loCatId="list" qsTypeId="urn:microsoft.com/office/officeart/2005/8/quickstyle/simple1" qsCatId="simple" csTypeId="urn:microsoft.com/office/officeart/2005/8/colors/colorful1#1" csCatId="colorful" phldr="1"/>
      <dgm:spPr/>
      <dgm:t>
        <a:bodyPr/>
        <a:lstStyle/>
        <a:p>
          <a:endParaRPr lang="zh-CN" altLang="en-US"/>
        </a:p>
      </dgm:t>
    </dgm:pt>
    <dgm:pt modelId="{F163837A-3D57-4AD8-AB28-5FBD67CAF1DC}">
      <dgm:prSet phldrT="[文本]" custT="1"/>
      <dgm:spPr/>
      <dgm:t>
        <a:bodyPr/>
        <a:lstStyle/>
        <a:p>
          <a:pPr algn="l"/>
          <a:r>
            <a:rPr lang="zh-CN" altLang="en-US" sz="2000" b="0" smtClean="0">
              <a:latin typeface="微软雅黑" panose="020B0503020204020204" pitchFamily="34" charset="-122"/>
              <a:ea typeface="微软雅黑" panose="020B0503020204020204" pitchFamily="34" charset="-122"/>
            </a:rPr>
            <a:t>信息化带来的机遇</a:t>
          </a:r>
          <a:endParaRPr lang="zh-CN" altLang="en-US" sz="2000" b="0" dirty="0">
            <a:latin typeface="微软雅黑" panose="020B0503020204020204" pitchFamily="34" charset="-122"/>
            <a:ea typeface="微软雅黑" panose="020B0503020204020204" pitchFamily="34" charset="-122"/>
          </a:endParaRPr>
        </a:p>
      </dgm:t>
    </dgm:pt>
    <dgm:pt modelId="{0C97E55E-9C8D-4356-8697-0FFA933B2261}" type="parTrans" cxnId="{1160E4D7-2330-4034-8E2A-110D4EDC7FCE}">
      <dgm:prSet/>
      <dgm:spPr/>
      <dgm:t>
        <a:bodyPr/>
        <a:lstStyle/>
        <a:p>
          <a:endParaRPr lang="zh-CN" altLang="en-US" sz="2000"/>
        </a:p>
      </dgm:t>
    </dgm:pt>
    <dgm:pt modelId="{7FB87BF5-1117-4A1D-95E2-3D7963475F30}" type="sibTrans" cxnId="{1160E4D7-2330-4034-8E2A-110D4EDC7FCE}">
      <dgm:prSet/>
      <dgm:spPr/>
      <dgm:t>
        <a:bodyPr/>
        <a:lstStyle/>
        <a:p>
          <a:endParaRPr lang="zh-CN" altLang="en-US" sz="2000"/>
        </a:p>
      </dgm:t>
    </dgm:pt>
    <dgm:pt modelId="{506B0EFB-41E0-479F-A2B4-C2B043FB7C3A}">
      <dgm:prSet phldrT="[文本]" custT="1"/>
      <dgm:spPr/>
      <dgm:t>
        <a:bodyPr/>
        <a:lstStyle/>
        <a:p>
          <a:r>
            <a:rPr lang="zh-CN" altLang="en-US" sz="2000" b="0" dirty="0" smtClean="0">
              <a:ea typeface="微软雅黑" pitchFamily="34" charset="-122"/>
            </a:rPr>
            <a:t>交通工程项目信息系统应用范围不断加大，基本涵盖了交通工程的各个方面，</a:t>
          </a:r>
          <a:r>
            <a:rPr lang="zh-CN" altLang="en-US" sz="2000" dirty="0" smtClean="0">
              <a:ea typeface="微软雅黑" pitchFamily="34" charset="-122"/>
            </a:rPr>
            <a:t>主要包括交通工程质量监督系统、计量管理系统、变更管理系统、</a:t>
          </a:r>
          <a:r>
            <a:rPr lang="en-US" altLang="zh-CN" sz="2000" dirty="0" smtClean="0">
              <a:ea typeface="微软雅黑" pitchFamily="34" charset="-122"/>
            </a:rPr>
            <a:t>OA</a:t>
          </a:r>
          <a:r>
            <a:rPr lang="zh-CN" altLang="en-US" sz="2000" dirty="0" smtClean="0">
              <a:ea typeface="微软雅黑" pitchFamily="34" charset="-122"/>
            </a:rPr>
            <a:t>系统等，使档案收集、整理工作更加高效，查询利用、共享更加方便，为数字档案馆的建设奠定了基础。</a:t>
          </a:r>
          <a:endParaRPr lang="zh-CN" altLang="en-US" sz="2000" dirty="0"/>
        </a:p>
      </dgm:t>
    </dgm:pt>
    <dgm:pt modelId="{BF851B0E-C3DE-4C0E-9243-91DE2CFB8938}" type="parTrans" cxnId="{8A2BC35F-836E-4C82-9ACC-8F8F3618FB19}">
      <dgm:prSet/>
      <dgm:spPr/>
      <dgm:t>
        <a:bodyPr/>
        <a:lstStyle/>
        <a:p>
          <a:endParaRPr lang="zh-CN" altLang="en-US" sz="2000"/>
        </a:p>
      </dgm:t>
    </dgm:pt>
    <dgm:pt modelId="{576F07C5-BD6D-4905-8D0E-BD367BA0C298}" type="sibTrans" cxnId="{8A2BC35F-836E-4C82-9ACC-8F8F3618FB19}">
      <dgm:prSet/>
      <dgm:spPr/>
      <dgm:t>
        <a:bodyPr/>
        <a:lstStyle/>
        <a:p>
          <a:endParaRPr lang="zh-CN" altLang="en-US" sz="2000"/>
        </a:p>
      </dgm:t>
    </dgm:pt>
    <dgm:pt modelId="{02B0489D-D2A1-4E62-993A-1FF8A64AFFA1}">
      <dgm:prSet phldrT="[文本]" custT="1"/>
      <dgm:spPr/>
      <dgm:t>
        <a:bodyPr/>
        <a:lstStyle/>
        <a:p>
          <a:r>
            <a:rPr lang="zh-CN" altLang="en-US" sz="2000" dirty="0" smtClean="0">
              <a:ea typeface="微软雅黑" pitchFamily="34" charset="-122"/>
            </a:rPr>
            <a:t>由信息系统直接产生的电子文件存在着格式多样、容易修改等问题，作为电子档案难以保证原始性、完整性、真实性、安全性和凭证作用，给交通工程的档案工作带来极大的困扰。</a:t>
          </a:r>
          <a:endParaRPr lang="zh-CN" altLang="en-US" sz="2000" dirty="0"/>
        </a:p>
      </dgm:t>
    </dgm:pt>
    <dgm:pt modelId="{AB3B6FA2-5AEE-4BE9-A8BB-725A82833F14}" type="parTrans" cxnId="{F3DC4C41-4A7A-4BC9-8735-37AB56DEDFDC}">
      <dgm:prSet/>
      <dgm:spPr/>
      <dgm:t>
        <a:bodyPr/>
        <a:lstStyle/>
        <a:p>
          <a:endParaRPr lang="zh-CN" altLang="en-US" sz="2000"/>
        </a:p>
      </dgm:t>
    </dgm:pt>
    <dgm:pt modelId="{EA9AE14A-1190-4084-AD10-B0023DC73257}" type="sibTrans" cxnId="{F3DC4C41-4A7A-4BC9-8735-37AB56DEDFDC}">
      <dgm:prSet/>
      <dgm:spPr/>
      <dgm:t>
        <a:bodyPr/>
        <a:lstStyle/>
        <a:p>
          <a:endParaRPr lang="zh-CN" altLang="en-US" sz="2000"/>
        </a:p>
      </dgm:t>
    </dgm:pt>
    <dgm:pt modelId="{EEA5756E-75EC-4AFA-A91D-28EE556350A3}">
      <dgm:prSet phldrT="[文本]" custT="1"/>
      <dgm:spPr/>
      <dgm:t>
        <a:bodyPr/>
        <a:lstStyle/>
        <a:p>
          <a:pPr algn="l"/>
          <a:r>
            <a:rPr lang="zh-CN" altLang="en-US" sz="2000" b="0" smtClean="0">
              <a:latin typeface="微软雅黑" panose="020B0503020204020204" pitchFamily="34" charset="-122"/>
              <a:ea typeface="微软雅黑" panose="020B0503020204020204" pitchFamily="34" charset="-122"/>
            </a:rPr>
            <a:t>信息化带来的挑战</a:t>
          </a:r>
          <a:endParaRPr lang="zh-CN" altLang="en-US" sz="2000" b="0" dirty="0">
            <a:latin typeface="微软雅黑" panose="020B0503020204020204" pitchFamily="34" charset="-122"/>
            <a:ea typeface="微软雅黑" panose="020B0503020204020204" pitchFamily="34" charset="-122"/>
          </a:endParaRPr>
        </a:p>
      </dgm:t>
    </dgm:pt>
    <dgm:pt modelId="{5C700AC0-1332-4A5D-89AB-CBE8CB460168}" type="sibTrans" cxnId="{1B34F868-90D5-4075-BCF2-B35B05EFA043}">
      <dgm:prSet/>
      <dgm:spPr/>
      <dgm:t>
        <a:bodyPr/>
        <a:lstStyle/>
        <a:p>
          <a:endParaRPr lang="zh-CN" altLang="en-US" sz="2000"/>
        </a:p>
      </dgm:t>
    </dgm:pt>
    <dgm:pt modelId="{C471F346-CCE5-4A52-BD78-13F73D7BD520}" type="parTrans" cxnId="{1B34F868-90D5-4075-BCF2-B35B05EFA043}">
      <dgm:prSet/>
      <dgm:spPr/>
      <dgm:t>
        <a:bodyPr/>
        <a:lstStyle/>
        <a:p>
          <a:endParaRPr lang="zh-CN" altLang="en-US" sz="2000"/>
        </a:p>
      </dgm:t>
    </dgm:pt>
    <dgm:pt modelId="{BADE8BD3-BF54-4844-9D5C-48E12CE0D0E1}" type="pres">
      <dgm:prSet presAssocID="{A551BDEF-EFC4-42EF-9F81-5E65186E1D2E}" presName="linear" presStyleCnt="0">
        <dgm:presLayoutVars>
          <dgm:dir/>
          <dgm:animLvl val="lvl"/>
          <dgm:resizeHandles val="exact"/>
        </dgm:presLayoutVars>
      </dgm:prSet>
      <dgm:spPr/>
      <dgm:t>
        <a:bodyPr/>
        <a:lstStyle/>
        <a:p>
          <a:endParaRPr lang="zh-CN" altLang="en-US"/>
        </a:p>
      </dgm:t>
    </dgm:pt>
    <dgm:pt modelId="{62FF60AF-6B60-4BFC-A1CE-03357CE59781}" type="pres">
      <dgm:prSet presAssocID="{F163837A-3D57-4AD8-AB28-5FBD67CAF1DC}" presName="parentLin" presStyleCnt="0"/>
      <dgm:spPr/>
    </dgm:pt>
    <dgm:pt modelId="{9F804B44-B98E-4D0D-A670-8FD0B4A6098E}" type="pres">
      <dgm:prSet presAssocID="{F163837A-3D57-4AD8-AB28-5FBD67CAF1DC}" presName="parentLeftMargin" presStyleLbl="node1" presStyleIdx="0" presStyleCnt="2"/>
      <dgm:spPr/>
      <dgm:t>
        <a:bodyPr/>
        <a:lstStyle/>
        <a:p>
          <a:endParaRPr lang="zh-CN" altLang="en-US"/>
        </a:p>
      </dgm:t>
    </dgm:pt>
    <dgm:pt modelId="{F7C90C73-03BD-4A6D-8311-8D538030B798}" type="pres">
      <dgm:prSet presAssocID="{F163837A-3D57-4AD8-AB28-5FBD67CAF1DC}" presName="parentText" presStyleLbl="node1" presStyleIdx="0" presStyleCnt="2">
        <dgm:presLayoutVars>
          <dgm:chMax val="0"/>
          <dgm:bulletEnabled val="1"/>
        </dgm:presLayoutVars>
      </dgm:prSet>
      <dgm:spPr/>
      <dgm:t>
        <a:bodyPr/>
        <a:lstStyle/>
        <a:p>
          <a:endParaRPr lang="zh-CN" altLang="en-US"/>
        </a:p>
      </dgm:t>
    </dgm:pt>
    <dgm:pt modelId="{677064C6-8828-4F39-82B4-D555FE5C887F}" type="pres">
      <dgm:prSet presAssocID="{F163837A-3D57-4AD8-AB28-5FBD67CAF1DC}" presName="negativeSpace" presStyleCnt="0"/>
      <dgm:spPr/>
    </dgm:pt>
    <dgm:pt modelId="{28AFD3BF-9F20-4637-BD7B-199188198F58}" type="pres">
      <dgm:prSet presAssocID="{F163837A-3D57-4AD8-AB28-5FBD67CAF1DC}" presName="childText" presStyleLbl="conFgAcc1" presStyleIdx="0" presStyleCnt="2">
        <dgm:presLayoutVars>
          <dgm:bulletEnabled val="1"/>
        </dgm:presLayoutVars>
      </dgm:prSet>
      <dgm:spPr/>
      <dgm:t>
        <a:bodyPr/>
        <a:lstStyle/>
        <a:p>
          <a:endParaRPr lang="zh-CN" altLang="en-US"/>
        </a:p>
      </dgm:t>
    </dgm:pt>
    <dgm:pt modelId="{568597A5-8C83-4667-A75D-30CA2C352134}" type="pres">
      <dgm:prSet presAssocID="{7FB87BF5-1117-4A1D-95E2-3D7963475F30}" presName="spaceBetweenRectangles" presStyleCnt="0"/>
      <dgm:spPr/>
    </dgm:pt>
    <dgm:pt modelId="{4315BA09-6398-41EB-9B7D-180838B47879}" type="pres">
      <dgm:prSet presAssocID="{EEA5756E-75EC-4AFA-A91D-28EE556350A3}" presName="parentLin" presStyleCnt="0"/>
      <dgm:spPr/>
    </dgm:pt>
    <dgm:pt modelId="{E4C94BD3-C94C-43C8-ACDA-D3F4138A64EE}" type="pres">
      <dgm:prSet presAssocID="{EEA5756E-75EC-4AFA-A91D-28EE556350A3}" presName="parentLeftMargin" presStyleLbl="node1" presStyleIdx="0" presStyleCnt="2"/>
      <dgm:spPr/>
      <dgm:t>
        <a:bodyPr/>
        <a:lstStyle/>
        <a:p>
          <a:endParaRPr lang="zh-CN" altLang="en-US"/>
        </a:p>
      </dgm:t>
    </dgm:pt>
    <dgm:pt modelId="{A4F86FCB-8991-4771-B8F5-8B9EB28C2C57}" type="pres">
      <dgm:prSet presAssocID="{EEA5756E-75EC-4AFA-A91D-28EE556350A3}" presName="parentText" presStyleLbl="node1" presStyleIdx="1" presStyleCnt="2">
        <dgm:presLayoutVars>
          <dgm:chMax val="0"/>
          <dgm:bulletEnabled val="1"/>
        </dgm:presLayoutVars>
      </dgm:prSet>
      <dgm:spPr/>
      <dgm:t>
        <a:bodyPr/>
        <a:lstStyle/>
        <a:p>
          <a:endParaRPr lang="zh-CN" altLang="en-US"/>
        </a:p>
      </dgm:t>
    </dgm:pt>
    <dgm:pt modelId="{A63C9D39-497F-46E4-B909-EBF8FFACBB0C}" type="pres">
      <dgm:prSet presAssocID="{EEA5756E-75EC-4AFA-A91D-28EE556350A3}" presName="negativeSpace" presStyleCnt="0"/>
      <dgm:spPr/>
    </dgm:pt>
    <dgm:pt modelId="{B40FB236-A9EF-4818-9E64-2E3A680C8825}" type="pres">
      <dgm:prSet presAssocID="{EEA5756E-75EC-4AFA-A91D-28EE556350A3}" presName="childText" presStyleLbl="conFgAcc1" presStyleIdx="1" presStyleCnt="2">
        <dgm:presLayoutVars>
          <dgm:bulletEnabled val="1"/>
        </dgm:presLayoutVars>
      </dgm:prSet>
      <dgm:spPr/>
      <dgm:t>
        <a:bodyPr/>
        <a:lstStyle/>
        <a:p>
          <a:endParaRPr lang="zh-CN" altLang="en-US"/>
        </a:p>
      </dgm:t>
    </dgm:pt>
  </dgm:ptLst>
  <dgm:cxnLst>
    <dgm:cxn modelId="{5C0FF586-857A-45DC-8955-E204297BF440}" type="presOf" srcId="{EEA5756E-75EC-4AFA-A91D-28EE556350A3}" destId="{E4C94BD3-C94C-43C8-ACDA-D3F4138A64EE}" srcOrd="0" destOrd="0" presId="urn:microsoft.com/office/officeart/2005/8/layout/list1"/>
    <dgm:cxn modelId="{456AE548-EEC2-4022-95E9-5CF4B0F20299}" type="presOf" srcId="{02B0489D-D2A1-4E62-993A-1FF8A64AFFA1}" destId="{B40FB236-A9EF-4818-9E64-2E3A680C8825}" srcOrd="0" destOrd="0" presId="urn:microsoft.com/office/officeart/2005/8/layout/list1"/>
    <dgm:cxn modelId="{6FC08D68-CE97-4DB7-BC4A-8ADC1BD4F795}" type="presOf" srcId="{A551BDEF-EFC4-42EF-9F81-5E65186E1D2E}" destId="{BADE8BD3-BF54-4844-9D5C-48E12CE0D0E1}" srcOrd="0" destOrd="0" presId="urn:microsoft.com/office/officeart/2005/8/layout/list1"/>
    <dgm:cxn modelId="{7060822F-10BD-45F7-ABBD-A26EAC523D45}" type="presOf" srcId="{F163837A-3D57-4AD8-AB28-5FBD67CAF1DC}" destId="{9F804B44-B98E-4D0D-A670-8FD0B4A6098E}" srcOrd="0" destOrd="0" presId="urn:microsoft.com/office/officeart/2005/8/layout/list1"/>
    <dgm:cxn modelId="{1160E4D7-2330-4034-8E2A-110D4EDC7FCE}" srcId="{A551BDEF-EFC4-42EF-9F81-5E65186E1D2E}" destId="{F163837A-3D57-4AD8-AB28-5FBD67CAF1DC}" srcOrd="0" destOrd="0" parTransId="{0C97E55E-9C8D-4356-8697-0FFA933B2261}" sibTransId="{7FB87BF5-1117-4A1D-95E2-3D7963475F30}"/>
    <dgm:cxn modelId="{8A98FAE7-1181-42F0-ADEB-3382B7B990B4}" type="presOf" srcId="{EEA5756E-75EC-4AFA-A91D-28EE556350A3}" destId="{A4F86FCB-8991-4771-B8F5-8B9EB28C2C57}" srcOrd="1" destOrd="0" presId="urn:microsoft.com/office/officeart/2005/8/layout/list1"/>
    <dgm:cxn modelId="{F3DC4C41-4A7A-4BC9-8735-37AB56DEDFDC}" srcId="{EEA5756E-75EC-4AFA-A91D-28EE556350A3}" destId="{02B0489D-D2A1-4E62-993A-1FF8A64AFFA1}" srcOrd="0" destOrd="0" parTransId="{AB3B6FA2-5AEE-4BE9-A8BB-725A82833F14}" sibTransId="{EA9AE14A-1190-4084-AD10-B0023DC73257}"/>
    <dgm:cxn modelId="{8A2BC35F-836E-4C82-9ACC-8F8F3618FB19}" srcId="{F163837A-3D57-4AD8-AB28-5FBD67CAF1DC}" destId="{506B0EFB-41E0-479F-A2B4-C2B043FB7C3A}" srcOrd="0" destOrd="0" parTransId="{BF851B0E-C3DE-4C0E-9243-91DE2CFB8938}" sibTransId="{576F07C5-BD6D-4905-8D0E-BD367BA0C298}"/>
    <dgm:cxn modelId="{D8CAB237-455A-42AB-916F-B130517D6E86}" type="presOf" srcId="{F163837A-3D57-4AD8-AB28-5FBD67CAF1DC}" destId="{F7C90C73-03BD-4A6D-8311-8D538030B798}" srcOrd="1" destOrd="0" presId="urn:microsoft.com/office/officeart/2005/8/layout/list1"/>
    <dgm:cxn modelId="{0D0C5D0A-FF9A-48D3-ACD1-E64998110655}" type="presOf" srcId="{506B0EFB-41E0-479F-A2B4-C2B043FB7C3A}" destId="{28AFD3BF-9F20-4637-BD7B-199188198F58}" srcOrd="0" destOrd="0" presId="urn:microsoft.com/office/officeart/2005/8/layout/list1"/>
    <dgm:cxn modelId="{1B34F868-90D5-4075-BCF2-B35B05EFA043}" srcId="{A551BDEF-EFC4-42EF-9F81-5E65186E1D2E}" destId="{EEA5756E-75EC-4AFA-A91D-28EE556350A3}" srcOrd="1" destOrd="0" parTransId="{C471F346-CCE5-4A52-BD78-13F73D7BD520}" sibTransId="{5C700AC0-1332-4A5D-89AB-CBE8CB460168}"/>
    <dgm:cxn modelId="{BA1AB659-6CAB-41F2-BFFB-A98A556BAB9B}" type="presParOf" srcId="{BADE8BD3-BF54-4844-9D5C-48E12CE0D0E1}" destId="{62FF60AF-6B60-4BFC-A1CE-03357CE59781}" srcOrd="0" destOrd="0" presId="urn:microsoft.com/office/officeart/2005/8/layout/list1"/>
    <dgm:cxn modelId="{C9F4D344-5618-41E4-B8FF-F09A8EA1F0CF}" type="presParOf" srcId="{62FF60AF-6B60-4BFC-A1CE-03357CE59781}" destId="{9F804B44-B98E-4D0D-A670-8FD0B4A6098E}" srcOrd="0" destOrd="0" presId="urn:microsoft.com/office/officeart/2005/8/layout/list1"/>
    <dgm:cxn modelId="{95D5A901-C86A-48DC-AF44-9790EC3A1C72}" type="presParOf" srcId="{62FF60AF-6B60-4BFC-A1CE-03357CE59781}" destId="{F7C90C73-03BD-4A6D-8311-8D538030B798}" srcOrd="1" destOrd="0" presId="urn:microsoft.com/office/officeart/2005/8/layout/list1"/>
    <dgm:cxn modelId="{E6447090-647C-4427-B625-5CA1508D03A3}" type="presParOf" srcId="{BADE8BD3-BF54-4844-9D5C-48E12CE0D0E1}" destId="{677064C6-8828-4F39-82B4-D555FE5C887F}" srcOrd="1" destOrd="0" presId="urn:microsoft.com/office/officeart/2005/8/layout/list1"/>
    <dgm:cxn modelId="{5A6865EA-CE08-45CA-9E1C-1B15B97F5614}" type="presParOf" srcId="{BADE8BD3-BF54-4844-9D5C-48E12CE0D0E1}" destId="{28AFD3BF-9F20-4637-BD7B-199188198F58}" srcOrd="2" destOrd="0" presId="urn:microsoft.com/office/officeart/2005/8/layout/list1"/>
    <dgm:cxn modelId="{0208D10D-1980-4744-9F12-96E379BED08C}" type="presParOf" srcId="{BADE8BD3-BF54-4844-9D5C-48E12CE0D0E1}" destId="{568597A5-8C83-4667-A75D-30CA2C352134}" srcOrd="3" destOrd="0" presId="urn:microsoft.com/office/officeart/2005/8/layout/list1"/>
    <dgm:cxn modelId="{78EB4983-2AC4-4D8F-8B0D-0DD3FEF727DD}" type="presParOf" srcId="{BADE8BD3-BF54-4844-9D5C-48E12CE0D0E1}" destId="{4315BA09-6398-41EB-9B7D-180838B47879}" srcOrd="4" destOrd="0" presId="urn:microsoft.com/office/officeart/2005/8/layout/list1"/>
    <dgm:cxn modelId="{4863ABA3-D794-475F-92D4-379B2157F134}" type="presParOf" srcId="{4315BA09-6398-41EB-9B7D-180838B47879}" destId="{E4C94BD3-C94C-43C8-ACDA-D3F4138A64EE}" srcOrd="0" destOrd="0" presId="urn:microsoft.com/office/officeart/2005/8/layout/list1"/>
    <dgm:cxn modelId="{6650E6DB-3794-416B-9024-31182D5A8F84}" type="presParOf" srcId="{4315BA09-6398-41EB-9B7D-180838B47879}" destId="{A4F86FCB-8991-4771-B8F5-8B9EB28C2C57}" srcOrd="1" destOrd="0" presId="urn:microsoft.com/office/officeart/2005/8/layout/list1"/>
    <dgm:cxn modelId="{A3853984-BADD-4A3B-ABB4-9ACD2F1D2150}" type="presParOf" srcId="{BADE8BD3-BF54-4844-9D5C-48E12CE0D0E1}" destId="{A63C9D39-497F-46E4-B909-EBF8FFACBB0C}" srcOrd="5" destOrd="0" presId="urn:microsoft.com/office/officeart/2005/8/layout/list1"/>
    <dgm:cxn modelId="{D7829046-FC49-4F44-8844-C5510939E133}" type="presParOf" srcId="{BADE8BD3-BF54-4844-9D5C-48E12CE0D0E1}" destId="{B40FB236-A9EF-4818-9E64-2E3A680C882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995802-BB4F-4680-A4B3-134E6936CCE0}" type="doc">
      <dgm:prSet loTypeId="urn:microsoft.com/office/officeart/2005/8/layout/radial5" loCatId="cycle" qsTypeId="urn:microsoft.com/office/officeart/2005/8/quickstyle/3d2" qsCatId="3D" csTypeId="urn:microsoft.com/office/officeart/2005/8/colors/accent1_2" csCatId="accent1" phldr="1"/>
      <dgm:spPr/>
      <dgm:t>
        <a:bodyPr/>
        <a:lstStyle/>
        <a:p>
          <a:endParaRPr lang="zh-CN" altLang="en-US"/>
        </a:p>
      </dgm:t>
    </dgm:pt>
    <dgm:pt modelId="{ABBC54DF-348C-4403-B74A-9636AD214155}" type="pres">
      <dgm:prSet presAssocID="{29995802-BB4F-4680-A4B3-134E6936CCE0}" presName="Name0" presStyleCnt="0">
        <dgm:presLayoutVars>
          <dgm:chMax val="1"/>
          <dgm:dir/>
          <dgm:animLvl val="ctr"/>
          <dgm:resizeHandles val="exact"/>
        </dgm:presLayoutVars>
      </dgm:prSet>
      <dgm:spPr/>
      <dgm:t>
        <a:bodyPr/>
        <a:lstStyle/>
        <a:p>
          <a:endParaRPr lang="zh-CN" altLang="en-US"/>
        </a:p>
      </dgm:t>
    </dgm:pt>
  </dgm:ptLst>
  <dgm:cxnLst>
    <dgm:cxn modelId="{CE5121A2-BA2F-4195-8B44-EF9AA7B471C4}" type="presOf" srcId="{29995802-BB4F-4680-A4B3-134E6936CCE0}" destId="{ABBC54DF-348C-4403-B74A-9636AD214155}" srcOrd="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DABB8CD8-A054-4798-9D6F-A298C2217D57}" type="doc">
      <dgm:prSet loTypeId="urn:microsoft.com/office/officeart/2008/layout/VerticalCurvedList" loCatId="list" qsTypeId="urn:microsoft.com/office/officeart/2005/8/quickstyle/simple1" qsCatId="simple" csTypeId="urn:microsoft.com/office/officeart/2005/8/colors/colorful1#3" csCatId="colorful" phldr="1"/>
      <dgm:spPr/>
      <dgm:t>
        <a:bodyPr/>
        <a:lstStyle/>
        <a:p>
          <a:endParaRPr lang="zh-CN" altLang="en-US"/>
        </a:p>
      </dgm:t>
    </dgm:pt>
    <dgm:pt modelId="{66DE551C-14FB-4AA6-A313-3B9786B98A0A}">
      <dgm:prSet phldrT="[文本]" custT="1"/>
      <dgm:spPr/>
      <dgm:t>
        <a:bodyPr/>
        <a:lstStyle/>
        <a:p>
          <a:r>
            <a:rPr lang="zh-CN" altLang="en-US" sz="2000" b="1" dirty="0" smtClean="0">
              <a:latin typeface="微软雅黑" pitchFamily="34" charset="-122"/>
              <a:ea typeface="微软雅黑" pitchFamily="34" charset="-122"/>
            </a:rPr>
            <a:t>提出规范</a:t>
          </a:r>
          <a:r>
            <a:rPr lang="zh-CN" altLang="en-US" sz="2000" dirty="0" smtClean="0">
              <a:latin typeface="微软雅黑" pitchFamily="34" charset="-122"/>
              <a:ea typeface="微软雅黑" pitchFamily="34" charset="-122"/>
            </a:rPr>
            <a:t>：依据</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中华人民共和国档案法</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中华人民共和国档案法实施办法</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中华人民共和国电子签名法</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等，提出贵州省交通行业电子档案、电子签名的规范</a:t>
          </a:r>
          <a:r>
            <a:rPr lang="zh-CN" altLang="en-US" sz="2000" dirty="0" smtClean="0">
              <a:latin typeface="微软雅黑" pitchFamily="34" charset="-122"/>
              <a:ea typeface="微软雅黑" pitchFamily="34" charset="-122"/>
            </a:rPr>
            <a:t>。</a:t>
          </a:r>
          <a:endParaRPr lang="zh-CN" altLang="en-US" sz="2000" dirty="0"/>
        </a:p>
      </dgm:t>
    </dgm:pt>
    <dgm:pt modelId="{343E5A9C-1442-4CD0-BA8B-0AF38E006338}" type="parTrans" cxnId="{A241F342-8B3B-4494-A6B9-27C546CAC84C}">
      <dgm:prSet/>
      <dgm:spPr/>
      <dgm:t>
        <a:bodyPr/>
        <a:lstStyle/>
        <a:p>
          <a:endParaRPr lang="zh-CN" altLang="en-US" sz="2400"/>
        </a:p>
      </dgm:t>
    </dgm:pt>
    <dgm:pt modelId="{41B4EB3C-862A-4507-B2AA-910E8AC7BA34}" type="sibTrans" cxnId="{A241F342-8B3B-4494-A6B9-27C546CAC84C}">
      <dgm:prSet/>
      <dgm:spPr/>
      <dgm:t>
        <a:bodyPr/>
        <a:lstStyle/>
        <a:p>
          <a:endParaRPr lang="zh-CN" altLang="en-US" sz="2400"/>
        </a:p>
      </dgm:t>
    </dgm:pt>
    <dgm:pt modelId="{D734182D-59CD-4174-9617-B549644EAA93}">
      <dgm:prSet phldrT="[文本]" custT="1"/>
      <dgm:spPr>
        <a:solidFill>
          <a:schemeClr val="accent4">
            <a:lumMod val="75000"/>
          </a:schemeClr>
        </a:solidFill>
      </dgm:spPr>
      <dgm:t>
        <a:bodyPr/>
        <a:lstStyle/>
        <a:p>
          <a:r>
            <a:rPr lang="zh-CN" altLang="en-US" sz="2000" b="1" dirty="0" smtClean="0">
              <a:latin typeface="微软雅黑" pitchFamily="34" charset="-122"/>
              <a:ea typeface="微软雅黑" pitchFamily="34" charset="-122"/>
            </a:rPr>
            <a:t>建立平台</a:t>
          </a:r>
          <a:r>
            <a:rPr lang="zh-CN" altLang="en-US" sz="2000" dirty="0" smtClean="0">
              <a:latin typeface="微软雅黑" pitchFamily="34" charset="-122"/>
              <a:ea typeface="微软雅黑" pitchFamily="34" charset="-122"/>
            </a:rPr>
            <a:t>：建设交通在线电子认证平台。业务系统产生的电子文件采用合法</a:t>
          </a:r>
          <a:r>
            <a:rPr lang="en-US" altLang="zh-CN" sz="2000" dirty="0" smtClean="0">
              <a:latin typeface="微软雅黑" pitchFamily="34" charset="-122"/>
              <a:ea typeface="微软雅黑" pitchFamily="34" charset="-122"/>
            </a:rPr>
            <a:t>CA</a:t>
          </a:r>
          <a:r>
            <a:rPr lang="zh-CN" altLang="en-US" sz="2000" dirty="0" smtClean="0">
              <a:latin typeface="微软雅黑" pitchFamily="34" charset="-122"/>
              <a:ea typeface="微软雅黑" pitchFamily="34" charset="-122"/>
            </a:rPr>
            <a:t>机构的数字证书进行电子签名，电子认证平台对文件的电子签名进行统一验证，对用户数字证书进行统一管理，保证相关的电子文件具有真实性、完整性和安全性。</a:t>
          </a:r>
          <a:endParaRPr lang="zh-CN" altLang="en-US" sz="2000" dirty="0"/>
        </a:p>
      </dgm:t>
    </dgm:pt>
    <dgm:pt modelId="{460B7681-2B5F-45CA-91FF-17CDFA6A6940}" type="parTrans" cxnId="{3D7312D8-D529-4A38-AC90-E401556518FE}">
      <dgm:prSet/>
      <dgm:spPr/>
      <dgm:t>
        <a:bodyPr/>
        <a:lstStyle/>
        <a:p>
          <a:endParaRPr lang="zh-CN" altLang="en-US" sz="2400"/>
        </a:p>
      </dgm:t>
    </dgm:pt>
    <dgm:pt modelId="{E445ABC4-F394-4053-BE69-1FFA651D77DD}" type="sibTrans" cxnId="{3D7312D8-D529-4A38-AC90-E401556518FE}">
      <dgm:prSet/>
      <dgm:spPr/>
      <dgm:t>
        <a:bodyPr/>
        <a:lstStyle/>
        <a:p>
          <a:endParaRPr lang="zh-CN" altLang="en-US" sz="2400"/>
        </a:p>
      </dgm:t>
    </dgm:pt>
    <dgm:pt modelId="{D20ED241-9F90-47C1-A808-EDBE7AB76A1C}">
      <dgm:prSet phldrT="[文本]" custT="1"/>
      <dgm:spPr>
        <a:solidFill>
          <a:schemeClr val="accent5">
            <a:lumMod val="75000"/>
          </a:schemeClr>
        </a:solidFill>
      </dgm:spPr>
      <dgm:t>
        <a:bodyPr/>
        <a:lstStyle/>
        <a:p>
          <a:r>
            <a:rPr lang="zh-CN" altLang="en-US" sz="2000" b="1" dirty="0" smtClean="0">
              <a:latin typeface="微软雅黑" pitchFamily="34" charset="-122"/>
              <a:ea typeface="微软雅黑" pitchFamily="34" charset="-122"/>
            </a:rPr>
            <a:t>建立系统</a:t>
          </a:r>
          <a:r>
            <a:rPr lang="zh-CN" altLang="en-US" sz="2000" dirty="0" smtClean="0">
              <a:latin typeface="微软雅黑" pitchFamily="34" charset="-122"/>
              <a:ea typeface="微软雅黑" pitchFamily="34" charset="-122"/>
            </a:rPr>
            <a:t>：建立符合国家档案局、交通运输部档案馆、贵州省档案局要求，无缝对接电子认证平台，实现文件资料与工程建设同步收集、同步整理、同步归档的电子档案系统，规范项目的档案工作。</a:t>
          </a:r>
          <a:endParaRPr lang="zh-CN" altLang="en-US" sz="2000" dirty="0"/>
        </a:p>
      </dgm:t>
    </dgm:pt>
    <dgm:pt modelId="{AE5C72A8-E5A0-489B-A55A-A0AC552797BF}" type="parTrans" cxnId="{4072DD1F-ED43-4883-B91A-558B6D587809}">
      <dgm:prSet/>
      <dgm:spPr/>
      <dgm:t>
        <a:bodyPr/>
        <a:lstStyle/>
        <a:p>
          <a:endParaRPr lang="zh-CN" altLang="en-US" sz="2400"/>
        </a:p>
      </dgm:t>
    </dgm:pt>
    <dgm:pt modelId="{25876F66-FF2F-4E04-8F0E-BF54148EA839}" type="sibTrans" cxnId="{4072DD1F-ED43-4883-B91A-558B6D587809}">
      <dgm:prSet/>
      <dgm:spPr/>
      <dgm:t>
        <a:bodyPr/>
        <a:lstStyle/>
        <a:p>
          <a:endParaRPr lang="zh-CN" altLang="en-US" sz="2400"/>
        </a:p>
      </dgm:t>
    </dgm:pt>
    <dgm:pt modelId="{F63820C2-BBF6-4F7C-8880-AF8F84EB6B97}">
      <dgm:prSet phldrT="[文本]" custT="1"/>
      <dgm:spPr>
        <a:solidFill>
          <a:schemeClr val="accent1">
            <a:lumMod val="75000"/>
          </a:schemeClr>
        </a:solidFill>
      </dgm:spPr>
      <dgm:t>
        <a:bodyPr/>
        <a:lstStyle/>
        <a:p>
          <a:r>
            <a:rPr lang="zh-CN" altLang="en-US" sz="2000" b="1" dirty="0" smtClean="0">
              <a:latin typeface="微软雅黑" pitchFamily="34" charset="-122"/>
              <a:ea typeface="微软雅黑" pitchFamily="34" charset="-122"/>
            </a:rPr>
            <a:t>数据安全：</a:t>
          </a:r>
          <a:r>
            <a:rPr lang="zh-CN" altLang="en-US" sz="2000" dirty="0" smtClean="0">
              <a:latin typeface="微软雅黑" pitchFamily="34" charset="-122"/>
              <a:ea typeface="微软雅黑" pitchFamily="34" charset="-122"/>
            </a:rPr>
            <a:t>建立电子档案数据的本异地备份和恢复机制，有效保证数据的安全性。</a:t>
          </a:r>
          <a:endParaRPr lang="zh-CN" altLang="en-US" sz="2000" dirty="0"/>
        </a:p>
      </dgm:t>
    </dgm:pt>
    <dgm:pt modelId="{B3F6C2AC-CE2A-48E0-ADD5-6BB24B088B9F}" type="parTrans" cxnId="{B055C23C-C03C-48A9-B14A-F5DB363BA363}">
      <dgm:prSet/>
      <dgm:spPr/>
      <dgm:t>
        <a:bodyPr/>
        <a:lstStyle/>
        <a:p>
          <a:endParaRPr lang="zh-CN" altLang="en-US" sz="2400"/>
        </a:p>
      </dgm:t>
    </dgm:pt>
    <dgm:pt modelId="{5DEE3949-1710-4190-9439-1BB7A5F914F6}" type="sibTrans" cxnId="{B055C23C-C03C-48A9-B14A-F5DB363BA363}">
      <dgm:prSet/>
      <dgm:spPr/>
      <dgm:t>
        <a:bodyPr/>
        <a:lstStyle/>
        <a:p>
          <a:endParaRPr lang="zh-CN" altLang="en-US" sz="2400"/>
        </a:p>
      </dgm:t>
    </dgm:pt>
    <dgm:pt modelId="{B7878CBC-634E-42EB-9D15-571818834DA4}" type="pres">
      <dgm:prSet presAssocID="{DABB8CD8-A054-4798-9D6F-A298C2217D57}" presName="Name0" presStyleCnt="0">
        <dgm:presLayoutVars>
          <dgm:chMax val="7"/>
          <dgm:chPref val="7"/>
          <dgm:dir/>
        </dgm:presLayoutVars>
      </dgm:prSet>
      <dgm:spPr/>
      <dgm:t>
        <a:bodyPr/>
        <a:lstStyle/>
        <a:p>
          <a:endParaRPr lang="zh-CN" altLang="en-US"/>
        </a:p>
      </dgm:t>
    </dgm:pt>
    <dgm:pt modelId="{A80E5DC3-45A6-4C35-81E1-453B92D56B85}" type="pres">
      <dgm:prSet presAssocID="{DABB8CD8-A054-4798-9D6F-A298C2217D57}" presName="Name1" presStyleCnt="0"/>
      <dgm:spPr/>
    </dgm:pt>
    <dgm:pt modelId="{69E27BB7-27DE-4FB3-98BE-5B779A134BE0}" type="pres">
      <dgm:prSet presAssocID="{DABB8CD8-A054-4798-9D6F-A298C2217D57}" presName="cycle" presStyleCnt="0"/>
      <dgm:spPr/>
    </dgm:pt>
    <dgm:pt modelId="{43724E42-CB0F-431A-AC34-753F02A8EB00}" type="pres">
      <dgm:prSet presAssocID="{DABB8CD8-A054-4798-9D6F-A298C2217D57}" presName="srcNode" presStyleLbl="node1" presStyleIdx="0" presStyleCnt="4"/>
      <dgm:spPr/>
    </dgm:pt>
    <dgm:pt modelId="{ED0C4FB4-47D2-4FDA-8C7F-7582ADD95083}" type="pres">
      <dgm:prSet presAssocID="{DABB8CD8-A054-4798-9D6F-A298C2217D57}" presName="conn" presStyleLbl="parChTrans1D2" presStyleIdx="0" presStyleCnt="1"/>
      <dgm:spPr/>
      <dgm:t>
        <a:bodyPr/>
        <a:lstStyle/>
        <a:p>
          <a:endParaRPr lang="zh-CN" altLang="en-US"/>
        </a:p>
      </dgm:t>
    </dgm:pt>
    <dgm:pt modelId="{6DBC50F9-3AFD-4A3F-8AE1-445CEA2EE2FC}" type="pres">
      <dgm:prSet presAssocID="{DABB8CD8-A054-4798-9D6F-A298C2217D57}" presName="extraNode" presStyleLbl="node1" presStyleIdx="0" presStyleCnt="4"/>
      <dgm:spPr/>
    </dgm:pt>
    <dgm:pt modelId="{65DD2389-74BF-43B9-8F36-10D4C5619F3C}" type="pres">
      <dgm:prSet presAssocID="{DABB8CD8-A054-4798-9D6F-A298C2217D57}" presName="dstNode" presStyleLbl="node1" presStyleIdx="0" presStyleCnt="4"/>
      <dgm:spPr/>
    </dgm:pt>
    <dgm:pt modelId="{F55DBA8B-A482-497F-995A-EEDA6C504225}" type="pres">
      <dgm:prSet presAssocID="{66DE551C-14FB-4AA6-A313-3B9786B98A0A}" presName="text_1" presStyleLbl="node1" presStyleIdx="0" presStyleCnt="4" custScaleY="145601">
        <dgm:presLayoutVars>
          <dgm:bulletEnabled val="1"/>
        </dgm:presLayoutVars>
      </dgm:prSet>
      <dgm:spPr/>
      <dgm:t>
        <a:bodyPr/>
        <a:lstStyle/>
        <a:p>
          <a:endParaRPr lang="zh-CN" altLang="en-US"/>
        </a:p>
      </dgm:t>
    </dgm:pt>
    <dgm:pt modelId="{44961366-9C85-4F79-A272-7F22BD3A53A8}" type="pres">
      <dgm:prSet presAssocID="{66DE551C-14FB-4AA6-A313-3B9786B98A0A}" presName="accent_1" presStyleCnt="0"/>
      <dgm:spPr/>
    </dgm:pt>
    <dgm:pt modelId="{81329B87-2D24-4836-8A5B-BA8AC23F7076}" type="pres">
      <dgm:prSet presAssocID="{66DE551C-14FB-4AA6-A313-3B9786B98A0A}" presName="accentRepeatNode" presStyleLbl="solidFgAcc1" presStyleIdx="0" presStyleCnt="4" custScaleX="106458" custScaleY="106458"/>
      <dgm:spPr/>
    </dgm:pt>
    <dgm:pt modelId="{11F612E9-24AD-4DDF-AF3F-30F99731200C}" type="pres">
      <dgm:prSet presAssocID="{D734182D-59CD-4174-9617-B549644EAA93}" presName="text_2" presStyleLbl="node1" presStyleIdx="1" presStyleCnt="4" custScaleY="145601">
        <dgm:presLayoutVars>
          <dgm:bulletEnabled val="1"/>
        </dgm:presLayoutVars>
      </dgm:prSet>
      <dgm:spPr/>
      <dgm:t>
        <a:bodyPr/>
        <a:lstStyle/>
        <a:p>
          <a:endParaRPr lang="zh-CN" altLang="en-US"/>
        </a:p>
      </dgm:t>
    </dgm:pt>
    <dgm:pt modelId="{A24A8A9C-B321-4D9C-8132-421EA7552982}" type="pres">
      <dgm:prSet presAssocID="{D734182D-59CD-4174-9617-B549644EAA93}" presName="accent_2" presStyleCnt="0"/>
      <dgm:spPr/>
    </dgm:pt>
    <dgm:pt modelId="{24D2E8AF-F656-4AB2-8AE0-BE6FAC15B92A}" type="pres">
      <dgm:prSet presAssocID="{D734182D-59CD-4174-9617-B549644EAA93}" presName="accentRepeatNode" presStyleLbl="solidFgAcc1" presStyleIdx="1" presStyleCnt="4" custScaleX="106458" custScaleY="106458"/>
      <dgm:spPr/>
    </dgm:pt>
    <dgm:pt modelId="{4165857F-D996-4A16-9DE8-40BD41EDB917}" type="pres">
      <dgm:prSet presAssocID="{D20ED241-9F90-47C1-A808-EDBE7AB76A1C}" presName="text_3" presStyleLbl="node1" presStyleIdx="2" presStyleCnt="4" custScaleY="145601">
        <dgm:presLayoutVars>
          <dgm:bulletEnabled val="1"/>
        </dgm:presLayoutVars>
      </dgm:prSet>
      <dgm:spPr/>
      <dgm:t>
        <a:bodyPr/>
        <a:lstStyle/>
        <a:p>
          <a:endParaRPr lang="zh-CN" altLang="en-US"/>
        </a:p>
      </dgm:t>
    </dgm:pt>
    <dgm:pt modelId="{A4CA44C3-A59C-4B0E-899C-3DFBC41A61F8}" type="pres">
      <dgm:prSet presAssocID="{D20ED241-9F90-47C1-A808-EDBE7AB76A1C}" presName="accent_3" presStyleCnt="0"/>
      <dgm:spPr/>
    </dgm:pt>
    <dgm:pt modelId="{3ECC3CA7-2158-4FB6-994D-CAA7ACFA730A}" type="pres">
      <dgm:prSet presAssocID="{D20ED241-9F90-47C1-A808-EDBE7AB76A1C}" presName="accentRepeatNode" presStyleLbl="solidFgAcc1" presStyleIdx="2" presStyleCnt="4" custScaleX="106458" custScaleY="106458"/>
      <dgm:spPr/>
    </dgm:pt>
    <dgm:pt modelId="{8A4C29EE-8C8C-48CF-B894-6DCC3D998BCD}" type="pres">
      <dgm:prSet presAssocID="{F63820C2-BBF6-4F7C-8880-AF8F84EB6B97}" presName="text_4" presStyleLbl="node1" presStyleIdx="3" presStyleCnt="4" custScaleY="145601">
        <dgm:presLayoutVars>
          <dgm:bulletEnabled val="1"/>
        </dgm:presLayoutVars>
      </dgm:prSet>
      <dgm:spPr/>
      <dgm:t>
        <a:bodyPr/>
        <a:lstStyle/>
        <a:p>
          <a:endParaRPr lang="zh-CN" altLang="en-US"/>
        </a:p>
      </dgm:t>
    </dgm:pt>
    <dgm:pt modelId="{7A17307B-9DDE-49CA-9A00-B6CE56D6D447}" type="pres">
      <dgm:prSet presAssocID="{F63820C2-BBF6-4F7C-8880-AF8F84EB6B97}" presName="accent_4" presStyleCnt="0"/>
      <dgm:spPr/>
    </dgm:pt>
    <dgm:pt modelId="{3C2239B5-B058-4A3C-9E0F-EE117B663DF3}" type="pres">
      <dgm:prSet presAssocID="{F63820C2-BBF6-4F7C-8880-AF8F84EB6B97}" presName="accentRepeatNode" presStyleLbl="solidFgAcc1" presStyleIdx="3" presStyleCnt="4" custScaleX="106458" custScaleY="106458"/>
      <dgm:spPr/>
    </dgm:pt>
  </dgm:ptLst>
  <dgm:cxnLst>
    <dgm:cxn modelId="{26C6D9D2-BA35-4145-A6AE-0A160C5F12EA}" type="presOf" srcId="{DABB8CD8-A054-4798-9D6F-A298C2217D57}" destId="{B7878CBC-634E-42EB-9D15-571818834DA4}" srcOrd="0" destOrd="0" presId="urn:microsoft.com/office/officeart/2008/layout/VerticalCurvedList"/>
    <dgm:cxn modelId="{A241F342-8B3B-4494-A6B9-27C546CAC84C}" srcId="{DABB8CD8-A054-4798-9D6F-A298C2217D57}" destId="{66DE551C-14FB-4AA6-A313-3B9786B98A0A}" srcOrd="0" destOrd="0" parTransId="{343E5A9C-1442-4CD0-BA8B-0AF38E006338}" sibTransId="{41B4EB3C-862A-4507-B2AA-910E8AC7BA34}"/>
    <dgm:cxn modelId="{FD197380-2133-40FA-891F-C04D50481746}" type="presOf" srcId="{66DE551C-14FB-4AA6-A313-3B9786B98A0A}" destId="{F55DBA8B-A482-497F-995A-EEDA6C504225}" srcOrd="0" destOrd="0" presId="urn:microsoft.com/office/officeart/2008/layout/VerticalCurvedList"/>
    <dgm:cxn modelId="{D419AD47-BA6A-43D2-9D4C-B7ECC4C42161}" type="presOf" srcId="{41B4EB3C-862A-4507-B2AA-910E8AC7BA34}" destId="{ED0C4FB4-47D2-4FDA-8C7F-7582ADD95083}" srcOrd="0" destOrd="0" presId="urn:microsoft.com/office/officeart/2008/layout/VerticalCurvedList"/>
    <dgm:cxn modelId="{B055C23C-C03C-48A9-B14A-F5DB363BA363}" srcId="{DABB8CD8-A054-4798-9D6F-A298C2217D57}" destId="{F63820C2-BBF6-4F7C-8880-AF8F84EB6B97}" srcOrd="3" destOrd="0" parTransId="{B3F6C2AC-CE2A-48E0-ADD5-6BB24B088B9F}" sibTransId="{5DEE3949-1710-4190-9439-1BB7A5F914F6}"/>
    <dgm:cxn modelId="{1ECB8C59-FCE2-44AF-A930-EACA0673FB9D}" type="presOf" srcId="{D734182D-59CD-4174-9617-B549644EAA93}" destId="{11F612E9-24AD-4DDF-AF3F-30F99731200C}" srcOrd="0" destOrd="0" presId="urn:microsoft.com/office/officeart/2008/layout/VerticalCurvedList"/>
    <dgm:cxn modelId="{3D7312D8-D529-4A38-AC90-E401556518FE}" srcId="{DABB8CD8-A054-4798-9D6F-A298C2217D57}" destId="{D734182D-59CD-4174-9617-B549644EAA93}" srcOrd="1" destOrd="0" parTransId="{460B7681-2B5F-45CA-91FF-17CDFA6A6940}" sibTransId="{E445ABC4-F394-4053-BE69-1FFA651D77DD}"/>
    <dgm:cxn modelId="{97D434F9-B188-40E7-AD02-CA25E9448CFC}" type="presOf" srcId="{D20ED241-9F90-47C1-A808-EDBE7AB76A1C}" destId="{4165857F-D996-4A16-9DE8-40BD41EDB917}" srcOrd="0" destOrd="0" presId="urn:microsoft.com/office/officeart/2008/layout/VerticalCurvedList"/>
    <dgm:cxn modelId="{4072DD1F-ED43-4883-B91A-558B6D587809}" srcId="{DABB8CD8-A054-4798-9D6F-A298C2217D57}" destId="{D20ED241-9F90-47C1-A808-EDBE7AB76A1C}" srcOrd="2" destOrd="0" parTransId="{AE5C72A8-E5A0-489B-A55A-A0AC552797BF}" sibTransId="{25876F66-FF2F-4E04-8F0E-BF54148EA839}"/>
    <dgm:cxn modelId="{54C36797-AAF2-478A-8023-91068640FEB5}" type="presOf" srcId="{F63820C2-BBF6-4F7C-8880-AF8F84EB6B97}" destId="{8A4C29EE-8C8C-48CF-B894-6DCC3D998BCD}" srcOrd="0" destOrd="0" presId="urn:microsoft.com/office/officeart/2008/layout/VerticalCurvedList"/>
    <dgm:cxn modelId="{9FC97CE3-7BD7-4920-B641-FDF867EC1107}" type="presParOf" srcId="{B7878CBC-634E-42EB-9D15-571818834DA4}" destId="{A80E5DC3-45A6-4C35-81E1-453B92D56B85}" srcOrd="0" destOrd="0" presId="urn:microsoft.com/office/officeart/2008/layout/VerticalCurvedList"/>
    <dgm:cxn modelId="{22D9E7D8-9650-4AEC-B95A-E55F9EDA2164}" type="presParOf" srcId="{A80E5DC3-45A6-4C35-81E1-453B92D56B85}" destId="{69E27BB7-27DE-4FB3-98BE-5B779A134BE0}" srcOrd="0" destOrd="0" presId="urn:microsoft.com/office/officeart/2008/layout/VerticalCurvedList"/>
    <dgm:cxn modelId="{B984979C-BFE6-4498-94C4-A957D6502B32}" type="presParOf" srcId="{69E27BB7-27DE-4FB3-98BE-5B779A134BE0}" destId="{43724E42-CB0F-431A-AC34-753F02A8EB00}" srcOrd="0" destOrd="0" presId="urn:microsoft.com/office/officeart/2008/layout/VerticalCurvedList"/>
    <dgm:cxn modelId="{37B3575B-A2B2-43CB-A4B4-D9D58F694A1A}" type="presParOf" srcId="{69E27BB7-27DE-4FB3-98BE-5B779A134BE0}" destId="{ED0C4FB4-47D2-4FDA-8C7F-7582ADD95083}" srcOrd="1" destOrd="0" presId="urn:microsoft.com/office/officeart/2008/layout/VerticalCurvedList"/>
    <dgm:cxn modelId="{47FA1441-BF98-43DA-8CD8-8D77B68A2921}" type="presParOf" srcId="{69E27BB7-27DE-4FB3-98BE-5B779A134BE0}" destId="{6DBC50F9-3AFD-4A3F-8AE1-445CEA2EE2FC}" srcOrd="2" destOrd="0" presId="urn:microsoft.com/office/officeart/2008/layout/VerticalCurvedList"/>
    <dgm:cxn modelId="{2D6799E7-31BD-40B1-AF4F-745A38FFC573}" type="presParOf" srcId="{69E27BB7-27DE-4FB3-98BE-5B779A134BE0}" destId="{65DD2389-74BF-43B9-8F36-10D4C5619F3C}" srcOrd="3" destOrd="0" presId="urn:microsoft.com/office/officeart/2008/layout/VerticalCurvedList"/>
    <dgm:cxn modelId="{792C2195-6195-482A-8B16-E37A22A7C227}" type="presParOf" srcId="{A80E5DC3-45A6-4C35-81E1-453B92D56B85}" destId="{F55DBA8B-A482-497F-995A-EEDA6C504225}" srcOrd="1" destOrd="0" presId="urn:microsoft.com/office/officeart/2008/layout/VerticalCurvedList"/>
    <dgm:cxn modelId="{7DBDCB3F-F9E6-4E46-A424-679400EA1032}" type="presParOf" srcId="{A80E5DC3-45A6-4C35-81E1-453B92D56B85}" destId="{44961366-9C85-4F79-A272-7F22BD3A53A8}" srcOrd="2" destOrd="0" presId="urn:microsoft.com/office/officeart/2008/layout/VerticalCurvedList"/>
    <dgm:cxn modelId="{3261A5DD-FC6F-4CB3-90EC-1F2A94BC8A40}" type="presParOf" srcId="{44961366-9C85-4F79-A272-7F22BD3A53A8}" destId="{81329B87-2D24-4836-8A5B-BA8AC23F7076}" srcOrd="0" destOrd="0" presId="urn:microsoft.com/office/officeart/2008/layout/VerticalCurvedList"/>
    <dgm:cxn modelId="{289448C7-5D72-4F00-AD72-023A9CCB5A76}" type="presParOf" srcId="{A80E5DC3-45A6-4C35-81E1-453B92D56B85}" destId="{11F612E9-24AD-4DDF-AF3F-30F99731200C}" srcOrd="3" destOrd="0" presId="urn:microsoft.com/office/officeart/2008/layout/VerticalCurvedList"/>
    <dgm:cxn modelId="{3047B4B3-7AAC-42B8-B7D3-2E28DD6B9BC5}" type="presParOf" srcId="{A80E5DC3-45A6-4C35-81E1-453B92D56B85}" destId="{A24A8A9C-B321-4D9C-8132-421EA7552982}" srcOrd="4" destOrd="0" presId="urn:microsoft.com/office/officeart/2008/layout/VerticalCurvedList"/>
    <dgm:cxn modelId="{FFC5841F-F5C5-4953-B944-6AB897560CF8}" type="presParOf" srcId="{A24A8A9C-B321-4D9C-8132-421EA7552982}" destId="{24D2E8AF-F656-4AB2-8AE0-BE6FAC15B92A}" srcOrd="0" destOrd="0" presId="urn:microsoft.com/office/officeart/2008/layout/VerticalCurvedList"/>
    <dgm:cxn modelId="{72E4374E-FA15-408D-B332-BF898149E963}" type="presParOf" srcId="{A80E5DC3-45A6-4C35-81E1-453B92D56B85}" destId="{4165857F-D996-4A16-9DE8-40BD41EDB917}" srcOrd="5" destOrd="0" presId="urn:microsoft.com/office/officeart/2008/layout/VerticalCurvedList"/>
    <dgm:cxn modelId="{5D7571C1-D62C-44DB-9BD0-F6AEDBA86707}" type="presParOf" srcId="{A80E5DC3-45A6-4C35-81E1-453B92D56B85}" destId="{A4CA44C3-A59C-4B0E-899C-3DFBC41A61F8}" srcOrd="6" destOrd="0" presId="urn:microsoft.com/office/officeart/2008/layout/VerticalCurvedList"/>
    <dgm:cxn modelId="{AB2E63D7-725B-4CBE-BBA9-7207BDEC91E0}" type="presParOf" srcId="{A4CA44C3-A59C-4B0E-899C-3DFBC41A61F8}" destId="{3ECC3CA7-2158-4FB6-994D-CAA7ACFA730A}" srcOrd="0" destOrd="0" presId="urn:microsoft.com/office/officeart/2008/layout/VerticalCurvedList"/>
    <dgm:cxn modelId="{76B07652-6A83-48C5-871C-84B6D107DD86}" type="presParOf" srcId="{A80E5DC3-45A6-4C35-81E1-453B92D56B85}" destId="{8A4C29EE-8C8C-48CF-B894-6DCC3D998BCD}" srcOrd="7" destOrd="0" presId="urn:microsoft.com/office/officeart/2008/layout/VerticalCurvedList"/>
    <dgm:cxn modelId="{6765A7F8-DBF5-4623-A898-21CE429D0300}" type="presParOf" srcId="{A80E5DC3-45A6-4C35-81E1-453B92D56B85}" destId="{7A17307B-9DDE-49CA-9A00-B6CE56D6D447}" srcOrd="8" destOrd="0" presId="urn:microsoft.com/office/officeart/2008/layout/VerticalCurvedList"/>
    <dgm:cxn modelId="{990311AB-E806-45F3-8B4E-AC64602EA080}" type="presParOf" srcId="{7A17307B-9DDE-49CA-9A00-B6CE56D6D447}" destId="{3C2239B5-B058-4A3C-9E0F-EE117B663DF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7BE660-85F9-40DA-A74B-A1081D6F1117}" type="doc">
      <dgm:prSet loTypeId="urn:microsoft.com/office/officeart/2008/layout/LinedList" loCatId="list" qsTypeId="urn:microsoft.com/office/officeart/2005/8/quickstyle/simple1" qsCatId="simple" csTypeId="urn:microsoft.com/office/officeart/2005/8/colors/colorful1#4" csCatId="colorful" phldr="1"/>
      <dgm:spPr/>
      <dgm:t>
        <a:bodyPr/>
        <a:lstStyle/>
        <a:p>
          <a:endParaRPr lang="zh-CN" altLang="en-US"/>
        </a:p>
      </dgm:t>
    </dgm:pt>
    <dgm:pt modelId="{2696912E-9396-4219-902E-6BD6BFA70EDA}">
      <dgm:prSet phldrT="[文本]" custT="1"/>
      <dgm:spPr/>
      <dgm:t>
        <a:bodyPr anchor="ctr"/>
        <a:lstStyle/>
        <a:p>
          <a:r>
            <a:rPr lang="zh-CN" altLang="en-US" sz="2000" b="1" dirty="0" smtClean="0">
              <a:solidFill>
                <a:srgbClr val="FF0000"/>
              </a:solidFill>
              <a:latin typeface="微软雅黑" panose="020B0503020204020204" pitchFamily="34" charset="-122"/>
              <a:ea typeface="微软雅黑" panose="020B0503020204020204" pitchFamily="34" charset="-122"/>
            </a:rPr>
            <a:t>社会效益</a:t>
          </a:r>
          <a:endParaRPr lang="zh-CN" altLang="en-US" sz="2000" b="1" dirty="0">
            <a:solidFill>
              <a:srgbClr val="FF0000"/>
            </a:solidFill>
            <a:latin typeface="微软雅黑" panose="020B0503020204020204" pitchFamily="34" charset="-122"/>
            <a:ea typeface="微软雅黑" panose="020B0503020204020204" pitchFamily="34" charset="-122"/>
          </a:endParaRPr>
        </a:p>
      </dgm:t>
    </dgm:pt>
    <dgm:pt modelId="{0528DB2B-1568-4E4E-8360-CEB712DCDCAA}" type="parTrans" cxnId="{049BECA6-7963-417C-8D3D-9D04AF7CF717}">
      <dgm:prSet/>
      <dgm:spPr/>
      <dgm:t>
        <a:bodyPr/>
        <a:lstStyle/>
        <a:p>
          <a:endParaRPr lang="zh-CN" altLang="en-US" sz="2000"/>
        </a:p>
      </dgm:t>
    </dgm:pt>
    <dgm:pt modelId="{E257D149-BD6F-495A-B9A4-DECBEE3851DA}" type="sibTrans" cxnId="{049BECA6-7963-417C-8D3D-9D04AF7CF717}">
      <dgm:prSet/>
      <dgm:spPr/>
      <dgm:t>
        <a:bodyPr/>
        <a:lstStyle/>
        <a:p>
          <a:endParaRPr lang="zh-CN" altLang="en-US" sz="2000"/>
        </a:p>
      </dgm:t>
    </dgm:pt>
    <dgm:pt modelId="{7ACBD866-CB6D-4B86-B15E-00F842A7EEDD}">
      <dgm:prSet phldrT="[文本]" custT="1"/>
      <dgm:spPr/>
      <dgm:t>
        <a:bodyPr anchor="ctr"/>
        <a:lstStyle/>
        <a:p>
          <a:pPr algn="l"/>
          <a:r>
            <a:rPr lang="zh-CN" altLang="en-US" sz="2000" dirty="0" smtClean="0">
              <a:solidFill>
                <a:schemeClr val="dk1"/>
              </a:solidFill>
              <a:latin typeface="微软雅黑" pitchFamily="34" charset="-122"/>
              <a:ea typeface="微软雅黑" pitchFamily="34" charset="-122"/>
            </a:rPr>
            <a:t>（</a:t>
          </a:r>
          <a:r>
            <a:rPr lang="en-US" altLang="zh-CN" sz="2000" dirty="0" smtClean="0">
              <a:solidFill>
                <a:schemeClr val="dk1"/>
              </a:solidFill>
              <a:latin typeface="微软雅黑" pitchFamily="34" charset="-122"/>
              <a:ea typeface="微软雅黑" pitchFamily="34" charset="-122"/>
            </a:rPr>
            <a:t>1</a:t>
          </a:r>
          <a:r>
            <a:rPr lang="zh-CN" altLang="en-US" sz="2000" dirty="0" smtClean="0">
              <a:solidFill>
                <a:schemeClr val="dk1"/>
              </a:solidFill>
              <a:latin typeface="微软雅黑" pitchFamily="34" charset="-122"/>
              <a:ea typeface="微软雅黑" pitchFamily="34" charset="-122"/>
            </a:rPr>
            <a:t>）课题的</a:t>
          </a:r>
          <a:r>
            <a:rPr lang="zh-CN" altLang="en-US" sz="2000" dirty="0" smtClean="0">
              <a:latin typeface="微软雅黑" pitchFamily="34" charset="-122"/>
              <a:ea typeface="微软雅黑" pitchFamily="34" charset="-122"/>
            </a:rPr>
            <a:t>研究解决了交通工程管理信息化的发展给项目档案工作带来的难题，包括项目档案形成的合法性和签名等问题，</a:t>
          </a:r>
          <a:r>
            <a:rPr lang="zh-CN" sz="2000" dirty="0" smtClean="0">
              <a:latin typeface="微软雅黑" pitchFamily="34" charset="-122"/>
              <a:ea typeface="微软雅黑" pitchFamily="34" charset="-122"/>
            </a:rPr>
            <a:t>为高速公路的建设带来积极的影响，大幅减轻众多施工单位、监理单位、业主单位的工作量，避免重复工作，提高工作效率</a:t>
          </a:r>
          <a:r>
            <a:rPr lang="zh-CN" altLang="en-US" sz="2000" dirty="0" smtClean="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dgm:t>
    </dgm:pt>
    <dgm:pt modelId="{7751C813-9E08-4140-8DAF-688569EE5E53}" type="parTrans" cxnId="{E1A015E6-348C-439D-A05B-61BEE1634E98}">
      <dgm:prSet/>
      <dgm:spPr/>
      <dgm:t>
        <a:bodyPr/>
        <a:lstStyle/>
        <a:p>
          <a:endParaRPr lang="zh-CN" altLang="en-US" sz="2000"/>
        </a:p>
      </dgm:t>
    </dgm:pt>
    <dgm:pt modelId="{2C304B2C-D2A1-42B5-82D7-956CEEE01CAD}" type="sibTrans" cxnId="{E1A015E6-348C-439D-A05B-61BEE1634E98}">
      <dgm:prSet/>
      <dgm:spPr/>
      <dgm:t>
        <a:bodyPr/>
        <a:lstStyle/>
        <a:p>
          <a:endParaRPr lang="zh-CN" altLang="en-US" sz="2000"/>
        </a:p>
      </dgm:t>
    </dgm:pt>
    <dgm:pt modelId="{897A7E38-4757-4D46-9608-4A31E958C7F5}">
      <dgm:prSet phldrT="[文本]" custT="1"/>
      <dgm:spPr/>
      <dgm:t>
        <a:bodyPr anchor="ctr"/>
        <a:lstStyle/>
        <a:p>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2</a:t>
          </a:r>
          <a:r>
            <a:rPr lang="zh-CN" altLang="en-US" sz="2000" dirty="0" smtClean="0">
              <a:latin typeface="微软雅黑" pitchFamily="34" charset="-122"/>
              <a:ea typeface="微软雅黑" pitchFamily="34" charset="-122"/>
            </a:rPr>
            <a:t>）课题的研究填补了贵州省交通工程项目电子档案研究的空白，对</a:t>
          </a:r>
          <a:r>
            <a:rPr lang="zh-CN" altLang="en-US" sz="2000" dirty="0" smtClean="0">
              <a:solidFill>
                <a:schemeClr val="dk1"/>
              </a:solidFill>
              <a:latin typeface="微软雅黑" pitchFamily="34" charset="-122"/>
              <a:ea typeface="微软雅黑" pitchFamily="34" charset="-122"/>
            </a:rPr>
            <a:t>国家</a:t>
          </a:r>
          <a:r>
            <a:rPr lang="en-US" altLang="zh-CN" sz="2000" dirty="0" smtClean="0">
              <a:solidFill>
                <a:schemeClr val="dk1"/>
              </a:solidFill>
              <a:latin typeface="微软雅黑" pitchFamily="34" charset="-122"/>
              <a:ea typeface="微软雅黑" pitchFamily="34" charset="-122"/>
            </a:rPr>
            <a:t>《</a:t>
          </a:r>
          <a:r>
            <a:rPr lang="zh-CN" altLang="en-US" sz="2000" dirty="0" smtClean="0">
              <a:solidFill>
                <a:schemeClr val="dk1"/>
              </a:solidFill>
              <a:latin typeface="微软雅黑" pitchFamily="34" charset="-122"/>
              <a:ea typeface="微软雅黑" pitchFamily="34" charset="-122"/>
            </a:rPr>
            <a:t>电子签名法</a:t>
          </a:r>
          <a:r>
            <a:rPr lang="en-US" altLang="zh-CN" sz="2000" dirty="0" smtClean="0">
              <a:solidFill>
                <a:schemeClr val="dk1"/>
              </a:solidFill>
              <a:latin typeface="微软雅黑" pitchFamily="34" charset="-122"/>
              <a:ea typeface="微软雅黑" pitchFamily="34" charset="-122"/>
            </a:rPr>
            <a:t>》</a:t>
          </a:r>
          <a:r>
            <a:rPr lang="zh-CN" altLang="en-US" sz="2000" dirty="0" smtClean="0">
              <a:solidFill>
                <a:schemeClr val="dk1"/>
              </a:solidFill>
              <a:latin typeface="微软雅黑" pitchFamily="34" charset="-122"/>
              <a:ea typeface="微软雅黑" pitchFamily="34" charset="-122"/>
            </a:rPr>
            <a:t>在电子档案领域贵州省内落地实施有重要意义。</a:t>
          </a:r>
          <a:endParaRPr lang="zh-CN" altLang="en-US" sz="2000" dirty="0"/>
        </a:p>
      </dgm:t>
    </dgm:pt>
    <dgm:pt modelId="{87480B93-0354-4B10-8B3B-67A9C0579B92}" type="parTrans" cxnId="{5B79D6B1-EB4E-4826-9010-B9F825757193}">
      <dgm:prSet/>
      <dgm:spPr/>
      <dgm:t>
        <a:bodyPr/>
        <a:lstStyle/>
        <a:p>
          <a:endParaRPr lang="zh-CN" altLang="en-US" sz="2000"/>
        </a:p>
      </dgm:t>
    </dgm:pt>
    <dgm:pt modelId="{188696E1-59CF-4F26-B4AC-DDF5F942983F}" type="sibTrans" cxnId="{5B79D6B1-EB4E-4826-9010-B9F825757193}">
      <dgm:prSet/>
      <dgm:spPr/>
      <dgm:t>
        <a:bodyPr/>
        <a:lstStyle/>
        <a:p>
          <a:endParaRPr lang="zh-CN" altLang="en-US" sz="2000"/>
        </a:p>
      </dgm:t>
    </dgm:pt>
    <dgm:pt modelId="{A27FC349-49E5-41CA-B83E-6401FCB88348}">
      <dgm:prSet phldrT="[文本]" custT="1"/>
      <dgm:spPr/>
      <dgm:t>
        <a:bodyPr anchor="ctr"/>
        <a:lstStyle/>
        <a:p>
          <a:r>
            <a:rPr lang="zh-CN" altLang="en-US" sz="2000" dirty="0" smtClean="0">
              <a:solidFill>
                <a:schemeClr val="dk1"/>
              </a:solidFill>
              <a:latin typeface="微软雅黑" pitchFamily="34" charset="-122"/>
              <a:ea typeface="微软雅黑" pitchFamily="34" charset="-122"/>
            </a:rPr>
            <a:t>（</a:t>
          </a:r>
          <a:r>
            <a:rPr lang="en-US" altLang="zh-CN" sz="2000" dirty="0" smtClean="0">
              <a:solidFill>
                <a:schemeClr val="dk1"/>
              </a:solidFill>
              <a:latin typeface="微软雅黑" pitchFamily="34" charset="-122"/>
              <a:ea typeface="微软雅黑" pitchFamily="34" charset="-122"/>
            </a:rPr>
            <a:t>3</a:t>
          </a:r>
          <a:r>
            <a:rPr lang="zh-CN" altLang="en-US" sz="2000" dirty="0" smtClean="0">
              <a:solidFill>
                <a:schemeClr val="dk1"/>
              </a:solidFill>
              <a:latin typeface="微软雅黑" pitchFamily="34" charset="-122"/>
              <a:ea typeface="微软雅黑" pitchFamily="34" charset="-122"/>
            </a:rPr>
            <a:t>）</a:t>
          </a:r>
          <a:r>
            <a:rPr lang="en-US" altLang="zh-CN" sz="2000" dirty="0" smtClean="0">
              <a:solidFill>
                <a:schemeClr val="dk1"/>
              </a:solidFill>
              <a:latin typeface="微软雅黑" pitchFamily="34" charset="-122"/>
              <a:ea typeface="微软雅黑" pitchFamily="34" charset="-122"/>
            </a:rPr>
            <a:t> </a:t>
          </a:r>
          <a:r>
            <a:rPr lang="zh-CN" altLang="en-US" sz="2000" dirty="0" smtClean="0">
              <a:solidFill>
                <a:schemeClr val="dk1"/>
              </a:solidFill>
              <a:latin typeface="微软雅黑" pitchFamily="34" charset="-122"/>
              <a:ea typeface="微软雅黑" pitchFamily="34" charset="-122"/>
            </a:rPr>
            <a:t>课题通过对基于</a:t>
          </a:r>
          <a:r>
            <a:rPr lang="en-US" altLang="zh-CN" sz="2000" dirty="0" smtClean="0">
              <a:solidFill>
                <a:schemeClr val="dk1"/>
              </a:solidFill>
              <a:latin typeface="微软雅黑" pitchFamily="34" charset="-122"/>
              <a:ea typeface="微软雅黑" pitchFamily="34" charset="-122"/>
            </a:rPr>
            <a:t>PKI/CA</a:t>
          </a:r>
          <a:r>
            <a:rPr lang="zh-CN" altLang="en-US" sz="2000" dirty="0" smtClean="0">
              <a:solidFill>
                <a:schemeClr val="dk1"/>
              </a:solidFill>
              <a:latin typeface="微软雅黑" pitchFamily="34" charset="-122"/>
              <a:ea typeface="微软雅黑" pitchFamily="34" charset="-122"/>
            </a:rPr>
            <a:t>技术的用户身份认证、电子签名</a:t>
          </a:r>
          <a:r>
            <a:rPr lang="en-US" altLang="zh-CN" sz="2000" dirty="0" smtClean="0">
              <a:solidFill>
                <a:schemeClr val="dk1"/>
              </a:solidFill>
              <a:latin typeface="微软雅黑" pitchFamily="34" charset="-122"/>
              <a:ea typeface="微软雅黑" pitchFamily="34" charset="-122"/>
            </a:rPr>
            <a:t>/</a:t>
          </a:r>
          <a:r>
            <a:rPr lang="zh-CN" altLang="en-US" sz="2000" dirty="0" smtClean="0">
              <a:solidFill>
                <a:schemeClr val="dk1"/>
              </a:solidFill>
              <a:latin typeface="微软雅黑" pitchFamily="34" charset="-122"/>
              <a:ea typeface="微软雅黑" pitchFamily="34" charset="-122"/>
            </a:rPr>
            <a:t>电子印章、时间戳等技术的应用，</a:t>
          </a:r>
          <a:r>
            <a:rPr lang="zh-CN" altLang="en-US" sz="2000" smtClean="0">
              <a:solidFill>
                <a:schemeClr val="dk1"/>
              </a:solidFill>
              <a:latin typeface="微软雅黑" pitchFamily="34" charset="-122"/>
              <a:ea typeface="微软雅黑" pitchFamily="34" charset="-122"/>
            </a:rPr>
            <a:t>为贵州省交通</a:t>
          </a:r>
          <a:r>
            <a:rPr lang="zh-CN" altLang="en-US" sz="2000" dirty="0" smtClean="0">
              <a:solidFill>
                <a:schemeClr val="dk1"/>
              </a:solidFill>
              <a:latin typeface="微软雅黑" pitchFamily="34" charset="-122"/>
              <a:ea typeface="微软雅黑" pitchFamily="34" charset="-122"/>
            </a:rPr>
            <a:t>工程项目的电子档案标准提供试验性的探讨和借鉴。</a:t>
          </a:r>
          <a:endParaRPr lang="zh-CN" altLang="en-US" sz="2000" dirty="0"/>
        </a:p>
      </dgm:t>
    </dgm:pt>
    <dgm:pt modelId="{7A8CA07D-BB20-4140-8D49-22010F4ACF64}" type="parTrans" cxnId="{FA7E3588-EA62-4480-B2C0-45ED76D7CD90}">
      <dgm:prSet/>
      <dgm:spPr/>
      <dgm:t>
        <a:bodyPr/>
        <a:lstStyle/>
        <a:p>
          <a:endParaRPr lang="zh-CN" altLang="en-US" sz="2000"/>
        </a:p>
      </dgm:t>
    </dgm:pt>
    <dgm:pt modelId="{F45BF8E8-3F47-4900-85EE-21E50251D084}" type="sibTrans" cxnId="{FA7E3588-EA62-4480-B2C0-45ED76D7CD90}">
      <dgm:prSet/>
      <dgm:spPr/>
      <dgm:t>
        <a:bodyPr/>
        <a:lstStyle/>
        <a:p>
          <a:endParaRPr lang="zh-CN" altLang="en-US" sz="2000"/>
        </a:p>
      </dgm:t>
    </dgm:pt>
    <dgm:pt modelId="{CD47C5D0-119A-4374-A96C-FC94CA07F99E}">
      <dgm:prSet phldrT="[文本]" custT="1"/>
      <dgm:spPr/>
      <dgm:t>
        <a:bodyPr anchor="ctr"/>
        <a:lstStyle/>
        <a:p>
          <a:r>
            <a:rPr lang="zh-CN" altLang="en-US" sz="2000" dirty="0" smtClean="0">
              <a:solidFill>
                <a:schemeClr val="dk1"/>
              </a:solidFill>
              <a:latin typeface="微软雅黑" pitchFamily="34" charset="-122"/>
              <a:ea typeface="微软雅黑" pitchFamily="34" charset="-122"/>
            </a:rPr>
            <a:t>（</a:t>
          </a:r>
          <a:r>
            <a:rPr lang="en-US" altLang="zh-CN" sz="2000" dirty="0" smtClean="0">
              <a:solidFill>
                <a:schemeClr val="dk1"/>
              </a:solidFill>
              <a:latin typeface="微软雅黑" pitchFamily="34" charset="-122"/>
              <a:ea typeface="微软雅黑" pitchFamily="34" charset="-122"/>
            </a:rPr>
            <a:t>4</a:t>
          </a:r>
          <a:r>
            <a:rPr lang="zh-CN" altLang="en-US" sz="2000" dirty="0" smtClean="0">
              <a:solidFill>
                <a:schemeClr val="dk1"/>
              </a:solidFill>
              <a:latin typeface="微软雅黑" pitchFamily="34" charset="-122"/>
              <a:ea typeface="微软雅黑" pitchFamily="34" charset="-122"/>
            </a:rPr>
            <a:t>）交通</a:t>
          </a:r>
          <a:r>
            <a:rPr lang="zh-CN" altLang="en-US" sz="2000" dirty="0" smtClean="0">
              <a:latin typeface="微软雅黑" pitchFamily="34" charset="-122"/>
              <a:ea typeface="微软雅黑" pitchFamily="34" charset="-122"/>
            </a:rPr>
            <a:t>建设</a:t>
          </a:r>
          <a:r>
            <a:rPr lang="zh-CN" altLang="en-US" sz="2000" dirty="0" smtClean="0">
              <a:solidFill>
                <a:schemeClr val="dk1"/>
              </a:solidFill>
              <a:latin typeface="微软雅黑" pitchFamily="34" charset="-122"/>
              <a:ea typeface="微软雅黑" pitchFamily="34" charset="-122"/>
            </a:rPr>
            <a:t>项目电子档案系统，保证了电子档案的真实性、完整性、安全性、凭证作用，实现了电子文件收集、整理、归档与工程建设同步，</a:t>
          </a:r>
          <a:r>
            <a:rPr lang="zh-CN" altLang="en-US" sz="2000" dirty="0" smtClean="0">
              <a:latin typeface="微软雅黑" pitchFamily="34" charset="-122"/>
              <a:ea typeface="微软雅黑" pitchFamily="34" charset="-122"/>
            </a:rPr>
            <a:t>提高项目</a:t>
          </a:r>
          <a:r>
            <a:rPr lang="zh-CN" altLang="en-US" sz="2000" dirty="0" smtClean="0">
              <a:solidFill>
                <a:schemeClr val="dk1"/>
              </a:solidFill>
              <a:latin typeface="微软雅黑" pitchFamily="34" charset="-122"/>
              <a:ea typeface="微软雅黑" pitchFamily="34" charset="-122"/>
            </a:rPr>
            <a:t>资料形成的及时性和准确性，</a:t>
          </a:r>
          <a:r>
            <a:rPr lang="zh-CN" altLang="en-US" sz="2000" dirty="0" smtClean="0">
              <a:latin typeface="微软雅黑" pitchFamily="34" charset="-122"/>
              <a:ea typeface="微软雅黑" pitchFamily="34" charset="-122"/>
            </a:rPr>
            <a:t>加强</a:t>
          </a:r>
          <a:r>
            <a:rPr lang="zh-CN" altLang="en-US" sz="2000" dirty="0" smtClean="0">
              <a:solidFill>
                <a:schemeClr val="dk1"/>
              </a:solidFill>
              <a:latin typeface="微软雅黑" pitchFamily="34" charset="-122"/>
              <a:ea typeface="微软雅黑" pitchFamily="34" charset="-122"/>
            </a:rPr>
            <a:t>档案资源的查询利用效率</a:t>
          </a:r>
          <a:r>
            <a:rPr lang="zh-CN" altLang="en-US" sz="2000" dirty="0" smtClean="0">
              <a:latin typeface="微软雅黑" pitchFamily="34" charset="-122"/>
              <a:ea typeface="微软雅黑" pitchFamily="34" charset="-122"/>
            </a:rPr>
            <a:t>，对国内其他行业的电子档案系统的建设具有借鉴意义。</a:t>
          </a:r>
          <a:endParaRPr lang="zh-CN" altLang="en-US" sz="2000" dirty="0"/>
        </a:p>
      </dgm:t>
    </dgm:pt>
    <dgm:pt modelId="{4CADFAC6-C467-451E-8A10-54C8212F581F}" type="parTrans" cxnId="{4C6A311D-FE53-4057-97FB-E22A71D0EEFF}">
      <dgm:prSet/>
      <dgm:spPr/>
      <dgm:t>
        <a:bodyPr/>
        <a:lstStyle/>
        <a:p>
          <a:endParaRPr lang="zh-CN" altLang="en-US" sz="2000"/>
        </a:p>
      </dgm:t>
    </dgm:pt>
    <dgm:pt modelId="{92503E64-F4F4-4B47-B38F-04DB6A2CE5B9}" type="sibTrans" cxnId="{4C6A311D-FE53-4057-97FB-E22A71D0EEFF}">
      <dgm:prSet/>
      <dgm:spPr/>
      <dgm:t>
        <a:bodyPr/>
        <a:lstStyle/>
        <a:p>
          <a:endParaRPr lang="zh-CN" altLang="en-US" sz="2000"/>
        </a:p>
      </dgm:t>
    </dgm:pt>
    <dgm:pt modelId="{D9790F41-D2B2-4265-A428-EB411659BA8F}">
      <dgm:prSet phldrT="[文本]" custT="1"/>
      <dgm:spPr/>
      <dgm:t>
        <a:bodyPr anchor="ctr"/>
        <a:lstStyle/>
        <a:p>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5</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顺应社会信息化发展的趋势，满足了国家档案局提出的“增量档案电子化、存量档案数字化”的要求。</a:t>
          </a:r>
          <a:endParaRPr lang="zh-CN" altLang="en-US" sz="2000" dirty="0"/>
        </a:p>
      </dgm:t>
    </dgm:pt>
    <dgm:pt modelId="{083D729A-7219-410F-9FB0-04527CCA641D}" type="parTrans" cxnId="{31BA501F-9E66-48C3-9A69-17F64350C9DC}">
      <dgm:prSet/>
      <dgm:spPr/>
      <dgm:t>
        <a:bodyPr/>
        <a:lstStyle/>
        <a:p>
          <a:endParaRPr lang="zh-CN" altLang="en-US" sz="2000"/>
        </a:p>
      </dgm:t>
    </dgm:pt>
    <dgm:pt modelId="{077E1FC7-F812-455A-80A1-3F272C2DC642}" type="sibTrans" cxnId="{31BA501F-9E66-48C3-9A69-17F64350C9DC}">
      <dgm:prSet/>
      <dgm:spPr/>
      <dgm:t>
        <a:bodyPr/>
        <a:lstStyle/>
        <a:p>
          <a:endParaRPr lang="zh-CN" altLang="en-US" sz="2000"/>
        </a:p>
      </dgm:t>
    </dgm:pt>
    <dgm:pt modelId="{6D3ECE74-2971-444E-A551-CFC5A6907F85}" type="pres">
      <dgm:prSet presAssocID="{F17BE660-85F9-40DA-A74B-A1081D6F1117}" presName="vert0" presStyleCnt="0">
        <dgm:presLayoutVars>
          <dgm:dir/>
          <dgm:animOne val="branch"/>
          <dgm:animLvl val="lvl"/>
        </dgm:presLayoutVars>
      </dgm:prSet>
      <dgm:spPr/>
      <dgm:t>
        <a:bodyPr/>
        <a:lstStyle/>
        <a:p>
          <a:endParaRPr lang="zh-CN" altLang="en-US"/>
        </a:p>
      </dgm:t>
    </dgm:pt>
    <dgm:pt modelId="{328D9DBD-4AF8-444F-A7D6-AB54B3CAAB7C}" type="pres">
      <dgm:prSet presAssocID="{2696912E-9396-4219-902E-6BD6BFA70EDA}" presName="thickLine" presStyleLbl="alignNode1" presStyleIdx="0" presStyleCnt="1"/>
      <dgm:spPr/>
    </dgm:pt>
    <dgm:pt modelId="{07700399-ACAC-42D1-BC17-741AEAA5777D}" type="pres">
      <dgm:prSet presAssocID="{2696912E-9396-4219-902E-6BD6BFA70EDA}" presName="horz1" presStyleCnt="0"/>
      <dgm:spPr/>
    </dgm:pt>
    <dgm:pt modelId="{F20AA258-4756-4CAF-A683-2E52E20F02EE}" type="pres">
      <dgm:prSet presAssocID="{2696912E-9396-4219-902E-6BD6BFA70EDA}" presName="tx1" presStyleLbl="revTx" presStyleIdx="0" presStyleCnt="6" custScaleX="58174"/>
      <dgm:spPr/>
      <dgm:t>
        <a:bodyPr/>
        <a:lstStyle/>
        <a:p>
          <a:endParaRPr lang="zh-CN" altLang="en-US"/>
        </a:p>
      </dgm:t>
    </dgm:pt>
    <dgm:pt modelId="{A29E8C7E-93AC-4046-BAF4-D730CFA47DBE}" type="pres">
      <dgm:prSet presAssocID="{2696912E-9396-4219-902E-6BD6BFA70EDA}" presName="vert1" presStyleCnt="0"/>
      <dgm:spPr/>
    </dgm:pt>
    <dgm:pt modelId="{ADF829A5-F5E3-4D18-93F1-7BEA08D960DE}" type="pres">
      <dgm:prSet presAssocID="{7ACBD866-CB6D-4B86-B15E-00F842A7EEDD}" presName="vertSpace2a" presStyleCnt="0"/>
      <dgm:spPr/>
    </dgm:pt>
    <dgm:pt modelId="{7A3E6296-5696-4D42-8F83-CE37CC93E2F9}" type="pres">
      <dgm:prSet presAssocID="{7ACBD866-CB6D-4B86-B15E-00F842A7EEDD}" presName="horz2" presStyleCnt="0"/>
      <dgm:spPr/>
    </dgm:pt>
    <dgm:pt modelId="{31052098-81DF-40C5-8DC4-32DF6BADFBAB}" type="pres">
      <dgm:prSet presAssocID="{7ACBD866-CB6D-4B86-B15E-00F842A7EEDD}" presName="horzSpace2" presStyleCnt="0"/>
      <dgm:spPr/>
    </dgm:pt>
    <dgm:pt modelId="{C18308AA-3488-496E-A166-8680835C5BCD}" type="pres">
      <dgm:prSet presAssocID="{7ACBD866-CB6D-4B86-B15E-00F842A7EEDD}" presName="tx2" presStyleLbl="revTx" presStyleIdx="1" presStyleCnt="6" custScaleX="104819" custScaleY="61122" custLinFactNeighborX="-2783"/>
      <dgm:spPr/>
      <dgm:t>
        <a:bodyPr/>
        <a:lstStyle/>
        <a:p>
          <a:endParaRPr lang="zh-CN" altLang="en-US"/>
        </a:p>
      </dgm:t>
    </dgm:pt>
    <dgm:pt modelId="{5747E00A-885F-47CE-86CB-14BDA5F4FE05}" type="pres">
      <dgm:prSet presAssocID="{7ACBD866-CB6D-4B86-B15E-00F842A7EEDD}" presName="vert2" presStyleCnt="0"/>
      <dgm:spPr/>
    </dgm:pt>
    <dgm:pt modelId="{EA10107E-4094-4A3E-B75C-5C516E0E2D35}" type="pres">
      <dgm:prSet presAssocID="{7ACBD866-CB6D-4B86-B15E-00F842A7EEDD}" presName="thinLine2b" presStyleLbl="callout" presStyleIdx="0" presStyleCnt="5" custLinFactY="40752" custLinFactNeighborY="100000"/>
      <dgm:spPr>
        <a:ln>
          <a:solidFill>
            <a:schemeClr val="tx2">
              <a:lumMod val="40000"/>
              <a:lumOff val="60000"/>
            </a:schemeClr>
          </a:solidFill>
        </a:ln>
      </dgm:spPr>
    </dgm:pt>
    <dgm:pt modelId="{03E4993D-099F-4568-98FD-6E3785D4B73B}" type="pres">
      <dgm:prSet presAssocID="{7ACBD866-CB6D-4B86-B15E-00F842A7EEDD}" presName="vertSpace2b" presStyleCnt="0"/>
      <dgm:spPr/>
    </dgm:pt>
    <dgm:pt modelId="{975D93AA-43F2-461F-960B-F4AC7C75ED94}" type="pres">
      <dgm:prSet presAssocID="{897A7E38-4757-4D46-9608-4A31E958C7F5}" presName="horz2" presStyleCnt="0"/>
      <dgm:spPr/>
    </dgm:pt>
    <dgm:pt modelId="{977F6C79-78CF-42A2-865E-868F1536CA8F}" type="pres">
      <dgm:prSet presAssocID="{897A7E38-4757-4D46-9608-4A31E958C7F5}" presName="horzSpace2" presStyleCnt="0"/>
      <dgm:spPr/>
    </dgm:pt>
    <dgm:pt modelId="{7C91D2F1-0FE4-4000-A1B5-D6863305C0F7}" type="pres">
      <dgm:prSet presAssocID="{897A7E38-4757-4D46-9608-4A31E958C7F5}" presName="tx2" presStyleLbl="revTx" presStyleIdx="2" presStyleCnt="6" custScaleX="103298" custScaleY="46941" custLinFactNeighborX="-2783"/>
      <dgm:spPr/>
      <dgm:t>
        <a:bodyPr/>
        <a:lstStyle/>
        <a:p>
          <a:endParaRPr lang="zh-CN" altLang="en-US"/>
        </a:p>
      </dgm:t>
    </dgm:pt>
    <dgm:pt modelId="{F5A89CD2-D5FB-4B3D-935F-A65C55644984}" type="pres">
      <dgm:prSet presAssocID="{897A7E38-4757-4D46-9608-4A31E958C7F5}" presName="vert2" presStyleCnt="0"/>
      <dgm:spPr/>
    </dgm:pt>
    <dgm:pt modelId="{F55FB0C8-FFA7-4B0D-BF31-0FE9C0659BCE}" type="pres">
      <dgm:prSet presAssocID="{897A7E38-4757-4D46-9608-4A31E958C7F5}" presName="thinLine2b" presStyleLbl="callout" presStyleIdx="1" presStyleCnt="5" custLinFactNeighborY="-50848"/>
      <dgm:spPr>
        <a:ln>
          <a:solidFill>
            <a:schemeClr val="tx2">
              <a:lumMod val="40000"/>
              <a:lumOff val="60000"/>
            </a:schemeClr>
          </a:solidFill>
        </a:ln>
      </dgm:spPr>
    </dgm:pt>
    <dgm:pt modelId="{2B002937-D977-468D-BD02-3AD104F2A0D6}" type="pres">
      <dgm:prSet presAssocID="{897A7E38-4757-4D46-9608-4A31E958C7F5}" presName="vertSpace2b" presStyleCnt="0"/>
      <dgm:spPr/>
    </dgm:pt>
    <dgm:pt modelId="{0654898D-A693-4C79-9BDC-26AF26C0F5A5}" type="pres">
      <dgm:prSet presAssocID="{A27FC349-49E5-41CA-B83E-6401FCB88348}" presName="horz2" presStyleCnt="0"/>
      <dgm:spPr/>
    </dgm:pt>
    <dgm:pt modelId="{3CBB6AED-CE0A-4F2D-89A6-BCB0B5980CD1}" type="pres">
      <dgm:prSet presAssocID="{A27FC349-49E5-41CA-B83E-6401FCB88348}" presName="horzSpace2" presStyleCnt="0"/>
      <dgm:spPr/>
    </dgm:pt>
    <dgm:pt modelId="{4CB94411-C123-4BC0-BE2D-5266FF5F336D}" type="pres">
      <dgm:prSet presAssocID="{A27FC349-49E5-41CA-B83E-6401FCB88348}" presName="tx2" presStyleLbl="revTx" presStyleIdx="3" presStyleCnt="6" custScaleX="103042" custScaleY="52554" custLinFactNeighborX="-2783" custLinFactNeighborY="-9580"/>
      <dgm:spPr/>
      <dgm:t>
        <a:bodyPr/>
        <a:lstStyle/>
        <a:p>
          <a:endParaRPr lang="zh-CN" altLang="en-US"/>
        </a:p>
      </dgm:t>
    </dgm:pt>
    <dgm:pt modelId="{D65CF467-4ADB-48D3-B3D1-F2584C6A05EC}" type="pres">
      <dgm:prSet presAssocID="{A27FC349-49E5-41CA-B83E-6401FCB88348}" presName="vert2" presStyleCnt="0"/>
      <dgm:spPr/>
    </dgm:pt>
    <dgm:pt modelId="{19B4ADAE-ED44-4042-8495-2F351329BF45}" type="pres">
      <dgm:prSet presAssocID="{A27FC349-49E5-41CA-B83E-6401FCB88348}" presName="thinLine2b" presStyleLbl="callout" presStyleIdx="2" presStyleCnt="5" custLinFactY="-100000" custLinFactNeighborY="-150017"/>
      <dgm:spPr>
        <a:ln>
          <a:solidFill>
            <a:schemeClr val="tx2">
              <a:lumMod val="40000"/>
              <a:lumOff val="60000"/>
            </a:schemeClr>
          </a:solidFill>
        </a:ln>
      </dgm:spPr>
    </dgm:pt>
    <dgm:pt modelId="{B591FE78-AC31-47FF-A640-5DE23E951A07}" type="pres">
      <dgm:prSet presAssocID="{A27FC349-49E5-41CA-B83E-6401FCB88348}" presName="vertSpace2b" presStyleCnt="0"/>
      <dgm:spPr/>
    </dgm:pt>
    <dgm:pt modelId="{B69C0F65-A668-40D2-983A-56B02C1753CE}" type="pres">
      <dgm:prSet presAssocID="{CD47C5D0-119A-4374-A96C-FC94CA07F99E}" presName="horz2" presStyleCnt="0"/>
      <dgm:spPr/>
    </dgm:pt>
    <dgm:pt modelId="{3C71430A-CDC4-418D-ADF4-84306414B52C}" type="pres">
      <dgm:prSet presAssocID="{CD47C5D0-119A-4374-A96C-FC94CA07F99E}" presName="horzSpace2" presStyleCnt="0"/>
      <dgm:spPr/>
    </dgm:pt>
    <dgm:pt modelId="{9B490550-F603-48D8-86F1-CA9E71235DA8}" type="pres">
      <dgm:prSet presAssocID="{CD47C5D0-119A-4374-A96C-FC94CA07F99E}" presName="tx2" presStyleLbl="revTx" presStyleIdx="4" presStyleCnt="6" custScaleX="103298" custScaleY="87430" custLinFactNeighborX="-2783" custLinFactNeighborY="-12641"/>
      <dgm:spPr/>
      <dgm:t>
        <a:bodyPr/>
        <a:lstStyle/>
        <a:p>
          <a:endParaRPr lang="zh-CN" altLang="en-US"/>
        </a:p>
      </dgm:t>
    </dgm:pt>
    <dgm:pt modelId="{5E07C91E-5D02-4D2D-8DAF-6AD2BF89E16B}" type="pres">
      <dgm:prSet presAssocID="{CD47C5D0-119A-4374-A96C-FC94CA07F99E}" presName="vert2" presStyleCnt="0"/>
      <dgm:spPr/>
    </dgm:pt>
    <dgm:pt modelId="{248CBE35-9F14-42E9-96BB-AF0F0E59DE43}" type="pres">
      <dgm:prSet presAssocID="{CD47C5D0-119A-4374-A96C-FC94CA07F99E}" presName="thinLine2b" presStyleLbl="callout" presStyleIdx="3" presStyleCnt="5" custLinFactY="-127223" custLinFactNeighborX="-365" custLinFactNeighborY="-200000"/>
      <dgm:spPr>
        <a:ln>
          <a:solidFill>
            <a:schemeClr val="tx2">
              <a:lumMod val="40000"/>
              <a:lumOff val="60000"/>
            </a:schemeClr>
          </a:solidFill>
        </a:ln>
      </dgm:spPr>
    </dgm:pt>
    <dgm:pt modelId="{E5790187-8E0A-4BDC-91D3-2A95A53F451F}" type="pres">
      <dgm:prSet presAssocID="{CD47C5D0-119A-4374-A96C-FC94CA07F99E}" presName="vertSpace2b" presStyleCnt="0"/>
      <dgm:spPr/>
    </dgm:pt>
    <dgm:pt modelId="{BDCB72CB-955E-419A-8967-AC16912FCECD}" type="pres">
      <dgm:prSet presAssocID="{D9790F41-D2B2-4265-A428-EB411659BA8F}" presName="horz2" presStyleCnt="0"/>
      <dgm:spPr/>
    </dgm:pt>
    <dgm:pt modelId="{610B933F-A267-4B72-8CF6-62F637A02060}" type="pres">
      <dgm:prSet presAssocID="{D9790F41-D2B2-4265-A428-EB411659BA8F}" presName="horzSpace2" presStyleCnt="0"/>
      <dgm:spPr/>
    </dgm:pt>
    <dgm:pt modelId="{1E498F45-117E-4BF5-8F0E-78678DD2C201}" type="pres">
      <dgm:prSet presAssocID="{D9790F41-D2B2-4265-A428-EB411659BA8F}" presName="tx2" presStyleLbl="revTx" presStyleIdx="5" presStyleCnt="6" custScaleX="104819" custScaleY="33355" custLinFactNeighborX="-2911" custLinFactNeighborY="-5319"/>
      <dgm:spPr/>
      <dgm:t>
        <a:bodyPr/>
        <a:lstStyle/>
        <a:p>
          <a:endParaRPr lang="zh-CN" altLang="en-US"/>
        </a:p>
      </dgm:t>
    </dgm:pt>
    <dgm:pt modelId="{708A505C-AE69-45EA-A350-31F50F13B47B}" type="pres">
      <dgm:prSet presAssocID="{D9790F41-D2B2-4265-A428-EB411659BA8F}" presName="vert2" presStyleCnt="0"/>
      <dgm:spPr/>
    </dgm:pt>
    <dgm:pt modelId="{1D0AF72E-73B5-4BD3-8697-0BB7612A9146}" type="pres">
      <dgm:prSet presAssocID="{D9790F41-D2B2-4265-A428-EB411659BA8F}" presName="thinLine2b" presStyleLbl="callout" presStyleIdx="4" presStyleCnt="5"/>
      <dgm:spPr>
        <a:ln>
          <a:solidFill>
            <a:schemeClr val="tx2">
              <a:lumMod val="40000"/>
              <a:lumOff val="60000"/>
            </a:schemeClr>
          </a:solidFill>
        </a:ln>
      </dgm:spPr>
    </dgm:pt>
    <dgm:pt modelId="{B3302934-AFB3-4C7D-8C1B-6EAFDF9B70DB}" type="pres">
      <dgm:prSet presAssocID="{D9790F41-D2B2-4265-A428-EB411659BA8F}" presName="vertSpace2b" presStyleCnt="0"/>
      <dgm:spPr/>
    </dgm:pt>
  </dgm:ptLst>
  <dgm:cxnLst>
    <dgm:cxn modelId="{049BECA6-7963-417C-8D3D-9D04AF7CF717}" srcId="{F17BE660-85F9-40DA-A74B-A1081D6F1117}" destId="{2696912E-9396-4219-902E-6BD6BFA70EDA}" srcOrd="0" destOrd="0" parTransId="{0528DB2B-1568-4E4E-8360-CEB712DCDCAA}" sibTransId="{E257D149-BD6F-495A-B9A4-DECBEE3851DA}"/>
    <dgm:cxn modelId="{9598934A-7FC9-47C4-8EE7-83568C0F3C4A}" type="presOf" srcId="{7ACBD866-CB6D-4B86-B15E-00F842A7EEDD}" destId="{C18308AA-3488-496E-A166-8680835C5BCD}" srcOrd="0" destOrd="0" presId="urn:microsoft.com/office/officeart/2008/layout/LinedList"/>
    <dgm:cxn modelId="{5CA9D1AD-D519-4BDD-AFCA-2C5BCF1707CF}" type="presOf" srcId="{A27FC349-49E5-41CA-B83E-6401FCB88348}" destId="{4CB94411-C123-4BC0-BE2D-5266FF5F336D}" srcOrd="0" destOrd="0" presId="urn:microsoft.com/office/officeart/2008/layout/LinedList"/>
    <dgm:cxn modelId="{E0B5F3BD-51FA-4BA1-B8FE-82F25A156C82}" type="presOf" srcId="{2696912E-9396-4219-902E-6BD6BFA70EDA}" destId="{F20AA258-4756-4CAF-A683-2E52E20F02EE}" srcOrd="0" destOrd="0" presId="urn:microsoft.com/office/officeart/2008/layout/LinedList"/>
    <dgm:cxn modelId="{E1A015E6-348C-439D-A05B-61BEE1634E98}" srcId="{2696912E-9396-4219-902E-6BD6BFA70EDA}" destId="{7ACBD866-CB6D-4B86-B15E-00F842A7EEDD}" srcOrd="0" destOrd="0" parTransId="{7751C813-9E08-4140-8DAF-688569EE5E53}" sibTransId="{2C304B2C-D2A1-42B5-82D7-956CEEE01CAD}"/>
    <dgm:cxn modelId="{5B79D6B1-EB4E-4826-9010-B9F825757193}" srcId="{2696912E-9396-4219-902E-6BD6BFA70EDA}" destId="{897A7E38-4757-4D46-9608-4A31E958C7F5}" srcOrd="1" destOrd="0" parTransId="{87480B93-0354-4B10-8B3B-67A9C0579B92}" sibTransId="{188696E1-59CF-4F26-B4AC-DDF5F942983F}"/>
    <dgm:cxn modelId="{FA7E3588-EA62-4480-B2C0-45ED76D7CD90}" srcId="{2696912E-9396-4219-902E-6BD6BFA70EDA}" destId="{A27FC349-49E5-41CA-B83E-6401FCB88348}" srcOrd="2" destOrd="0" parTransId="{7A8CA07D-BB20-4140-8D49-22010F4ACF64}" sibTransId="{F45BF8E8-3F47-4900-85EE-21E50251D084}"/>
    <dgm:cxn modelId="{618A83E2-F15C-4C86-BDDB-01646C3879E7}" type="presOf" srcId="{F17BE660-85F9-40DA-A74B-A1081D6F1117}" destId="{6D3ECE74-2971-444E-A551-CFC5A6907F85}" srcOrd="0" destOrd="0" presId="urn:microsoft.com/office/officeart/2008/layout/LinedList"/>
    <dgm:cxn modelId="{4C6A311D-FE53-4057-97FB-E22A71D0EEFF}" srcId="{2696912E-9396-4219-902E-6BD6BFA70EDA}" destId="{CD47C5D0-119A-4374-A96C-FC94CA07F99E}" srcOrd="3" destOrd="0" parTransId="{4CADFAC6-C467-451E-8A10-54C8212F581F}" sibTransId="{92503E64-F4F4-4B47-B38F-04DB6A2CE5B9}"/>
    <dgm:cxn modelId="{556E71E2-8AF7-45EC-8B69-56C3C8371757}" type="presOf" srcId="{D9790F41-D2B2-4265-A428-EB411659BA8F}" destId="{1E498F45-117E-4BF5-8F0E-78678DD2C201}" srcOrd="0" destOrd="0" presId="urn:microsoft.com/office/officeart/2008/layout/LinedList"/>
    <dgm:cxn modelId="{31BA501F-9E66-48C3-9A69-17F64350C9DC}" srcId="{2696912E-9396-4219-902E-6BD6BFA70EDA}" destId="{D9790F41-D2B2-4265-A428-EB411659BA8F}" srcOrd="4" destOrd="0" parTransId="{083D729A-7219-410F-9FB0-04527CCA641D}" sibTransId="{077E1FC7-F812-455A-80A1-3F272C2DC642}"/>
    <dgm:cxn modelId="{C2FA7116-6D9C-4087-9F01-04AE81945C25}" type="presOf" srcId="{CD47C5D0-119A-4374-A96C-FC94CA07F99E}" destId="{9B490550-F603-48D8-86F1-CA9E71235DA8}" srcOrd="0" destOrd="0" presId="urn:microsoft.com/office/officeart/2008/layout/LinedList"/>
    <dgm:cxn modelId="{E88AED02-B567-4AEC-8D38-1DD510908E07}" type="presOf" srcId="{897A7E38-4757-4D46-9608-4A31E958C7F5}" destId="{7C91D2F1-0FE4-4000-A1B5-D6863305C0F7}" srcOrd="0" destOrd="0" presId="urn:microsoft.com/office/officeart/2008/layout/LinedList"/>
    <dgm:cxn modelId="{F86681B5-15DC-4692-BA08-494714AECC43}" type="presParOf" srcId="{6D3ECE74-2971-444E-A551-CFC5A6907F85}" destId="{328D9DBD-4AF8-444F-A7D6-AB54B3CAAB7C}" srcOrd="0" destOrd="0" presId="urn:microsoft.com/office/officeart/2008/layout/LinedList"/>
    <dgm:cxn modelId="{73135CBE-19CB-4FEB-A397-85CCEECF1041}" type="presParOf" srcId="{6D3ECE74-2971-444E-A551-CFC5A6907F85}" destId="{07700399-ACAC-42D1-BC17-741AEAA5777D}" srcOrd="1" destOrd="0" presId="urn:microsoft.com/office/officeart/2008/layout/LinedList"/>
    <dgm:cxn modelId="{22FC096A-9C5F-4159-A52C-165ACD5FD1E7}" type="presParOf" srcId="{07700399-ACAC-42D1-BC17-741AEAA5777D}" destId="{F20AA258-4756-4CAF-A683-2E52E20F02EE}" srcOrd="0" destOrd="0" presId="urn:microsoft.com/office/officeart/2008/layout/LinedList"/>
    <dgm:cxn modelId="{BCDDBB39-3D40-460B-A072-75EDC61DDCD3}" type="presParOf" srcId="{07700399-ACAC-42D1-BC17-741AEAA5777D}" destId="{A29E8C7E-93AC-4046-BAF4-D730CFA47DBE}" srcOrd="1" destOrd="0" presId="urn:microsoft.com/office/officeart/2008/layout/LinedList"/>
    <dgm:cxn modelId="{DC1E2641-4DCC-43AE-B38A-8553500C9E8B}" type="presParOf" srcId="{A29E8C7E-93AC-4046-BAF4-D730CFA47DBE}" destId="{ADF829A5-F5E3-4D18-93F1-7BEA08D960DE}" srcOrd="0" destOrd="0" presId="urn:microsoft.com/office/officeart/2008/layout/LinedList"/>
    <dgm:cxn modelId="{5482B459-140A-4DEB-8426-B2FCB1F8FA83}" type="presParOf" srcId="{A29E8C7E-93AC-4046-BAF4-D730CFA47DBE}" destId="{7A3E6296-5696-4D42-8F83-CE37CC93E2F9}" srcOrd="1" destOrd="0" presId="urn:microsoft.com/office/officeart/2008/layout/LinedList"/>
    <dgm:cxn modelId="{1E1C38FA-D058-4EFA-A699-3F3D14530AA2}" type="presParOf" srcId="{7A3E6296-5696-4D42-8F83-CE37CC93E2F9}" destId="{31052098-81DF-40C5-8DC4-32DF6BADFBAB}" srcOrd="0" destOrd="0" presId="urn:microsoft.com/office/officeart/2008/layout/LinedList"/>
    <dgm:cxn modelId="{CE075A09-AE21-4A51-A174-F91B70D0E129}" type="presParOf" srcId="{7A3E6296-5696-4D42-8F83-CE37CC93E2F9}" destId="{C18308AA-3488-496E-A166-8680835C5BCD}" srcOrd="1" destOrd="0" presId="urn:microsoft.com/office/officeart/2008/layout/LinedList"/>
    <dgm:cxn modelId="{DB3439BA-9706-4D81-9858-C99CAC15E377}" type="presParOf" srcId="{7A3E6296-5696-4D42-8F83-CE37CC93E2F9}" destId="{5747E00A-885F-47CE-86CB-14BDA5F4FE05}" srcOrd="2" destOrd="0" presId="urn:microsoft.com/office/officeart/2008/layout/LinedList"/>
    <dgm:cxn modelId="{6497B6D9-F097-4FBF-82C2-1ECC09CE4C02}" type="presParOf" srcId="{A29E8C7E-93AC-4046-BAF4-D730CFA47DBE}" destId="{EA10107E-4094-4A3E-B75C-5C516E0E2D35}" srcOrd="2" destOrd="0" presId="urn:microsoft.com/office/officeart/2008/layout/LinedList"/>
    <dgm:cxn modelId="{108177E8-1CA3-4CE0-B472-CD10CC0EBABC}" type="presParOf" srcId="{A29E8C7E-93AC-4046-BAF4-D730CFA47DBE}" destId="{03E4993D-099F-4568-98FD-6E3785D4B73B}" srcOrd="3" destOrd="0" presId="urn:microsoft.com/office/officeart/2008/layout/LinedList"/>
    <dgm:cxn modelId="{7E155AE3-9595-4898-A685-2D8FCE9FFF02}" type="presParOf" srcId="{A29E8C7E-93AC-4046-BAF4-D730CFA47DBE}" destId="{975D93AA-43F2-461F-960B-F4AC7C75ED94}" srcOrd="4" destOrd="0" presId="urn:microsoft.com/office/officeart/2008/layout/LinedList"/>
    <dgm:cxn modelId="{3D91D307-65B1-45D1-840F-E9DA23F13367}" type="presParOf" srcId="{975D93AA-43F2-461F-960B-F4AC7C75ED94}" destId="{977F6C79-78CF-42A2-865E-868F1536CA8F}" srcOrd="0" destOrd="0" presId="urn:microsoft.com/office/officeart/2008/layout/LinedList"/>
    <dgm:cxn modelId="{E9534A1E-F295-45ED-B54A-66809F48C386}" type="presParOf" srcId="{975D93AA-43F2-461F-960B-F4AC7C75ED94}" destId="{7C91D2F1-0FE4-4000-A1B5-D6863305C0F7}" srcOrd="1" destOrd="0" presId="urn:microsoft.com/office/officeart/2008/layout/LinedList"/>
    <dgm:cxn modelId="{5CCFF5A3-EEF9-4727-8D06-A85804C310D3}" type="presParOf" srcId="{975D93AA-43F2-461F-960B-F4AC7C75ED94}" destId="{F5A89CD2-D5FB-4B3D-935F-A65C55644984}" srcOrd="2" destOrd="0" presId="urn:microsoft.com/office/officeart/2008/layout/LinedList"/>
    <dgm:cxn modelId="{CBAED5E8-A69A-49C1-8A30-8D20D4EB13B2}" type="presParOf" srcId="{A29E8C7E-93AC-4046-BAF4-D730CFA47DBE}" destId="{F55FB0C8-FFA7-4B0D-BF31-0FE9C0659BCE}" srcOrd="5" destOrd="0" presId="urn:microsoft.com/office/officeart/2008/layout/LinedList"/>
    <dgm:cxn modelId="{1559EA97-1529-4FC9-879C-F936A65A77FB}" type="presParOf" srcId="{A29E8C7E-93AC-4046-BAF4-D730CFA47DBE}" destId="{2B002937-D977-468D-BD02-3AD104F2A0D6}" srcOrd="6" destOrd="0" presId="urn:microsoft.com/office/officeart/2008/layout/LinedList"/>
    <dgm:cxn modelId="{C91B47A4-37A6-474B-BBAF-6FB67F025E4E}" type="presParOf" srcId="{A29E8C7E-93AC-4046-BAF4-D730CFA47DBE}" destId="{0654898D-A693-4C79-9BDC-26AF26C0F5A5}" srcOrd="7" destOrd="0" presId="urn:microsoft.com/office/officeart/2008/layout/LinedList"/>
    <dgm:cxn modelId="{7A2E3204-B45C-4699-A1DF-CA4A4F8641BB}" type="presParOf" srcId="{0654898D-A693-4C79-9BDC-26AF26C0F5A5}" destId="{3CBB6AED-CE0A-4F2D-89A6-BCB0B5980CD1}" srcOrd="0" destOrd="0" presId="urn:microsoft.com/office/officeart/2008/layout/LinedList"/>
    <dgm:cxn modelId="{48E8BD9F-2699-473E-A69C-2C7A061B0EFA}" type="presParOf" srcId="{0654898D-A693-4C79-9BDC-26AF26C0F5A5}" destId="{4CB94411-C123-4BC0-BE2D-5266FF5F336D}" srcOrd="1" destOrd="0" presId="urn:microsoft.com/office/officeart/2008/layout/LinedList"/>
    <dgm:cxn modelId="{A5D29647-0423-471D-A564-2503E5BFC715}" type="presParOf" srcId="{0654898D-A693-4C79-9BDC-26AF26C0F5A5}" destId="{D65CF467-4ADB-48D3-B3D1-F2584C6A05EC}" srcOrd="2" destOrd="0" presId="urn:microsoft.com/office/officeart/2008/layout/LinedList"/>
    <dgm:cxn modelId="{930230E0-8275-4207-AEEB-163A72938564}" type="presParOf" srcId="{A29E8C7E-93AC-4046-BAF4-D730CFA47DBE}" destId="{19B4ADAE-ED44-4042-8495-2F351329BF45}" srcOrd="8" destOrd="0" presId="urn:microsoft.com/office/officeart/2008/layout/LinedList"/>
    <dgm:cxn modelId="{A1C299BB-B031-422B-B761-FFC54727AB61}" type="presParOf" srcId="{A29E8C7E-93AC-4046-BAF4-D730CFA47DBE}" destId="{B591FE78-AC31-47FF-A640-5DE23E951A07}" srcOrd="9" destOrd="0" presId="urn:microsoft.com/office/officeart/2008/layout/LinedList"/>
    <dgm:cxn modelId="{4716A298-35D7-432E-9F5A-C7B6D891675E}" type="presParOf" srcId="{A29E8C7E-93AC-4046-BAF4-D730CFA47DBE}" destId="{B69C0F65-A668-40D2-983A-56B02C1753CE}" srcOrd="10" destOrd="0" presId="urn:microsoft.com/office/officeart/2008/layout/LinedList"/>
    <dgm:cxn modelId="{7BEF1DB0-86A7-4B27-B60F-B571262D2D7B}" type="presParOf" srcId="{B69C0F65-A668-40D2-983A-56B02C1753CE}" destId="{3C71430A-CDC4-418D-ADF4-84306414B52C}" srcOrd="0" destOrd="0" presId="urn:microsoft.com/office/officeart/2008/layout/LinedList"/>
    <dgm:cxn modelId="{10EAE5D8-858A-482A-8791-2007A776AD3B}" type="presParOf" srcId="{B69C0F65-A668-40D2-983A-56B02C1753CE}" destId="{9B490550-F603-48D8-86F1-CA9E71235DA8}" srcOrd="1" destOrd="0" presId="urn:microsoft.com/office/officeart/2008/layout/LinedList"/>
    <dgm:cxn modelId="{A953A302-4837-4871-94C5-9156D4844BAA}" type="presParOf" srcId="{B69C0F65-A668-40D2-983A-56B02C1753CE}" destId="{5E07C91E-5D02-4D2D-8DAF-6AD2BF89E16B}" srcOrd="2" destOrd="0" presId="urn:microsoft.com/office/officeart/2008/layout/LinedList"/>
    <dgm:cxn modelId="{31FF0A53-917A-4449-841F-B8F17CC6DC95}" type="presParOf" srcId="{A29E8C7E-93AC-4046-BAF4-D730CFA47DBE}" destId="{248CBE35-9F14-42E9-96BB-AF0F0E59DE43}" srcOrd="11" destOrd="0" presId="urn:microsoft.com/office/officeart/2008/layout/LinedList"/>
    <dgm:cxn modelId="{601C809C-7097-4640-AF40-BEBBC0E5C59A}" type="presParOf" srcId="{A29E8C7E-93AC-4046-BAF4-D730CFA47DBE}" destId="{E5790187-8E0A-4BDC-91D3-2A95A53F451F}" srcOrd="12" destOrd="0" presId="urn:microsoft.com/office/officeart/2008/layout/LinedList"/>
    <dgm:cxn modelId="{E7736D67-4BA5-4823-A205-80C70EF10655}" type="presParOf" srcId="{A29E8C7E-93AC-4046-BAF4-D730CFA47DBE}" destId="{BDCB72CB-955E-419A-8967-AC16912FCECD}" srcOrd="13" destOrd="0" presId="urn:microsoft.com/office/officeart/2008/layout/LinedList"/>
    <dgm:cxn modelId="{81A572B1-3CA8-4CA3-9140-16CC9630015D}" type="presParOf" srcId="{BDCB72CB-955E-419A-8967-AC16912FCECD}" destId="{610B933F-A267-4B72-8CF6-62F637A02060}" srcOrd="0" destOrd="0" presId="urn:microsoft.com/office/officeart/2008/layout/LinedList"/>
    <dgm:cxn modelId="{BCDD9B70-DA5E-4DD3-A511-CDA7A5344A8E}" type="presParOf" srcId="{BDCB72CB-955E-419A-8967-AC16912FCECD}" destId="{1E498F45-117E-4BF5-8F0E-78678DD2C201}" srcOrd="1" destOrd="0" presId="urn:microsoft.com/office/officeart/2008/layout/LinedList"/>
    <dgm:cxn modelId="{397A6E46-16E0-4099-B755-6D1BFD417E7B}" type="presParOf" srcId="{BDCB72CB-955E-419A-8967-AC16912FCECD}" destId="{708A505C-AE69-45EA-A350-31F50F13B47B}" srcOrd="2" destOrd="0" presId="urn:microsoft.com/office/officeart/2008/layout/LinedList"/>
    <dgm:cxn modelId="{EC7C063A-E7BF-4000-A62A-920618EB0C41}" type="presParOf" srcId="{A29E8C7E-93AC-4046-BAF4-D730CFA47DBE}" destId="{1D0AF72E-73B5-4BD3-8697-0BB7612A9146}" srcOrd="14" destOrd="0" presId="urn:microsoft.com/office/officeart/2008/layout/LinedList"/>
    <dgm:cxn modelId="{40FECF74-9499-44D3-BE3B-30A58D2879F4}" type="presParOf" srcId="{A29E8C7E-93AC-4046-BAF4-D730CFA47DBE}" destId="{B3302934-AFB3-4C7D-8C1B-6EAFDF9B70DB}"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17BE660-85F9-40DA-A74B-A1081D6F1117}" type="doc">
      <dgm:prSet loTypeId="urn:microsoft.com/office/officeart/2008/layout/LinedList" loCatId="list" qsTypeId="urn:microsoft.com/office/officeart/2005/8/quickstyle/simple1" qsCatId="simple" csTypeId="urn:microsoft.com/office/officeart/2005/8/colors/colorful1#5" csCatId="colorful" phldr="1"/>
      <dgm:spPr/>
      <dgm:t>
        <a:bodyPr/>
        <a:lstStyle/>
        <a:p>
          <a:endParaRPr lang="zh-CN" altLang="en-US"/>
        </a:p>
      </dgm:t>
    </dgm:pt>
    <dgm:pt modelId="{2696912E-9396-4219-902E-6BD6BFA70EDA}">
      <dgm:prSet phldrT="[文本]" custT="1"/>
      <dgm:spPr/>
      <dgm:t>
        <a:bodyPr anchor="ctr"/>
        <a:lstStyle/>
        <a:p>
          <a:r>
            <a:rPr lang="zh-CN" altLang="en-US" sz="2000" b="1" dirty="0" smtClean="0">
              <a:solidFill>
                <a:srgbClr val="FF0000"/>
              </a:solidFill>
              <a:latin typeface="微软雅黑" panose="020B0503020204020204" pitchFamily="34" charset="-122"/>
              <a:ea typeface="微软雅黑" panose="020B0503020204020204" pitchFamily="34" charset="-122"/>
            </a:rPr>
            <a:t>经济效益</a:t>
          </a:r>
          <a:endParaRPr lang="zh-CN" altLang="en-US" sz="2000" b="1" dirty="0">
            <a:solidFill>
              <a:srgbClr val="FF0000"/>
            </a:solidFill>
            <a:latin typeface="微软雅黑" panose="020B0503020204020204" pitchFamily="34" charset="-122"/>
            <a:ea typeface="微软雅黑" panose="020B0503020204020204" pitchFamily="34" charset="-122"/>
          </a:endParaRPr>
        </a:p>
      </dgm:t>
    </dgm:pt>
    <dgm:pt modelId="{0528DB2B-1568-4E4E-8360-CEB712DCDCAA}" type="parTrans" cxnId="{049BECA6-7963-417C-8D3D-9D04AF7CF717}">
      <dgm:prSet/>
      <dgm:spPr/>
      <dgm:t>
        <a:bodyPr/>
        <a:lstStyle/>
        <a:p>
          <a:endParaRPr lang="zh-CN" altLang="en-US"/>
        </a:p>
      </dgm:t>
    </dgm:pt>
    <dgm:pt modelId="{E257D149-BD6F-495A-B9A4-DECBEE3851DA}" type="sibTrans" cxnId="{049BECA6-7963-417C-8D3D-9D04AF7CF717}">
      <dgm:prSet/>
      <dgm:spPr/>
      <dgm:t>
        <a:bodyPr/>
        <a:lstStyle/>
        <a:p>
          <a:endParaRPr lang="zh-CN" altLang="en-US"/>
        </a:p>
      </dgm:t>
    </dgm:pt>
    <dgm:pt modelId="{7ACBD866-CB6D-4B86-B15E-00F842A7EEDD}">
      <dgm:prSet phldrT="[文本]" custT="1"/>
      <dgm:spPr/>
      <dgm:t>
        <a:bodyPr anchor="ctr"/>
        <a:lstStyle/>
        <a:p>
          <a:pPr algn="l"/>
          <a:r>
            <a:rPr lang="zh-CN" altLang="en-US" sz="1800" dirty="0" smtClean="0">
              <a:solidFill>
                <a:schemeClr val="dk1"/>
              </a:solidFill>
              <a:latin typeface="微软雅黑" pitchFamily="34" charset="-122"/>
              <a:ea typeface="微软雅黑" pitchFamily="34" charset="-122"/>
            </a:rPr>
            <a:t>（</a:t>
          </a:r>
          <a:r>
            <a:rPr lang="en-US" altLang="zh-CN" sz="1800" dirty="0" smtClean="0">
              <a:solidFill>
                <a:schemeClr val="dk1"/>
              </a:solidFill>
              <a:latin typeface="微软雅黑" pitchFamily="34" charset="-122"/>
              <a:ea typeface="微软雅黑" pitchFamily="34" charset="-122"/>
            </a:rPr>
            <a:t>1</a:t>
          </a:r>
          <a:r>
            <a:rPr lang="zh-CN" altLang="en-US" sz="1800" dirty="0" smtClean="0">
              <a:solidFill>
                <a:schemeClr val="dk1"/>
              </a:solidFill>
              <a:latin typeface="微软雅黑" pitchFamily="34" charset="-122"/>
              <a:ea typeface="微软雅黑" pitchFamily="34" charset="-122"/>
            </a:rPr>
            <a:t>）节省纸质文件打印的费用。以高速公路项目为例，平均每</a:t>
          </a:r>
          <a:r>
            <a:rPr lang="en-US" altLang="zh-CN" sz="1800" dirty="0" smtClean="0">
              <a:solidFill>
                <a:schemeClr val="dk1"/>
              </a:solidFill>
              <a:latin typeface="微软雅黑" pitchFamily="34" charset="-122"/>
              <a:ea typeface="微软雅黑" pitchFamily="34" charset="-122"/>
            </a:rPr>
            <a:t>100</a:t>
          </a:r>
          <a:r>
            <a:rPr lang="zh-CN" altLang="en-US" sz="1800" dirty="0" smtClean="0">
              <a:solidFill>
                <a:schemeClr val="dk1"/>
              </a:solidFill>
              <a:latin typeface="微软雅黑" pitchFamily="34" charset="-122"/>
              <a:ea typeface="微软雅黑" pitchFamily="34" charset="-122"/>
            </a:rPr>
            <a:t>公里高速公路形成案卷至少</a:t>
          </a:r>
          <a:r>
            <a:rPr lang="en-US" altLang="zh-CN" sz="1800" dirty="0" smtClean="0">
              <a:solidFill>
                <a:schemeClr val="dk1"/>
              </a:solidFill>
              <a:latin typeface="微软雅黑" pitchFamily="34" charset="-122"/>
              <a:ea typeface="微软雅黑" pitchFamily="34" charset="-122"/>
            </a:rPr>
            <a:t>1</a:t>
          </a:r>
          <a:r>
            <a:rPr lang="zh-CN" altLang="en-US" sz="1800" dirty="0" smtClean="0">
              <a:solidFill>
                <a:schemeClr val="dk1"/>
              </a:solidFill>
              <a:latin typeface="微软雅黑" pitchFamily="34" charset="-122"/>
              <a:ea typeface="微软雅黑" pitchFamily="34" charset="-122"/>
            </a:rPr>
            <a:t>万卷，每卷平均</a:t>
          </a:r>
          <a:r>
            <a:rPr lang="en-US" altLang="zh-CN" sz="1800" dirty="0" smtClean="0">
              <a:solidFill>
                <a:schemeClr val="dk1"/>
              </a:solidFill>
              <a:latin typeface="微软雅黑" pitchFamily="34" charset="-122"/>
              <a:ea typeface="微软雅黑" pitchFamily="34" charset="-122"/>
            </a:rPr>
            <a:t>250</a:t>
          </a:r>
          <a:r>
            <a:rPr lang="zh-CN" altLang="en-US" sz="1800" dirty="0" smtClean="0">
              <a:solidFill>
                <a:schemeClr val="dk1"/>
              </a:solidFill>
              <a:latin typeface="微软雅黑" pitchFamily="34" charset="-122"/>
              <a:ea typeface="微软雅黑" pitchFamily="34" charset="-122"/>
            </a:rPr>
            <a:t>页，每个项目至少需要提供四套纸质档案给各级管理部门备查，那么</a:t>
          </a:r>
          <a:r>
            <a:rPr lang="en-US" altLang="zh-CN" sz="1800" dirty="0" smtClean="0">
              <a:solidFill>
                <a:schemeClr val="dk1"/>
              </a:solidFill>
              <a:latin typeface="微软雅黑" pitchFamily="34" charset="-122"/>
              <a:ea typeface="微软雅黑" pitchFamily="34" charset="-122"/>
            </a:rPr>
            <a:t>100</a:t>
          </a:r>
          <a:r>
            <a:rPr lang="zh-CN" altLang="en-US" sz="1800" dirty="0" smtClean="0">
              <a:solidFill>
                <a:schemeClr val="dk1"/>
              </a:solidFill>
              <a:latin typeface="微软雅黑" pitchFamily="34" charset="-122"/>
              <a:ea typeface="微软雅黑" pitchFamily="34" charset="-122"/>
            </a:rPr>
            <a:t>公里高速公路所需的总页数为： </a:t>
          </a:r>
          <a:r>
            <a:rPr lang="en-US" altLang="zh-CN" sz="1800" dirty="0" smtClean="0">
              <a:solidFill>
                <a:schemeClr val="dk1"/>
              </a:solidFill>
              <a:latin typeface="微软雅黑" pitchFamily="34" charset="-122"/>
              <a:ea typeface="微软雅黑" pitchFamily="34" charset="-122"/>
            </a:rPr>
            <a:t>1</a:t>
          </a:r>
          <a:r>
            <a:rPr lang="zh-CN" altLang="en-US" sz="1800" dirty="0" smtClean="0">
              <a:solidFill>
                <a:schemeClr val="dk1"/>
              </a:solidFill>
              <a:latin typeface="微软雅黑" pitchFamily="34" charset="-122"/>
              <a:ea typeface="微软雅黑" pitchFamily="34" charset="-122"/>
            </a:rPr>
            <a:t>万卷*</a:t>
          </a:r>
          <a:r>
            <a:rPr lang="en-US" altLang="zh-CN" sz="1800" dirty="0" smtClean="0">
              <a:solidFill>
                <a:schemeClr val="dk1"/>
              </a:solidFill>
              <a:latin typeface="微软雅黑" pitchFamily="34" charset="-122"/>
              <a:ea typeface="微软雅黑" pitchFamily="34" charset="-122"/>
            </a:rPr>
            <a:t>250</a:t>
          </a:r>
          <a:r>
            <a:rPr lang="zh-CN" altLang="en-US" sz="1800" dirty="0" smtClean="0">
              <a:solidFill>
                <a:schemeClr val="dk1"/>
              </a:solidFill>
              <a:latin typeface="微软雅黑" pitchFamily="34" charset="-122"/>
              <a:ea typeface="微软雅黑" pitchFamily="34" charset="-122"/>
            </a:rPr>
            <a:t>页*</a:t>
          </a:r>
          <a:r>
            <a:rPr lang="en-US" altLang="zh-CN" sz="1800" dirty="0" smtClean="0">
              <a:latin typeface="微软雅黑" pitchFamily="34" charset="-122"/>
              <a:ea typeface="微软雅黑" pitchFamily="34" charset="-122"/>
            </a:rPr>
            <a:t>4</a:t>
          </a:r>
          <a:r>
            <a:rPr lang="zh-CN" altLang="en-US" sz="1800" dirty="0" smtClean="0">
              <a:solidFill>
                <a:schemeClr val="dk1"/>
              </a:solidFill>
              <a:latin typeface="微软雅黑" pitchFamily="34" charset="-122"/>
              <a:ea typeface="微软雅黑" pitchFamily="34" charset="-122"/>
            </a:rPr>
            <a:t>套</a:t>
          </a:r>
          <a:r>
            <a:rPr lang="en-US" altLang="zh-CN" sz="1800" dirty="0" smtClean="0">
              <a:solidFill>
                <a:schemeClr val="dk1"/>
              </a:solidFill>
              <a:latin typeface="微软雅黑" pitchFamily="34" charset="-122"/>
              <a:ea typeface="微软雅黑" pitchFamily="34" charset="-122"/>
            </a:rPr>
            <a:t>=1000</a:t>
          </a:r>
          <a:r>
            <a:rPr lang="zh-CN" altLang="en-US" sz="1800" dirty="0" smtClean="0">
              <a:solidFill>
                <a:schemeClr val="dk1"/>
              </a:solidFill>
              <a:latin typeface="微软雅黑" pitchFamily="34" charset="-122"/>
              <a:ea typeface="微软雅黑" pitchFamily="34" charset="-122"/>
            </a:rPr>
            <a:t>万页。在应用本课题成果后，只需要保留一套纸质材料，按照每页</a:t>
          </a:r>
          <a:r>
            <a:rPr lang="en-US" altLang="zh-CN" sz="1800" dirty="0" smtClean="0">
              <a:solidFill>
                <a:schemeClr val="dk1"/>
              </a:solidFill>
              <a:latin typeface="微软雅黑" pitchFamily="34" charset="-122"/>
              <a:ea typeface="微软雅黑" pitchFamily="34" charset="-122"/>
            </a:rPr>
            <a:t>0.2</a:t>
          </a:r>
          <a:r>
            <a:rPr lang="zh-CN" altLang="en-US" sz="1800" dirty="0" smtClean="0">
              <a:solidFill>
                <a:schemeClr val="dk1"/>
              </a:solidFill>
              <a:latin typeface="微软雅黑" pitchFamily="34" charset="-122"/>
              <a:ea typeface="微软雅黑" pitchFamily="34" charset="-122"/>
            </a:rPr>
            <a:t>元计算，每</a:t>
          </a:r>
          <a:r>
            <a:rPr lang="en-US" altLang="zh-CN" sz="1800" dirty="0" smtClean="0">
              <a:solidFill>
                <a:schemeClr val="dk1"/>
              </a:solidFill>
              <a:latin typeface="微软雅黑" pitchFamily="34" charset="-122"/>
              <a:ea typeface="微软雅黑" pitchFamily="34" charset="-122"/>
            </a:rPr>
            <a:t>100</a:t>
          </a:r>
          <a:r>
            <a:rPr lang="zh-CN" altLang="en-US" sz="1800" dirty="0" smtClean="0">
              <a:solidFill>
                <a:schemeClr val="dk1"/>
              </a:solidFill>
              <a:latin typeface="微软雅黑" pitchFamily="34" charset="-122"/>
              <a:ea typeface="微软雅黑" pitchFamily="34" charset="-122"/>
            </a:rPr>
            <a:t>公里高速公路可节约</a:t>
          </a:r>
          <a:r>
            <a:rPr lang="en-US" altLang="zh-CN" sz="1800" dirty="0" smtClean="0">
              <a:latin typeface="微软雅黑" pitchFamily="34" charset="-122"/>
              <a:ea typeface="微软雅黑" pitchFamily="34" charset="-122"/>
            </a:rPr>
            <a:t>150</a:t>
          </a:r>
          <a:r>
            <a:rPr lang="zh-CN" altLang="en-US" sz="1800" dirty="0" smtClean="0">
              <a:solidFill>
                <a:schemeClr val="dk1"/>
              </a:solidFill>
              <a:latin typeface="微软雅黑" pitchFamily="34" charset="-122"/>
              <a:ea typeface="微软雅黑" pitchFamily="34" charset="-122"/>
            </a:rPr>
            <a:t>万元（</a:t>
          </a:r>
          <a:r>
            <a:rPr lang="en-US" altLang="zh-CN" sz="1800" dirty="0" smtClean="0">
              <a:latin typeface="微软雅黑" pitchFamily="34" charset="-122"/>
              <a:ea typeface="微软雅黑" pitchFamily="34" charset="-122"/>
            </a:rPr>
            <a:t>750</a:t>
          </a:r>
          <a:r>
            <a:rPr lang="zh-CN" altLang="en-US" sz="1800" dirty="0" smtClean="0">
              <a:solidFill>
                <a:schemeClr val="dk1"/>
              </a:solidFill>
              <a:latin typeface="微软雅黑" pitchFamily="34" charset="-122"/>
              <a:ea typeface="微软雅黑" pitchFamily="34" charset="-122"/>
            </a:rPr>
            <a:t>万页*</a:t>
          </a:r>
          <a:r>
            <a:rPr lang="en-US" altLang="zh-CN" sz="1800" dirty="0" smtClean="0">
              <a:solidFill>
                <a:schemeClr val="dk1"/>
              </a:solidFill>
              <a:latin typeface="微软雅黑" pitchFamily="34" charset="-122"/>
              <a:ea typeface="微软雅黑" pitchFamily="34" charset="-122"/>
            </a:rPr>
            <a:t>0.2</a:t>
          </a:r>
          <a:r>
            <a:rPr lang="zh-CN" altLang="en-US" sz="1800" dirty="0" smtClean="0">
              <a:solidFill>
                <a:schemeClr val="dk1"/>
              </a:solidFill>
              <a:latin typeface="微软雅黑" pitchFamily="34" charset="-122"/>
              <a:ea typeface="微软雅黑" pitchFamily="34" charset="-122"/>
            </a:rPr>
            <a:t>元）。</a:t>
          </a:r>
          <a:endParaRPr lang="zh-CN" altLang="en-US" sz="1800" dirty="0"/>
        </a:p>
      </dgm:t>
    </dgm:pt>
    <dgm:pt modelId="{7751C813-9E08-4140-8DAF-688569EE5E53}" type="parTrans" cxnId="{E1A015E6-348C-439D-A05B-61BEE1634E98}">
      <dgm:prSet/>
      <dgm:spPr/>
      <dgm:t>
        <a:bodyPr/>
        <a:lstStyle/>
        <a:p>
          <a:endParaRPr lang="zh-CN" altLang="en-US"/>
        </a:p>
      </dgm:t>
    </dgm:pt>
    <dgm:pt modelId="{2C304B2C-D2A1-42B5-82D7-956CEEE01CAD}" type="sibTrans" cxnId="{E1A015E6-348C-439D-A05B-61BEE1634E98}">
      <dgm:prSet/>
      <dgm:spPr/>
      <dgm:t>
        <a:bodyPr/>
        <a:lstStyle/>
        <a:p>
          <a:endParaRPr lang="zh-CN" altLang="en-US"/>
        </a:p>
      </dgm:t>
    </dgm:pt>
    <dgm:pt modelId="{897A7E38-4757-4D46-9608-4A31E958C7F5}">
      <dgm:prSet phldrT="[文本]" custT="1"/>
      <dgm:spPr/>
      <dgm:t>
        <a:bodyPr anchor="ctr"/>
        <a:lstStyle/>
        <a:p>
          <a:r>
            <a:rPr lang="zh-CN" altLang="en-US" sz="1800" dirty="0" smtClean="0">
              <a:solidFill>
                <a:schemeClr val="dk1"/>
              </a:solidFill>
              <a:latin typeface="微软雅黑" pitchFamily="34" charset="-122"/>
              <a:ea typeface="微软雅黑" pitchFamily="34" charset="-122"/>
            </a:rPr>
            <a:t>（</a:t>
          </a:r>
          <a:r>
            <a:rPr lang="en-US" altLang="zh-CN" sz="1800" dirty="0" smtClean="0">
              <a:solidFill>
                <a:schemeClr val="dk1"/>
              </a:solidFill>
              <a:latin typeface="微软雅黑" pitchFamily="34" charset="-122"/>
              <a:ea typeface="微软雅黑" pitchFamily="34" charset="-122"/>
            </a:rPr>
            <a:t>2</a:t>
          </a:r>
          <a:r>
            <a:rPr lang="zh-CN" altLang="en-US" sz="1800" dirty="0" smtClean="0">
              <a:solidFill>
                <a:schemeClr val="dk1"/>
              </a:solidFill>
              <a:latin typeface="微软雅黑" pitchFamily="34" charset="-122"/>
              <a:ea typeface="微软雅黑" pitchFamily="34" charset="-122"/>
            </a:rPr>
            <a:t>）节省档案保存的成本。项目产生的海量纸质档案现均需要安排单独的档案库房进行长期保存，由于库房的温度要求在</a:t>
          </a:r>
          <a:r>
            <a:rPr lang="en-US" altLang="zh-CN" sz="1800" dirty="0" smtClean="0">
              <a:solidFill>
                <a:schemeClr val="dk1"/>
              </a:solidFill>
              <a:latin typeface="微软雅黑" pitchFamily="34" charset="-122"/>
              <a:ea typeface="微软雅黑" pitchFamily="34" charset="-122"/>
            </a:rPr>
            <a:t>14-24℃</a:t>
          </a:r>
          <a:r>
            <a:rPr lang="zh-CN" altLang="en-US" sz="1800" dirty="0" smtClean="0">
              <a:solidFill>
                <a:schemeClr val="dk1"/>
              </a:solidFill>
              <a:latin typeface="微软雅黑" pitchFamily="34" charset="-122"/>
              <a:ea typeface="微软雅黑" pitchFamily="34" charset="-122"/>
            </a:rPr>
            <a:t>，相对湿度要求在</a:t>
          </a:r>
          <a:r>
            <a:rPr lang="en-US" altLang="zh-CN" sz="1800" dirty="0" smtClean="0">
              <a:solidFill>
                <a:schemeClr val="dk1"/>
              </a:solidFill>
              <a:latin typeface="微软雅黑" pitchFamily="34" charset="-122"/>
              <a:ea typeface="微软雅黑" pitchFamily="34" charset="-122"/>
            </a:rPr>
            <a:t>45%-60%</a:t>
          </a:r>
          <a:r>
            <a:rPr lang="zh-CN" altLang="en-US" sz="1800" dirty="0" smtClean="0">
              <a:solidFill>
                <a:schemeClr val="dk1"/>
              </a:solidFill>
              <a:latin typeface="微软雅黑" pitchFamily="34" charset="-122"/>
              <a:ea typeface="微软雅黑" pitchFamily="34" charset="-122"/>
            </a:rPr>
            <a:t>，建设和维护的成本较高，同样以</a:t>
          </a:r>
          <a:r>
            <a:rPr lang="en-US" altLang="zh-CN" sz="1800" dirty="0" smtClean="0">
              <a:solidFill>
                <a:schemeClr val="dk1"/>
              </a:solidFill>
              <a:latin typeface="微软雅黑" pitchFamily="34" charset="-122"/>
              <a:ea typeface="微软雅黑" pitchFamily="34" charset="-122"/>
            </a:rPr>
            <a:t>100</a:t>
          </a:r>
          <a:r>
            <a:rPr lang="zh-CN" altLang="en-US" sz="1800" dirty="0" smtClean="0">
              <a:solidFill>
                <a:schemeClr val="dk1"/>
              </a:solidFill>
              <a:latin typeface="微软雅黑" pitchFamily="34" charset="-122"/>
              <a:ea typeface="微软雅黑" pitchFamily="34" charset="-122"/>
            </a:rPr>
            <a:t>公里高速公路为例，可节省</a:t>
          </a:r>
          <a:r>
            <a:rPr lang="en-US" altLang="zh-CN" sz="1800" dirty="0" smtClean="0">
              <a:latin typeface="微软雅黑" pitchFamily="34" charset="-122"/>
              <a:ea typeface="微软雅黑" pitchFamily="34" charset="-122"/>
            </a:rPr>
            <a:t>150</a:t>
          </a:r>
          <a:r>
            <a:rPr lang="zh-CN" altLang="en-US" sz="1800" dirty="0" smtClean="0">
              <a:latin typeface="微软雅黑" pitchFamily="34" charset="-122"/>
              <a:ea typeface="微软雅黑" pitchFamily="34" charset="-122"/>
            </a:rPr>
            <a:t>平方米库房面积、</a:t>
          </a:r>
          <a:r>
            <a:rPr lang="en-US" altLang="zh-CN" sz="1800" dirty="0" smtClean="0">
              <a:solidFill>
                <a:schemeClr val="dk1"/>
              </a:solidFill>
              <a:latin typeface="微软雅黑" pitchFamily="34" charset="-122"/>
              <a:ea typeface="微软雅黑" pitchFamily="34" charset="-122"/>
            </a:rPr>
            <a:t>100</a:t>
          </a:r>
          <a:r>
            <a:rPr lang="zh-CN" altLang="en-US" sz="1800" dirty="0" smtClean="0">
              <a:solidFill>
                <a:schemeClr val="dk1"/>
              </a:solidFill>
              <a:latin typeface="微软雅黑" pitchFamily="34" charset="-122"/>
              <a:ea typeface="微软雅黑" pitchFamily="34" charset="-122"/>
            </a:rPr>
            <a:t>立方密集柜及相关配套设施。</a:t>
          </a:r>
          <a:endParaRPr lang="zh-CN" altLang="en-US" sz="1800" dirty="0"/>
        </a:p>
      </dgm:t>
    </dgm:pt>
    <dgm:pt modelId="{87480B93-0354-4B10-8B3B-67A9C0579B92}" type="parTrans" cxnId="{5B79D6B1-EB4E-4826-9010-B9F825757193}">
      <dgm:prSet/>
      <dgm:spPr/>
      <dgm:t>
        <a:bodyPr/>
        <a:lstStyle/>
        <a:p>
          <a:endParaRPr lang="zh-CN" altLang="en-US"/>
        </a:p>
      </dgm:t>
    </dgm:pt>
    <dgm:pt modelId="{188696E1-59CF-4F26-B4AC-DDF5F942983F}" type="sibTrans" cxnId="{5B79D6B1-EB4E-4826-9010-B9F825757193}">
      <dgm:prSet/>
      <dgm:spPr/>
      <dgm:t>
        <a:bodyPr/>
        <a:lstStyle/>
        <a:p>
          <a:endParaRPr lang="zh-CN" altLang="en-US"/>
        </a:p>
      </dgm:t>
    </dgm:pt>
    <dgm:pt modelId="{A27FC349-49E5-41CA-B83E-6401FCB88348}">
      <dgm:prSet phldrT="[文本]" custT="1"/>
      <dgm:spPr/>
      <dgm:t>
        <a:bodyPr anchor="ctr"/>
        <a:lstStyle/>
        <a:p>
          <a:r>
            <a:rPr lang="zh-CN" altLang="en-US" sz="1800" dirty="0" smtClean="0">
              <a:solidFill>
                <a:schemeClr val="dk1"/>
              </a:solidFill>
              <a:latin typeface="微软雅黑" pitchFamily="34" charset="-122"/>
              <a:ea typeface="微软雅黑" pitchFamily="34" charset="-122"/>
            </a:rPr>
            <a:t>（</a:t>
          </a:r>
          <a:r>
            <a:rPr lang="en-US" altLang="zh-CN" sz="1800" dirty="0" smtClean="0">
              <a:solidFill>
                <a:schemeClr val="dk1"/>
              </a:solidFill>
              <a:latin typeface="微软雅黑" pitchFamily="34" charset="-122"/>
              <a:ea typeface="微软雅黑" pitchFamily="34" charset="-122"/>
            </a:rPr>
            <a:t>3</a:t>
          </a:r>
          <a:r>
            <a:rPr lang="zh-CN" altLang="en-US" sz="1800" dirty="0" smtClean="0">
              <a:solidFill>
                <a:schemeClr val="dk1"/>
              </a:solidFill>
              <a:latin typeface="微软雅黑" pitchFamily="34" charset="-122"/>
              <a:ea typeface="微软雅黑" pitchFamily="34" charset="-122"/>
            </a:rPr>
            <a:t>）显著降低企业及政府主管部门档案工作量。现在纸质档案平均每一页有</a:t>
          </a:r>
          <a:r>
            <a:rPr lang="en-US" altLang="zh-CN" sz="1800" dirty="0" smtClean="0">
              <a:solidFill>
                <a:schemeClr val="dk1"/>
              </a:solidFill>
              <a:latin typeface="微软雅黑" pitchFamily="34" charset="-122"/>
              <a:ea typeface="微软雅黑" pitchFamily="34" charset="-122"/>
            </a:rPr>
            <a:t>4</a:t>
          </a:r>
          <a:r>
            <a:rPr lang="zh-CN" altLang="en-US" sz="1800" dirty="0" smtClean="0">
              <a:solidFill>
                <a:schemeClr val="dk1"/>
              </a:solidFill>
              <a:latin typeface="微软雅黑" pitchFamily="34" charset="-122"/>
              <a:ea typeface="微软雅黑" pitchFamily="34" charset="-122"/>
            </a:rPr>
            <a:t>个手工签名，</a:t>
          </a:r>
          <a:r>
            <a:rPr lang="en-US" altLang="zh-CN" sz="1800" dirty="0" smtClean="0">
              <a:solidFill>
                <a:schemeClr val="dk1"/>
              </a:solidFill>
              <a:latin typeface="微软雅黑" pitchFamily="34" charset="-122"/>
              <a:ea typeface="微软雅黑" pitchFamily="34" charset="-122"/>
            </a:rPr>
            <a:t>100</a:t>
          </a:r>
          <a:r>
            <a:rPr lang="zh-CN" altLang="en-US" sz="1800" dirty="0" smtClean="0">
              <a:solidFill>
                <a:schemeClr val="dk1"/>
              </a:solidFill>
              <a:latin typeface="微软雅黑" pitchFamily="34" charset="-122"/>
              <a:ea typeface="微软雅黑" pitchFamily="34" charset="-122"/>
            </a:rPr>
            <a:t>公里高速公路的签名数达到</a:t>
          </a:r>
          <a:r>
            <a:rPr lang="en-US" altLang="zh-CN" sz="1800" dirty="0" smtClean="0">
              <a:solidFill>
                <a:schemeClr val="dk1"/>
              </a:solidFill>
              <a:latin typeface="微软雅黑" pitchFamily="34" charset="-122"/>
              <a:ea typeface="微软雅黑" pitchFamily="34" charset="-122"/>
            </a:rPr>
            <a:t>1000</a:t>
          </a:r>
          <a:r>
            <a:rPr lang="zh-CN" altLang="en-US" sz="1800" dirty="0" smtClean="0">
              <a:solidFill>
                <a:schemeClr val="dk1"/>
              </a:solidFill>
              <a:latin typeface="微软雅黑" pitchFamily="34" charset="-122"/>
              <a:ea typeface="微软雅黑" pitchFamily="34" charset="-122"/>
            </a:rPr>
            <a:t>万个（</a:t>
          </a:r>
          <a:r>
            <a:rPr lang="en-US" altLang="zh-CN" sz="1800" dirty="0" smtClean="0">
              <a:solidFill>
                <a:schemeClr val="dk1"/>
              </a:solidFill>
              <a:latin typeface="微软雅黑" pitchFamily="34" charset="-122"/>
              <a:ea typeface="微软雅黑" pitchFamily="34" charset="-122"/>
            </a:rPr>
            <a:t>250</a:t>
          </a:r>
          <a:r>
            <a:rPr lang="zh-CN" altLang="en-US" sz="1800" dirty="0" smtClean="0">
              <a:solidFill>
                <a:schemeClr val="dk1"/>
              </a:solidFill>
              <a:latin typeface="微软雅黑" pitchFamily="34" charset="-122"/>
              <a:ea typeface="微软雅黑" pitchFamily="34" charset="-122"/>
            </a:rPr>
            <a:t>万页*</a:t>
          </a:r>
          <a:r>
            <a:rPr lang="en-US" altLang="zh-CN" sz="1800" dirty="0" smtClean="0">
              <a:solidFill>
                <a:schemeClr val="dk1"/>
              </a:solidFill>
              <a:latin typeface="微软雅黑" pitchFamily="34" charset="-122"/>
              <a:ea typeface="微软雅黑" pitchFamily="34" charset="-122"/>
            </a:rPr>
            <a:t>4</a:t>
          </a:r>
          <a:r>
            <a:rPr lang="zh-CN" altLang="en-US" sz="1800" dirty="0" smtClean="0">
              <a:solidFill>
                <a:schemeClr val="dk1"/>
              </a:solidFill>
              <a:latin typeface="微软雅黑" pitchFamily="34" charset="-122"/>
              <a:ea typeface="微软雅黑" pitchFamily="34" charset="-122"/>
            </a:rPr>
            <a:t>），应用了本课题成果后，上千万次的手工签名将被电子签名所代替，降低了相关人员的工作量，节省了人力资源成本。</a:t>
          </a:r>
          <a:endParaRPr lang="zh-CN" altLang="en-US" sz="1800" dirty="0"/>
        </a:p>
      </dgm:t>
    </dgm:pt>
    <dgm:pt modelId="{7A8CA07D-BB20-4140-8D49-22010F4ACF64}" type="parTrans" cxnId="{FA7E3588-EA62-4480-B2C0-45ED76D7CD90}">
      <dgm:prSet/>
      <dgm:spPr/>
      <dgm:t>
        <a:bodyPr/>
        <a:lstStyle/>
        <a:p>
          <a:endParaRPr lang="zh-CN" altLang="en-US"/>
        </a:p>
      </dgm:t>
    </dgm:pt>
    <dgm:pt modelId="{F45BF8E8-3F47-4900-85EE-21E50251D084}" type="sibTrans" cxnId="{FA7E3588-EA62-4480-B2C0-45ED76D7CD90}">
      <dgm:prSet/>
      <dgm:spPr/>
      <dgm:t>
        <a:bodyPr/>
        <a:lstStyle/>
        <a:p>
          <a:endParaRPr lang="zh-CN" altLang="en-US"/>
        </a:p>
      </dgm:t>
    </dgm:pt>
    <dgm:pt modelId="{6D3ECE74-2971-444E-A551-CFC5A6907F85}" type="pres">
      <dgm:prSet presAssocID="{F17BE660-85F9-40DA-A74B-A1081D6F1117}" presName="vert0" presStyleCnt="0">
        <dgm:presLayoutVars>
          <dgm:dir/>
          <dgm:animOne val="branch"/>
          <dgm:animLvl val="lvl"/>
        </dgm:presLayoutVars>
      </dgm:prSet>
      <dgm:spPr/>
      <dgm:t>
        <a:bodyPr/>
        <a:lstStyle/>
        <a:p>
          <a:endParaRPr lang="zh-CN" altLang="en-US"/>
        </a:p>
      </dgm:t>
    </dgm:pt>
    <dgm:pt modelId="{328D9DBD-4AF8-444F-A7D6-AB54B3CAAB7C}" type="pres">
      <dgm:prSet presAssocID="{2696912E-9396-4219-902E-6BD6BFA70EDA}" presName="thickLine" presStyleLbl="alignNode1" presStyleIdx="0" presStyleCnt="1"/>
      <dgm:spPr/>
    </dgm:pt>
    <dgm:pt modelId="{07700399-ACAC-42D1-BC17-741AEAA5777D}" type="pres">
      <dgm:prSet presAssocID="{2696912E-9396-4219-902E-6BD6BFA70EDA}" presName="horz1" presStyleCnt="0"/>
      <dgm:spPr/>
    </dgm:pt>
    <dgm:pt modelId="{F20AA258-4756-4CAF-A683-2E52E20F02EE}" type="pres">
      <dgm:prSet presAssocID="{2696912E-9396-4219-902E-6BD6BFA70EDA}" presName="tx1" presStyleLbl="revTx" presStyleIdx="0" presStyleCnt="4" custScaleX="58174"/>
      <dgm:spPr/>
      <dgm:t>
        <a:bodyPr/>
        <a:lstStyle/>
        <a:p>
          <a:endParaRPr lang="zh-CN" altLang="en-US"/>
        </a:p>
      </dgm:t>
    </dgm:pt>
    <dgm:pt modelId="{A29E8C7E-93AC-4046-BAF4-D730CFA47DBE}" type="pres">
      <dgm:prSet presAssocID="{2696912E-9396-4219-902E-6BD6BFA70EDA}" presName="vert1" presStyleCnt="0"/>
      <dgm:spPr/>
    </dgm:pt>
    <dgm:pt modelId="{ADF829A5-F5E3-4D18-93F1-7BEA08D960DE}" type="pres">
      <dgm:prSet presAssocID="{7ACBD866-CB6D-4B86-B15E-00F842A7EEDD}" presName="vertSpace2a" presStyleCnt="0"/>
      <dgm:spPr/>
    </dgm:pt>
    <dgm:pt modelId="{7A3E6296-5696-4D42-8F83-CE37CC93E2F9}" type="pres">
      <dgm:prSet presAssocID="{7ACBD866-CB6D-4B86-B15E-00F842A7EEDD}" presName="horz2" presStyleCnt="0"/>
      <dgm:spPr/>
    </dgm:pt>
    <dgm:pt modelId="{31052098-81DF-40C5-8DC4-32DF6BADFBAB}" type="pres">
      <dgm:prSet presAssocID="{7ACBD866-CB6D-4B86-B15E-00F842A7EEDD}" presName="horzSpace2" presStyleCnt="0"/>
      <dgm:spPr/>
    </dgm:pt>
    <dgm:pt modelId="{C18308AA-3488-496E-A166-8680835C5BCD}" type="pres">
      <dgm:prSet presAssocID="{7ACBD866-CB6D-4B86-B15E-00F842A7EEDD}" presName="tx2" presStyleLbl="revTx" presStyleIdx="1" presStyleCnt="4" custScaleX="107696" custScaleY="341787" custLinFactNeighborX="-2783"/>
      <dgm:spPr/>
      <dgm:t>
        <a:bodyPr/>
        <a:lstStyle/>
        <a:p>
          <a:endParaRPr lang="zh-CN" altLang="en-US"/>
        </a:p>
      </dgm:t>
    </dgm:pt>
    <dgm:pt modelId="{5747E00A-885F-47CE-86CB-14BDA5F4FE05}" type="pres">
      <dgm:prSet presAssocID="{7ACBD866-CB6D-4B86-B15E-00F842A7EEDD}" presName="vert2" presStyleCnt="0"/>
      <dgm:spPr/>
    </dgm:pt>
    <dgm:pt modelId="{EA10107E-4094-4A3E-B75C-5C516E0E2D35}" type="pres">
      <dgm:prSet presAssocID="{7ACBD866-CB6D-4B86-B15E-00F842A7EEDD}" presName="thinLine2b" presStyleLbl="callout" presStyleIdx="0" presStyleCnt="3" custFlipVert="1" custSzY="21554" custScaleX="103611"/>
      <dgm:spPr>
        <a:ln>
          <a:solidFill>
            <a:schemeClr val="tx2">
              <a:lumMod val="40000"/>
              <a:lumOff val="60000"/>
            </a:schemeClr>
          </a:solidFill>
        </a:ln>
      </dgm:spPr>
    </dgm:pt>
    <dgm:pt modelId="{03E4993D-099F-4568-98FD-6E3785D4B73B}" type="pres">
      <dgm:prSet presAssocID="{7ACBD866-CB6D-4B86-B15E-00F842A7EEDD}" presName="vertSpace2b" presStyleCnt="0"/>
      <dgm:spPr/>
    </dgm:pt>
    <dgm:pt modelId="{975D93AA-43F2-461F-960B-F4AC7C75ED94}" type="pres">
      <dgm:prSet presAssocID="{897A7E38-4757-4D46-9608-4A31E958C7F5}" presName="horz2" presStyleCnt="0"/>
      <dgm:spPr/>
    </dgm:pt>
    <dgm:pt modelId="{977F6C79-78CF-42A2-865E-868F1536CA8F}" type="pres">
      <dgm:prSet presAssocID="{897A7E38-4757-4D46-9608-4A31E958C7F5}" presName="horzSpace2" presStyleCnt="0"/>
      <dgm:spPr/>
    </dgm:pt>
    <dgm:pt modelId="{7C91D2F1-0FE4-4000-A1B5-D6863305C0F7}" type="pres">
      <dgm:prSet presAssocID="{897A7E38-4757-4D46-9608-4A31E958C7F5}" presName="tx2" presStyleLbl="revTx" presStyleIdx="2" presStyleCnt="4" custScaleX="107696" custScaleY="266961" custLinFactNeighborX="-2783"/>
      <dgm:spPr/>
      <dgm:t>
        <a:bodyPr/>
        <a:lstStyle/>
        <a:p>
          <a:endParaRPr lang="zh-CN" altLang="en-US"/>
        </a:p>
      </dgm:t>
    </dgm:pt>
    <dgm:pt modelId="{F5A89CD2-D5FB-4B3D-935F-A65C55644984}" type="pres">
      <dgm:prSet presAssocID="{897A7E38-4757-4D46-9608-4A31E958C7F5}" presName="vert2" presStyleCnt="0"/>
      <dgm:spPr/>
    </dgm:pt>
    <dgm:pt modelId="{F55FB0C8-FFA7-4B0D-BF31-0FE9C0659BCE}" type="pres">
      <dgm:prSet presAssocID="{897A7E38-4757-4D46-9608-4A31E958C7F5}" presName="thinLine2b" presStyleLbl="callout" presStyleIdx="1" presStyleCnt="3" custFlipVert="1" custSzY="21554" custScaleX="103611"/>
      <dgm:spPr>
        <a:ln>
          <a:solidFill>
            <a:schemeClr val="tx2">
              <a:lumMod val="40000"/>
              <a:lumOff val="60000"/>
            </a:schemeClr>
          </a:solidFill>
        </a:ln>
      </dgm:spPr>
    </dgm:pt>
    <dgm:pt modelId="{2B002937-D977-468D-BD02-3AD104F2A0D6}" type="pres">
      <dgm:prSet presAssocID="{897A7E38-4757-4D46-9608-4A31E958C7F5}" presName="vertSpace2b" presStyleCnt="0"/>
      <dgm:spPr/>
    </dgm:pt>
    <dgm:pt modelId="{0654898D-A693-4C79-9BDC-26AF26C0F5A5}" type="pres">
      <dgm:prSet presAssocID="{A27FC349-49E5-41CA-B83E-6401FCB88348}" presName="horz2" presStyleCnt="0"/>
      <dgm:spPr/>
    </dgm:pt>
    <dgm:pt modelId="{3CBB6AED-CE0A-4F2D-89A6-BCB0B5980CD1}" type="pres">
      <dgm:prSet presAssocID="{A27FC349-49E5-41CA-B83E-6401FCB88348}" presName="horzSpace2" presStyleCnt="0"/>
      <dgm:spPr/>
    </dgm:pt>
    <dgm:pt modelId="{4CB94411-C123-4BC0-BE2D-5266FF5F336D}" type="pres">
      <dgm:prSet presAssocID="{A27FC349-49E5-41CA-B83E-6401FCB88348}" presName="tx2" presStyleLbl="revTx" presStyleIdx="3" presStyleCnt="4" custScaleX="107696" custScaleY="286729" custLinFactNeighborX="-2783"/>
      <dgm:spPr/>
      <dgm:t>
        <a:bodyPr/>
        <a:lstStyle/>
        <a:p>
          <a:endParaRPr lang="zh-CN" altLang="en-US"/>
        </a:p>
      </dgm:t>
    </dgm:pt>
    <dgm:pt modelId="{D65CF467-4ADB-48D3-B3D1-F2584C6A05EC}" type="pres">
      <dgm:prSet presAssocID="{A27FC349-49E5-41CA-B83E-6401FCB88348}" presName="vert2" presStyleCnt="0"/>
      <dgm:spPr/>
    </dgm:pt>
    <dgm:pt modelId="{19B4ADAE-ED44-4042-8495-2F351329BF45}" type="pres">
      <dgm:prSet presAssocID="{A27FC349-49E5-41CA-B83E-6401FCB88348}" presName="thinLine2b" presStyleLbl="callout" presStyleIdx="2" presStyleCnt="3" custFlipVert="1" custSzY="21554" custScaleX="103611"/>
      <dgm:spPr>
        <a:ln>
          <a:solidFill>
            <a:schemeClr val="tx2">
              <a:lumMod val="40000"/>
              <a:lumOff val="60000"/>
            </a:schemeClr>
          </a:solidFill>
        </a:ln>
      </dgm:spPr>
    </dgm:pt>
    <dgm:pt modelId="{B591FE78-AC31-47FF-A640-5DE23E951A07}" type="pres">
      <dgm:prSet presAssocID="{A27FC349-49E5-41CA-B83E-6401FCB88348}" presName="vertSpace2b" presStyleCnt="0"/>
      <dgm:spPr/>
    </dgm:pt>
  </dgm:ptLst>
  <dgm:cxnLst>
    <dgm:cxn modelId="{7D0BBE85-0BE5-4A89-A47F-EC2F3BBCE9F2}" type="presOf" srcId="{F17BE660-85F9-40DA-A74B-A1081D6F1117}" destId="{6D3ECE74-2971-444E-A551-CFC5A6907F85}" srcOrd="0" destOrd="0" presId="urn:microsoft.com/office/officeart/2008/layout/LinedList"/>
    <dgm:cxn modelId="{5B040A59-A615-4888-8C1A-9DF21CA0AA46}" type="presOf" srcId="{A27FC349-49E5-41CA-B83E-6401FCB88348}" destId="{4CB94411-C123-4BC0-BE2D-5266FF5F336D}" srcOrd="0" destOrd="0" presId="urn:microsoft.com/office/officeart/2008/layout/LinedList"/>
    <dgm:cxn modelId="{6BD9A441-422E-4685-8126-E2E29A6BA36D}" type="presOf" srcId="{7ACBD866-CB6D-4B86-B15E-00F842A7EEDD}" destId="{C18308AA-3488-496E-A166-8680835C5BCD}" srcOrd="0" destOrd="0" presId="urn:microsoft.com/office/officeart/2008/layout/LinedList"/>
    <dgm:cxn modelId="{EB2BC867-A966-43F4-A160-98173BAF90E5}" type="presOf" srcId="{897A7E38-4757-4D46-9608-4A31E958C7F5}" destId="{7C91D2F1-0FE4-4000-A1B5-D6863305C0F7}" srcOrd="0" destOrd="0" presId="urn:microsoft.com/office/officeart/2008/layout/LinedList"/>
    <dgm:cxn modelId="{DB1C518E-127F-434F-AE7C-00369E0A3DBB}" type="presOf" srcId="{2696912E-9396-4219-902E-6BD6BFA70EDA}" destId="{F20AA258-4756-4CAF-A683-2E52E20F02EE}" srcOrd="0" destOrd="0" presId="urn:microsoft.com/office/officeart/2008/layout/LinedList"/>
    <dgm:cxn modelId="{E1A015E6-348C-439D-A05B-61BEE1634E98}" srcId="{2696912E-9396-4219-902E-6BD6BFA70EDA}" destId="{7ACBD866-CB6D-4B86-B15E-00F842A7EEDD}" srcOrd="0" destOrd="0" parTransId="{7751C813-9E08-4140-8DAF-688569EE5E53}" sibTransId="{2C304B2C-D2A1-42B5-82D7-956CEEE01CAD}"/>
    <dgm:cxn modelId="{5B79D6B1-EB4E-4826-9010-B9F825757193}" srcId="{2696912E-9396-4219-902E-6BD6BFA70EDA}" destId="{897A7E38-4757-4D46-9608-4A31E958C7F5}" srcOrd="1" destOrd="0" parTransId="{87480B93-0354-4B10-8B3B-67A9C0579B92}" sibTransId="{188696E1-59CF-4F26-B4AC-DDF5F942983F}"/>
    <dgm:cxn modelId="{049BECA6-7963-417C-8D3D-9D04AF7CF717}" srcId="{F17BE660-85F9-40DA-A74B-A1081D6F1117}" destId="{2696912E-9396-4219-902E-6BD6BFA70EDA}" srcOrd="0" destOrd="0" parTransId="{0528DB2B-1568-4E4E-8360-CEB712DCDCAA}" sibTransId="{E257D149-BD6F-495A-B9A4-DECBEE3851DA}"/>
    <dgm:cxn modelId="{FA7E3588-EA62-4480-B2C0-45ED76D7CD90}" srcId="{2696912E-9396-4219-902E-6BD6BFA70EDA}" destId="{A27FC349-49E5-41CA-B83E-6401FCB88348}" srcOrd="2" destOrd="0" parTransId="{7A8CA07D-BB20-4140-8D49-22010F4ACF64}" sibTransId="{F45BF8E8-3F47-4900-85EE-21E50251D084}"/>
    <dgm:cxn modelId="{4EBA0BF2-DC63-4A4E-B4E3-270146E3761C}" type="presParOf" srcId="{6D3ECE74-2971-444E-A551-CFC5A6907F85}" destId="{328D9DBD-4AF8-444F-A7D6-AB54B3CAAB7C}" srcOrd="0" destOrd="0" presId="urn:microsoft.com/office/officeart/2008/layout/LinedList"/>
    <dgm:cxn modelId="{22852988-AAE8-4E37-B5C0-038B6C8BF1E6}" type="presParOf" srcId="{6D3ECE74-2971-444E-A551-CFC5A6907F85}" destId="{07700399-ACAC-42D1-BC17-741AEAA5777D}" srcOrd="1" destOrd="0" presId="urn:microsoft.com/office/officeart/2008/layout/LinedList"/>
    <dgm:cxn modelId="{0DD312A7-9DC2-496F-8999-5CDA0ABFC5C2}" type="presParOf" srcId="{07700399-ACAC-42D1-BC17-741AEAA5777D}" destId="{F20AA258-4756-4CAF-A683-2E52E20F02EE}" srcOrd="0" destOrd="0" presId="urn:microsoft.com/office/officeart/2008/layout/LinedList"/>
    <dgm:cxn modelId="{570E400B-39B1-45EB-AC2F-5062B4A2E65D}" type="presParOf" srcId="{07700399-ACAC-42D1-BC17-741AEAA5777D}" destId="{A29E8C7E-93AC-4046-BAF4-D730CFA47DBE}" srcOrd="1" destOrd="0" presId="urn:microsoft.com/office/officeart/2008/layout/LinedList"/>
    <dgm:cxn modelId="{F6E622D9-8391-485E-B067-8FF5D748E558}" type="presParOf" srcId="{A29E8C7E-93AC-4046-BAF4-D730CFA47DBE}" destId="{ADF829A5-F5E3-4D18-93F1-7BEA08D960DE}" srcOrd="0" destOrd="0" presId="urn:microsoft.com/office/officeart/2008/layout/LinedList"/>
    <dgm:cxn modelId="{A5BD70C1-DF8A-42A2-B417-A821C4B2864C}" type="presParOf" srcId="{A29E8C7E-93AC-4046-BAF4-D730CFA47DBE}" destId="{7A3E6296-5696-4D42-8F83-CE37CC93E2F9}" srcOrd="1" destOrd="0" presId="urn:microsoft.com/office/officeart/2008/layout/LinedList"/>
    <dgm:cxn modelId="{D12DDB2D-744B-46D7-A2AC-BE8E248E5AB6}" type="presParOf" srcId="{7A3E6296-5696-4D42-8F83-CE37CC93E2F9}" destId="{31052098-81DF-40C5-8DC4-32DF6BADFBAB}" srcOrd="0" destOrd="0" presId="urn:microsoft.com/office/officeart/2008/layout/LinedList"/>
    <dgm:cxn modelId="{48656C09-8B1F-472D-AC75-BD8C988B9F37}" type="presParOf" srcId="{7A3E6296-5696-4D42-8F83-CE37CC93E2F9}" destId="{C18308AA-3488-496E-A166-8680835C5BCD}" srcOrd="1" destOrd="0" presId="urn:microsoft.com/office/officeart/2008/layout/LinedList"/>
    <dgm:cxn modelId="{A8ADF95C-CD69-4B3E-BD25-031268206EFD}" type="presParOf" srcId="{7A3E6296-5696-4D42-8F83-CE37CC93E2F9}" destId="{5747E00A-885F-47CE-86CB-14BDA5F4FE05}" srcOrd="2" destOrd="0" presId="urn:microsoft.com/office/officeart/2008/layout/LinedList"/>
    <dgm:cxn modelId="{DF9D790D-EAC5-4793-B98E-D3BEEDEEFD4C}" type="presParOf" srcId="{A29E8C7E-93AC-4046-BAF4-D730CFA47DBE}" destId="{EA10107E-4094-4A3E-B75C-5C516E0E2D35}" srcOrd="2" destOrd="0" presId="urn:microsoft.com/office/officeart/2008/layout/LinedList"/>
    <dgm:cxn modelId="{0063E144-EBDC-4A70-88C4-10103DE756CF}" type="presParOf" srcId="{A29E8C7E-93AC-4046-BAF4-D730CFA47DBE}" destId="{03E4993D-099F-4568-98FD-6E3785D4B73B}" srcOrd="3" destOrd="0" presId="urn:microsoft.com/office/officeart/2008/layout/LinedList"/>
    <dgm:cxn modelId="{2373B3F9-CB93-4876-A4D6-EDE120E88DF7}" type="presParOf" srcId="{A29E8C7E-93AC-4046-BAF4-D730CFA47DBE}" destId="{975D93AA-43F2-461F-960B-F4AC7C75ED94}" srcOrd="4" destOrd="0" presId="urn:microsoft.com/office/officeart/2008/layout/LinedList"/>
    <dgm:cxn modelId="{35AED50C-AE43-447E-805B-3766F322CF30}" type="presParOf" srcId="{975D93AA-43F2-461F-960B-F4AC7C75ED94}" destId="{977F6C79-78CF-42A2-865E-868F1536CA8F}" srcOrd="0" destOrd="0" presId="urn:microsoft.com/office/officeart/2008/layout/LinedList"/>
    <dgm:cxn modelId="{007C557C-3B9C-44E7-8F96-3AF02C3E30A6}" type="presParOf" srcId="{975D93AA-43F2-461F-960B-F4AC7C75ED94}" destId="{7C91D2F1-0FE4-4000-A1B5-D6863305C0F7}" srcOrd="1" destOrd="0" presId="urn:microsoft.com/office/officeart/2008/layout/LinedList"/>
    <dgm:cxn modelId="{0FE81EB3-9F7F-4020-9DD0-35B1F73DE4A2}" type="presParOf" srcId="{975D93AA-43F2-461F-960B-F4AC7C75ED94}" destId="{F5A89CD2-D5FB-4B3D-935F-A65C55644984}" srcOrd="2" destOrd="0" presId="urn:microsoft.com/office/officeart/2008/layout/LinedList"/>
    <dgm:cxn modelId="{51016930-0F35-4D2E-A330-EDC695139302}" type="presParOf" srcId="{A29E8C7E-93AC-4046-BAF4-D730CFA47DBE}" destId="{F55FB0C8-FFA7-4B0D-BF31-0FE9C0659BCE}" srcOrd="5" destOrd="0" presId="urn:microsoft.com/office/officeart/2008/layout/LinedList"/>
    <dgm:cxn modelId="{F50C627E-FEFF-4807-A920-A050A6DD5A6F}" type="presParOf" srcId="{A29E8C7E-93AC-4046-BAF4-D730CFA47DBE}" destId="{2B002937-D977-468D-BD02-3AD104F2A0D6}" srcOrd="6" destOrd="0" presId="urn:microsoft.com/office/officeart/2008/layout/LinedList"/>
    <dgm:cxn modelId="{27CE1102-2F58-4DB0-97B0-5B3A7DF408A2}" type="presParOf" srcId="{A29E8C7E-93AC-4046-BAF4-D730CFA47DBE}" destId="{0654898D-A693-4C79-9BDC-26AF26C0F5A5}" srcOrd="7" destOrd="0" presId="urn:microsoft.com/office/officeart/2008/layout/LinedList"/>
    <dgm:cxn modelId="{6950649D-F4EC-4254-ABC7-2F0D44103D4C}" type="presParOf" srcId="{0654898D-A693-4C79-9BDC-26AF26C0F5A5}" destId="{3CBB6AED-CE0A-4F2D-89A6-BCB0B5980CD1}" srcOrd="0" destOrd="0" presId="urn:microsoft.com/office/officeart/2008/layout/LinedList"/>
    <dgm:cxn modelId="{D5E6C335-A891-4D14-900D-413E4866342F}" type="presParOf" srcId="{0654898D-A693-4C79-9BDC-26AF26C0F5A5}" destId="{4CB94411-C123-4BC0-BE2D-5266FF5F336D}" srcOrd="1" destOrd="0" presId="urn:microsoft.com/office/officeart/2008/layout/LinedList"/>
    <dgm:cxn modelId="{C77575D0-03D9-413E-AEC6-D97A1FCAC161}" type="presParOf" srcId="{0654898D-A693-4C79-9BDC-26AF26C0F5A5}" destId="{D65CF467-4ADB-48D3-B3D1-F2584C6A05EC}" srcOrd="2" destOrd="0" presId="urn:microsoft.com/office/officeart/2008/layout/LinedList"/>
    <dgm:cxn modelId="{84C6B3AD-DC76-4B4C-AADC-0B268F97137C}" type="presParOf" srcId="{A29E8C7E-93AC-4046-BAF4-D730CFA47DBE}" destId="{19B4ADAE-ED44-4042-8495-2F351329BF45}" srcOrd="8" destOrd="0" presId="urn:microsoft.com/office/officeart/2008/layout/LinedList"/>
    <dgm:cxn modelId="{B32E68CB-6092-41A4-91EE-2B3F8677CAA1}" type="presParOf" srcId="{A29E8C7E-93AC-4046-BAF4-D730CFA47DBE}" destId="{B591FE78-AC31-47FF-A640-5DE23E951A07}"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8B78321-92FB-4EB0-B4B2-42BD224A4AC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82E35F4-2551-4BFA-9114-225CAAA12FDF}">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文件全过程无纸化管理。由计算机直接形成的电子文件经过电子签名、归档、收集组卷，最终以电子档案形式长期保存。</a:t>
          </a:r>
          <a:endParaRPr lang="zh-CN" altLang="en-US" sz="1800" dirty="0">
            <a:latin typeface="微软雅黑" panose="020B0503020204020204" pitchFamily="34" charset="-122"/>
            <a:ea typeface="微软雅黑" panose="020B0503020204020204" pitchFamily="34" charset="-122"/>
          </a:endParaRPr>
        </a:p>
      </dgm:t>
    </dgm:pt>
    <dgm:pt modelId="{B8515706-A5BF-4515-9675-73087AB1242A}" type="parTrans" cxnId="{F0B8C88A-C560-4991-8AF2-33769CC24F4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7386862-CE54-4045-BE0E-A1196FA67C21}" type="sibTrans" cxnId="{F0B8C88A-C560-4991-8AF2-33769CC24F4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66FDC027-DCA7-4F67-AC44-2DE00F912B69}">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统一电子文件接收规范和标准。任何软件系统生成的文件，最终统一转换为带电子签名的</a:t>
          </a:r>
          <a:r>
            <a:rPr lang="en-US" altLang="zh-CN" sz="1800" dirty="0" smtClean="0">
              <a:latin typeface="微软雅黑" panose="020B0503020204020204" pitchFamily="34" charset="-122"/>
              <a:ea typeface="微软雅黑" panose="020B0503020204020204" pitchFamily="34" charset="-122"/>
            </a:rPr>
            <a:t>PDF</a:t>
          </a:r>
          <a:r>
            <a:rPr lang="zh-CN" altLang="en-US" sz="1800" dirty="0" smtClean="0">
              <a:latin typeface="微软雅黑" panose="020B0503020204020204" pitchFamily="34" charset="-122"/>
              <a:ea typeface="微软雅黑" panose="020B0503020204020204" pitchFamily="34" charset="-122"/>
            </a:rPr>
            <a:t>文件归档。</a:t>
          </a:r>
          <a:endParaRPr lang="zh-CN" altLang="en-US" sz="1800" dirty="0">
            <a:latin typeface="微软雅黑" panose="020B0503020204020204" pitchFamily="34" charset="-122"/>
            <a:ea typeface="微软雅黑" panose="020B0503020204020204" pitchFamily="34" charset="-122"/>
          </a:endParaRPr>
        </a:p>
      </dgm:t>
    </dgm:pt>
    <dgm:pt modelId="{70081AF0-222B-4E78-8384-3B876373C92D}" type="parTrans" cxnId="{C51AA741-D673-493C-947E-CCED464FA12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4EE74D8A-4726-426A-B3E7-9B669C428712}" type="sibTrans" cxnId="{C51AA741-D673-493C-947E-CCED464FA12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21264CC0-0A79-4C96-B8CC-51A2B94052C8}">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无缝对接业务系统，实现文件自动分类排序。免去资料繁琐筛选、重复整理的过程。</a:t>
          </a:r>
          <a:endParaRPr lang="zh-CN" altLang="en-US" sz="1800" dirty="0">
            <a:latin typeface="微软雅黑" panose="020B0503020204020204" pitchFamily="34" charset="-122"/>
            <a:ea typeface="微软雅黑" panose="020B0503020204020204" pitchFamily="34" charset="-122"/>
          </a:endParaRPr>
        </a:p>
      </dgm:t>
    </dgm:pt>
    <dgm:pt modelId="{684390BF-CE82-408C-B6FE-5FABD574F677}" type="parTrans" cxnId="{44331B87-1388-40A5-BACB-A90B22FA464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EEF43AE3-94DF-48E5-963A-984120D6011B}" type="sibTrans" cxnId="{44331B87-1388-40A5-BACB-A90B22FA464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47B659DE-4EDA-42D7-A4CC-BAFAAE258D73}">
      <dgm:prSet custT="1"/>
      <dgm:spPr/>
      <dgm:t>
        <a:bodyPr/>
        <a:lstStyle/>
        <a:p>
          <a:r>
            <a:rPr lang="zh-CN" altLang="en-US" sz="1800" dirty="0" smtClean="0">
              <a:latin typeface="微软雅黑" panose="020B0503020204020204" pitchFamily="34" charset="-122"/>
              <a:ea typeface="微软雅黑" panose="020B0503020204020204" pitchFamily="34" charset="-122"/>
            </a:rPr>
            <a:t>系统功能易用、操作人性化。实现文件自由拖动、批量修改、全文检索、模糊查询等功能。</a:t>
          </a:r>
          <a:endParaRPr lang="zh-CN" altLang="en-US" sz="1800" dirty="0">
            <a:latin typeface="微软雅黑" panose="020B0503020204020204" pitchFamily="34" charset="-122"/>
            <a:ea typeface="微软雅黑" panose="020B0503020204020204" pitchFamily="34" charset="-122"/>
          </a:endParaRPr>
        </a:p>
      </dgm:t>
    </dgm:pt>
    <dgm:pt modelId="{A3312F3F-71AC-4C56-8355-462FBA2DD4AE}" type="parTrans" cxnId="{FE56777D-3F8E-4709-B2E4-14BDEF26675F}">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22116ED5-0372-4A0C-B05E-12A8C0EC5E8E}" type="sibTrans" cxnId="{FE56777D-3F8E-4709-B2E4-14BDEF26675F}">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15C8D641-DC3F-4779-8633-5347F3264C79}">
      <dgm:prSet custT="1"/>
      <dgm:spPr/>
      <dgm:t>
        <a:bodyPr/>
        <a:lstStyle/>
        <a:p>
          <a:r>
            <a:rPr lang="zh-CN" altLang="en-US" sz="1800" dirty="0" smtClean="0">
              <a:latin typeface="微软雅黑" panose="020B0503020204020204" pitchFamily="34" charset="-122"/>
              <a:ea typeface="微软雅黑" panose="020B0503020204020204" pitchFamily="34" charset="-122"/>
            </a:rPr>
            <a:t>增强档案管理的时效性。实现了档案同步收集、同步验收、同步归档“三同步”。</a:t>
          </a:r>
          <a:endParaRPr lang="zh-CN" altLang="en-US" sz="1800" dirty="0">
            <a:latin typeface="微软雅黑" panose="020B0503020204020204" pitchFamily="34" charset="-122"/>
            <a:ea typeface="微软雅黑" panose="020B0503020204020204" pitchFamily="34" charset="-122"/>
          </a:endParaRPr>
        </a:p>
      </dgm:t>
    </dgm:pt>
    <dgm:pt modelId="{0DE8A7D0-992F-4410-9351-2ACF49E9F9F2}" type="parTrans" cxnId="{950FE7F3-D63E-4A09-8031-52B6D557592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F1D91584-52F9-467A-B3F3-69685D86BD76}" type="sibTrans" cxnId="{950FE7F3-D63E-4A09-8031-52B6D557592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5B6F073-504E-4607-8B57-B5210560211B}">
      <dgm:prSet custT="1"/>
      <dgm:spPr/>
      <dgm:t>
        <a:bodyPr/>
        <a:lstStyle/>
        <a:p>
          <a:r>
            <a:rPr lang="zh-CN" altLang="en-US" sz="1800" dirty="0" smtClean="0">
              <a:latin typeface="微软雅黑" panose="020B0503020204020204" pitchFamily="34" charset="-122"/>
              <a:ea typeface="微软雅黑" panose="020B0503020204020204" pitchFamily="34" charset="-122"/>
            </a:rPr>
            <a:t>形像直观的展现档案工作进度。</a:t>
          </a:r>
          <a:endParaRPr lang="zh-CN" altLang="en-US" sz="1800" dirty="0">
            <a:latin typeface="微软雅黑" panose="020B0503020204020204" pitchFamily="34" charset="-122"/>
            <a:ea typeface="微软雅黑" panose="020B0503020204020204" pitchFamily="34" charset="-122"/>
          </a:endParaRPr>
        </a:p>
      </dgm:t>
    </dgm:pt>
    <dgm:pt modelId="{F0AD7AC7-0A79-4E33-A665-71438F7E7E9E}" type="parTrans" cxnId="{219DAB92-712F-4371-A189-C118CB57E21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FA6799D8-B342-4FDC-B619-14C3E96E31B6}" type="sibTrans" cxnId="{219DAB92-712F-4371-A189-C118CB57E21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CA3A7F66-84B5-41B3-A136-7882DFBA830D}">
      <dgm:prSet custT="1"/>
      <dgm:spPr/>
      <dgm:t>
        <a:bodyPr/>
        <a:lstStyle/>
        <a:p>
          <a:r>
            <a:rPr lang="zh-CN" altLang="en-US" sz="1800" dirty="0" smtClean="0">
              <a:latin typeface="微软雅黑" panose="020B0503020204020204" pitchFamily="34" charset="-122"/>
              <a:ea typeface="微软雅黑" panose="020B0503020204020204" pitchFamily="34" charset="-122"/>
            </a:rPr>
            <a:t>在线进行电子档案的验收申请和移交。</a:t>
          </a:r>
          <a:endParaRPr lang="zh-CN" altLang="en-US" sz="1800" dirty="0">
            <a:latin typeface="微软雅黑" panose="020B0503020204020204" pitchFamily="34" charset="-122"/>
            <a:ea typeface="微软雅黑" panose="020B0503020204020204" pitchFamily="34" charset="-122"/>
          </a:endParaRPr>
        </a:p>
      </dgm:t>
    </dgm:pt>
    <dgm:pt modelId="{0180D5D6-566D-4E98-ADDE-8CE088CC23B6}" type="parTrans" cxnId="{6E8CB783-8D04-40D4-A873-432B6FA3615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F7B1CBC6-7B14-45B7-9897-8BB4F5589847}" type="sibTrans" cxnId="{6E8CB783-8D04-40D4-A873-432B6FA3615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FCDE1ED1-FF3D-4C7C-B427-F08A7A3FAF65}">
      <dgm:prSet custT="1"/>
      <dgm:spPr/>
      <dgm:t>
        <a:bodyPr/>
        <a:lstStyle/>
        <a:p>
          <a:r>
            <a:rPr lang="zh-CN" altLang="en-US" sz="1800" dirty="0" smtClean="0">
              <a:latin typeface="微软雅黑" panose="020B0503020204020204" pitchFamily="34" charset="-122"/>
              <a:ea typeface="微软雅黑" panose="020B0503020204020204" pitchFamily="34" charset="-122"/>
            </a:rPr>
            <a:t>建立全省统一的交通建设项目电子档案数据中心，实现在线利用、借阅管理等资源共享的功能。</a:t>
          </a:r>
          <a:endParaRPr lang="zh-CN" altLang="en-US" sz="1800" dirty="0">
            <a:latin typeface="微软雅黑" panose="020B0503020204020204" pitchFamily="34" charset="-122"/>
            <a:ea typeface="微软雅黑" panose="020B0503020204020204" pitchFamily="34" charset="-122"/>
          </a:endParaRPr>
        </a:p>
      </dgm:t>
    </dgm:pt>
    <dgm:pt modelId="{773FEBD3-C350-407F-9604-8804A94FA762}" type="parTrans" cxnId="{861E2B9F-2F20-4581-9E78-01CCC917F03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9E7A08E-C7A2-4B30-A32B-99E6139B5403}" type="sibTrans" cxnId="{861E2B9F-2F20-4581-9E78-01CCC917F03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97A31B4-0DE9-41BC-A71A-DB22F18D928D}">
      <dgm:prSet custT="1"/>
      <dgm:spPr/>
      <dgm:t>
        <a:bodyPr/>
        <a:lstStyle/>
        <a:p>
          <a:r>
            <a:rPr lang="zh-CN" altLang="en-US" sz="1800" dirty="0" smtClean="0">
              <a:latin typeface="微软雅黑" panose="020B0503020204020204" pitchFamily="34" charset="-122"/>
              <a:ea typeface="微软雅黑" panose="020B0503020204020204" pitchFamily="34" charset="-122"/>
            </a:rPr>
            <a:t>档案操作全程监控，保留操作记录。</a:t>
          </a:r>
          <a:endParaRPr lang="zh-CN" altLang="en-US" sz="1800" dirty="0">
            <a:latin typeface="微软雅黑" panose="020B0503020204020204" pitchFamily="34" charset="-122"/>
            <a:ea typeface="微软雅黑" panose="020B0503020204020204" pitchFamily="34" charset="-122"/>
          </a:endParaRPr>
        </a:p>
      </dgm:t>
    </dgm:pt>
    <dgm:pt modelId="{848A7FA7-9F94-45DB-8962-E62D2F1720D8}" type="parTrans" cxnId="{B761EAD0-2BCA-4E79-BF97-E93B6781B00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5528D525-5CA3-4460-8F74-24F91FF30008}" type="sibTrans" cxnId="{B761EAD0-2BCA-4E79-BF97-E93B6781B00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10DDD29F-C3F9-44A7-BC50-842F7CDA3143}">
      <dgm:prSet phldrT="[文本]" phldr="1" custT="1"/>
      <dgm:spPr/>
      <dgm:t>
        <a:bodyPr/>
        <a:lstStyle/>
        <a:p>
          <a:endParaRPr lang="zh-CN" altLang="en-US" sz="1800" dirty="0">
            <a:latin typeface="微软雅黑" panose="020B0503020204020204" pitchFamily="34" charset="-122"/>
            <a:ea typeface="微软雅黑" panose="020B0503020204020204" pitchFamily="34" charset="-122"/>
          </a:endParaRPr>
        </a:p>
      </dgm:t>
    </dgm:pt>
    <dgm:pt modelId="{69CF8467-A486-4F61-B469-68A7DC8CBDE3}" type="sibTrans" cxnId="{FBA06C1B-7BE7-4E53-8838-93BBC6992AC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32B1EF47-AD38-4DA8-887D-D76C40D2EB83}" type="parTrans" cxnId="{FBA06C1B-7BE7-4E53-8838-93BBC6992AC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4FE9086F-E7B0-4ECA-8748-43D3405F0B3A}" type="pres">
      <dgm:prSet presAssocID="{48B78321-92FB-4EB0-B4B2-42BD224A4AC8}" presName="vert0" presStyleCnt="0">
        <dgm:presLayoutVars>
          <dgm:dir/>
          <dgm:animOne val="branch"/>
          <dgm:animLvl val="lvl"/>
        </dgm:presLayoutVars>
      </dgm:prSet>
      <dgm:spPr/>
      <dgm:t>
        <a:bodyPr/>
        <a:lstStyle/>
        <a:p>
          <a:endParaRPr lang="zh-CN" altLang="en-US"/>
        </a:p>
      </dgm:t>
    </dgm:pt>
    <dgm:pt modelId="{7297528A-1879-4801-BB82-046FC2956D95}" type="pres">
      <dgm:prSet presAssocID="{10DDD29F-C3F9-44A7-BC50-842F7CDA3143}" presName="thickLine" presStyleLbl="alignNode1" presStyleIdx="0" presStyleCnt="1"/>
      <dgm:spPr/>
    </dgm:pt>
    <dgm:pt modelId="{17ABE61E-A84D-43F2-B6BD-BCDF60D17080}" type="pres">
      <dgm:prSet presAssocID="{10DDD29F-C3F9-44A7-BC50-842F7CDA3143}" presName="horz1" presStyleCnt="0"/>
      <dgm:spPr/>
    </dgm:pt>
    <dgm:pt modelId="{319165F2-26D2-41D0-8046-3C6240A1C1A4}" type="pres">
      <dgm:prSet presAssocID="{10DDD29F-C3F9-44A7-BC50-842F7CDA3143}" presName="tx1" presStyleLbl="revTx" presStyleIdx="0" presStyleCnt="10" custFlipHor="1" custScaleX="8270"/>
      <dgm:spPr/>
      <dgm:t>
        <a:bodyPr/>
        <a:lstStyle/>
        <a:p>
          <a:endParaRPr lang="zh-CN" altLang="en-US"/>
        </a:p>
      </dgm:t>
    </dgm:pt>
    <dgm:pt modelId="{7FB81349-BDE4-4940-B06E-780310816EA2}" type="pres">
      <dgm:prSet presAssocID="{10DDD29F-C3F9-44A7-BC50-842F7CDA3143}" presName="vert1" presStyleCnt="0"/>
      <dgm:spPr/>
    </dgm:pt>
    <dgm:pt modelId="{B3EFF1C2-917A-466D-B528-40C2BD7DE4D4}" type="pres">
      <dgm:prSet presAssocID="{782E35F4-2551-4BFA-9114-225CAAA12FDF}" presName="vertSpace2a" presStyleCnt="0"/>
      <dgm:spPr/>
    </dgm:pt>
    <dgm:pt modelId="{ECEFFEE7-13D7-4F8E-AC34-3DE356725863}" type="pres">
      <dgm:prSet presAssocID="{782E35F4-2551-4BFA-9114-225CAAA12FDF}" presName="horz2" presStyleCnt="0"/>
      <dgm:spPr/>
    </dgm:pt>
    <dgm:pt modelId="{DE72220E-8401-4938-B44E-20E13EA3EA5A}" type="pres">
      <dgm:prSet presAssocID="{782E35F4-2551-4BFA-9114-225CAAA12FDF}" presName="horzSpace2" presStyleCnt="0"/>
      <dgm:spPr/>
    </dgm:pt>
    <dgm:pt modelId="{CE2B06E0-0D02-42E1-B4EC-06AEF62FCFD4}" type="pres">
      <dgm:prSet presAssocID="{782E35F4-2551-4BFA-9114-225CAAA12FDF}" presName="tx2" presStyleLbl="revTx" presStyleIdx="1" presStyleCnt="10" custScaleX="138685" custScaleY="147908"/>
      <dgm:spPr/>
      <dgm:t>
        <a:bodyPr/>
        <a:lstStyle/>
        <a:p>
          <a:endParaRPr lang="zh-CN" altLang="en-US"/>
        </a:p>
      </dgm:t>
    </dgm:pt>
    <dgm:pt modelId="{34846FCD-1B2D-40C9-8B7F-F8BC43B4F4D1}" type="pres">
      <dgm:prSet presAssocID="{782E35F4-2551-4BFA-9114-225CAAA12FDF}" presName="vert2" presStyleCnt="0"/>
      <dgm:spPr/>
    </dgm:pt>
    <dgm:pt modelId="{81A6788B-1C85-4790-9725-EA8284811CCE}" type="pres">
      <dgm:prSet presAssocID="{782E35F4-2551-4BFA-9114-225CAAA12FDF}" presName="thinLine2b" presStyleLbl="callout" presStyleIdx="0" presStyleCnt="9"/>
      <dgm:spPr/>
    </dgm:pt>
    <dgm:pt modelId="{6946BBC8-F68A-4527-9F96-88E5469067EF}" type="pres">
      <dgm:prSet presAssocID="{782E35F4-2551-4BFA-9114-225CAAA12FDF}" presName="vertSpace2b" presStyleCnt="0"/>
      <dgm:spPr/>
    </dgm:pt>
    <dgm:pt modelId="{FC05F445-5F35-4B1B-BF09-CD7318FA01F9}" type="pres">
      <dgm:prSet presAssocID="{66FDC027-DCA7-4F67-AC44-2DE00F912B69}" presName="horz2" presStyleCnt="0"/>
      <dgm:spPr/>
    </dgm:pt>
    <dgm:pt modelId="{B2335796-48BA-4776-AEBA-E0F330BF6A79}" type="pres">
      <dgm:prSet presAssocID="{66FDC027-DCA7-4F67-AC44-2DE00F912B69}" presName="horzSpace2" presStyleCnt="0"/>
      <dgm:spPr/>
    </dgm:pt>
    <dgm:pt modelId="{8DCFC013-BD20-445E-AE15-06C488CF1B4D}" type="pres">
      <dgm:prSet presAssocID="{66FDC027-DCA7-4F67-AC44-2DE00F912B69}" presName="tx2" presStyleLbl="revTx" presStyleIdx="2" presStyleCnt="10" custScaleX="147898"/>
      <dgm:spPr/>
      <dgm:t>
        <a:bodyPr/>
        <a:lstStyle/>
        <a:p>
          <a:endParaRPr lang="zh-CN" altLang="en-US"/>
        </a:p>
      </dgm:t>
    </dgm:pt>
    <dgm:pt modelId="{CBAF7469-5BBB-45F9-AFBF-7CDFB17F06C6}" type="pres">
      <dgm:prSet presAssocID="{66FDC027-DCA7-4F67-AC44-2DE00F912B69}" presName="vert2" presStyleCnt="0"/>
      <dgm:spPr/>
    </dgm:pt>
    <dgm:pt modelId="{E11381F0-414E-4732-AFA7-9656DBCF1017}" type="pres">
      <dgm:prSet presAssocID="{66FDC027-DCA7-4F67-AC44-2DE00F912B69}" presName="thinLine2b" presStyleLbl="callout" presStyleIdx="1" presStyleCnt="9"/>
      <dgm:spPr/>
    </dgm:pt>
    <dgm:pt modelId="{F99863E8-76CE-427A-BB0F-9C1A87B4B43E}" type="pres">
      <dgm:prSet presAssocID="{66FDC027-DCA7-4F67-AC44-2DE00F912B69}" presName="vertSpace2b" presStyleCnt="0"/>
      <dgm:spPr/>
    </dgm:pt>
    <dgm:pt modelId="{9A110C44-D6AB-4A95-9D02-CF0BF45649FC}" type="pres">
      <dgm:prSet presAssocID="{21264CC0-0A79-4C96-B8CC-51A2B94052C8}" presName="horz2" presStyleCnt="0"/>
      <dgm:spPr/>
    </dgm:pt>
    <dgm:pt modelId="{942CE7D9-BA19-4796-B541-08DA33B467A0}" type="pres">
      <dgm:prSet presAssocID="{21264CC0-0A79-4C96-B8CC-51A2B94052C8}" presName="horzSpace2" presStyleCnt="0"/>
      <dgm:spPr/>
    </dgm:pt>
    <dgm:pt modelId="{24828B90-0AB5-4F04-B555-84BB3FC0337B}" type="pres">
      <dgm:prSet presAssocID="{21264CC0-0A79-4C96-B8CC-51A2B94052C8}" presName="tx2" presStyleLbl="revTx" presStyleIdx="3" presStyleCnt="10" custScaleX="135599"/>
      <dgm:spPr/>
      <dgm:t>
        <a:bodyPr/>
        <a:lstStyle/>
        <a:p>
          <a:endParaRPr lang="zh-CN" altLang="en-US"/>
        </a:p>
      </dgm:t>
    </dgm:pt>
    <dgm:pt modelId="{6B01E69A-E732-4F1A-A65C-60E3E9951BC4}" type="pres">
      <dgm:prSet presAssocID="{21264CC0-0A79-4C96-B8CC-51A2B94052C8}" presName="vert2" presStyleCnt="0"/>
      <dgm:spPr/>
    </dgm:pt>
    <dgm:pt modelId="{1E8C7E53-FAE0-45D6-A506-74194B97CFB5}" type="pres">
      <dgm:prSet presAssocID="{21264CC0-0A79-4C96-B8CC-51A2B94052C8}" presName="thinLine2b" presStyleLbl="callout" presStyleIdx="2" presStyleCnt="9"/>
      <dgm:spPr/>
    </dgm:pt>
    <dgm:pt modelId="{96A9F381-EBCC-4266-8711-90C613148F16}" type="pres">
      <dgm:prSet presAssocID="{21264CC0-0A79-4C96-B8CC-51A2B94052C8}" presName="vertSpace2b" presStyleCnt="0"/>
      <dgm:spPr/>
    </dgm:pt>
    <dgm:pt modelId="{EC5D8249-778E-47AC-BF63-14A4C584B3BC}" type="pres">
      <dgm:prSet presAssocID="{15C8D641-DC3F-4779-8633-5347F3264C79}" presName="horz2" presStyleCnt="0"/>
      <dgm:spPr/>
    </dgm:pt>
    <dgm:pt modelId="{1DF1CC5E-9879-4190-90AA-459A90F09E28}" type="pres">
      <dgm:prSet presAssocID="{15C8D641-DC3F-4779-8633-5347F3264C79}" presName="horzSpace2" presStyleCnt="0"/>
      <dgm:spPr/>
    </dgm:pt>
    <dgm:pt modelId="{B0E20CF2-FC36-4583-98CE-F14FC3F0C5AE}" type="pres">
      <dgm:prSet presAssocID="{15C8D641-DC3F-4779-8633-5347F3264C79}" presName="tx2" presStyleLbl="revTx" presStyleIdx="4" presStyleCnt="10" custScaleX="135786"/>
      <dgm:spPr/>
      <dgm:t>
        <a:bodyPr/>
        <a:lstStyle/>
        <a:p>
          <a:endParaRPr lang="zh-CN" altLang="en-US"/>
        </a:p>
      </dgm:t>
    </dgm:pt>
    <dgm:pt modelId="{DFFDC80B-0460-4005-B709-1584F91B782C}" type="pres">
      <dgm:prSet presAssocID="{15C8D641-DC3F-4779-8633-5347F3264C79}" presName="vert2" presStyleCnt="0"/>
      <dgm:spPr/>
    </dgm:pt>
    <dgm:pt modelId="{BD7B666F-289E-4B26-BA12-164CDADFD62D}" type="pres">
      <dgm:prSet presAssocID="{15C8D641-DC3F-4779-8633-5347F3264C79}" presName="thinLine2b" presStyleLbl="callout" presStyleIdx="3" presStyleCnt="9"/>
      <dgm:spPr/>
    </dgm:pt>
    <dgm:pt modelId="{F4364A8D-2B4F-49B4-B0D9-2AB6C0A52203}" type="pres">
      <dgm:prSet presAssocID="{15C8D641-DC3F-4779-8633-5347F3264C79}" presName="vertSpace2b" presStyleCnt="0"/>
      <dgm:spPr/>
    </dgm:pt>
    <dgm:pt modelId="{D6F87EB9-850C-470C-86CF-41D99400D1E3}" type="pres">
      <dgm:prSet presAssocID="{75B6F073-504E-4607-8B57-B5210560211B}" presName="horz2" presStyleCnt="0"/>
      <dgm:spPr/>
    </dgm:pt>
    <dgm:pt modelId="{67693444-2AE4-40EB-AFF5-1D977BAFE58B}" type="pres">
      <dgm:prSet presAssocID="{75B6F073-504E-4607-8B57-B5210560211B}" presName="horzSpace2" presStyleCnt="0"/>
      <dgm:spPr/>
    </dgm:pt>
    <dgm:pt modelId="{6A7D22F4-1D7F-4642-B9A8-78D32FC38E0C}" type="pres">
      <dgm:prSet presAssocID="{75B6F073-504E-4607-8B57-B5210560211B}" presName="tx2" presStyleLbl="revTx" presStyleIdx="5" presStyleCnt="10"/>
      <dgm:spPr/>
      <dgm:t>
        <a:bodyPr/>
        <a:lstStyle/>
        <a:p>
          <a:endParaRPr lang="zh-CN" altLang="en-US"/>
        </a:p>
      </dgm:t>
    </dgm:pt>
    <dgm:pt modelId="{7AB49E38-47F7-4A93-AE65-F31646D21453}" type="pres">
      <dgm:prSet presAssocID="{75B6F073-504E-4607-8B57-B5210560211B}" presName="vert2" presStyleCnt="0"/>
      <dgm:spPr/>
    </dgm:pt>
    <dgm:pt modelId="{586D56A4-0DC5-4652-B3DB-4C82F883F264}" type="pres">
      <dgm:prSet presAssocID="{75B6F073-504E-4607-8B57-B5210560211B}" presName="thinLine2b" presStyleLbl="callout" presStyleIdx="4" presStyleCnt="9"/>
      <dgm:spPr/>
    </dgm:pt>
    <dgm:pt modelId="{0D172C07-945F-460A-80EF-49D880F11842}" type="pres">
      <dgm:prSet presAssocID="{75B6F073-504E-4607-8B57-B5210560211B}" presName="vertSpace2b" presStyleCnt="0"/>
      <dgm:spPr/>
    </dgm:pt>
    <dgm:pt modelId="{0F2CC0CA-1791-46CA-AC63-A5A6E36827D7}" type="pres">
      <dgm:prSet presAssocID="{CA3A7F66-84B5-41B3-A136-7882DFBA830D}" presName="horz2" presStyleCnt="0"/>
      <dgm:spPr/>
    </dgm:pt>
    <dgm:pt modelId="{4AD72A6C-790B-48F0-BEF2-56F7AB829AC9}" type="pres">
      <dgm:prSet presAssocID="{CA3A7F66-84B5-41B3-A136-7882DFBA830D}" presName="horzSpace2" presStyleCnt="0"/>
      <dgm:spPr/>
    </dgm:pt>
    <dgm:pt modelId="{30B43A7F-7EAE-4A56-BEAF-F0D3CB09C2D8}" type="pres">
      <dgm:prSet presAssocID="{CA3A7F66-84B5-41B3-A136-7882DFBA830D}" presName="tx2" presStyleLbl="revTx" presStyleIdx="6" presStyleCnt="10"/>
      <dgm:spPr/>
      <dgm:t>
        <a:bodyPr/>
        <a:lstStyle/>
        <a:p>
          <a:endParaRPr lang="zh-CN" altLang="en-US"/>
        </a:p>
      </dgm:t>
    </dgm:pt>
    <dgm:pt modelId="{624A9C8B-4FDC-454D-8285-955A278E7F4E}" type="pres">
      <dgm:prSet presAssocID="{CA3A7F66-84B5-41B3-A136-7882DFBA830D}" presName="vert2" presStyleCnt="0"/>
      <dgm:spPr/>
    </dgm:pt>
    <dgm:pt modelId="{3C46DDD8-4CDF-4D11-B897-0E312F618E5A}" type="pres">
      <dgm:prSet presAssocID="{CA3A7F66-84B5-41B3-A136-7882DFBA830D}" presName="thinLine2b" presStyleLbl="callout" presStyleIdx="5" presStyleCnt="9"/>
      <dgm:spPr/>
    </dgm:pt>
    <dgm:pt modelId="{B869D5E3-552E-40BE-ABB0-1699913F6C92}" type="pres">
      <dgm:prSet presAssocID="{CA3A7F66-84B5-41B3-A136-7882DFBA830D}" presName="vertSpace2b" presStyleCnt="0"/>
      <dgm:spPr/>
    </dgm:pt>
    <dgm:pt modelId="{27F8D74C-F067-4C2A-B63C-5C5BABB3EADC}" type="pres">
      <dgm:prSet presAssocID="{FCDE1ED1-FF3D-4C7C-B427-F08A7A3FAF65}" presName="horz2" presStyleCnt="0"/>
      <dgm:spPr/>
    </dgm:pt>
    <dgm:pt modelId="{F5A3F6D4-FC44-4ED9-AAE9-75EE41B1A9EC}" type="pres">
      <dgm:prSet presAssocID="{FCDE1ED1-FF3D-4C7C-B427-F08A7A3FAF65}" presName="horzSpace2" presStyleCnt="0"/>
      <dgm:spPr/>
    </dgm:pt>
    <dgm:pt modelId="{3AF4B527-A7E3-4E2A-AEEF-1BD8E4D789A3}" type="pres">
      <dgm:prSet presAssocID="{FCDE1ED1-FF3D-4C7C-B427-F08A7A3FAF65}" presName="tx2" presStyleLbl="revTx" presStyleIdx="7" presStyleCnt="10" custScaleX="139664"/>
      <dgm:spPr/>
      <dgm:t>
        <a:bodyPr/>
        <a:lstStyle/>
        <a:p>
          <a:endParaRPr lang="zh-CN" altLang="en-US"/>
        </a:p>
      </dgm:t>
    </dgm:pt>
    <dgm:pt modelId="{8459FE19-E1B1-44BD-945C-5A061A559452}" type="pres">
      <dgm:prSet presAssocID="{FCDE1ED1-FF3D-4C7C-B427-F08A7A3FAF65}" presName="vert2" presStyleCnt="0"/>
      <dgm:spPr/>
    </dgm:pt>
    <dgm:pt modelId="{6459C753-B3B3-4DEE-ABB7-849E933BE486}" type="pres">
      <dgm:prSet presAssocID="{FCDE1ED1-FF3D-4C7C-B427-F08A7A3FAF65}" presName="thinLine2b" presStyleLbl="callout" presStyleIdx="6" presStyleCnt="9"/>
      <dgm:spPr/>
    </dgm:pt>
    <dgm:pt modelId="{4AEF895B-57F8-40D0-BF63-D98F3C6C70AD}" type="pres">
      <dgm:prSet presAssocID="{FCDE1ED1-FF3D-4C7C-B427-F08A7A3FAF65}" presName="vertSpace2b" presStyleCnt="0"/>
      <dgm:spPr/>
    </dgm:pt>
    <dgm:pt modelId="{8471A89C-465A-48B3-8703-6198BDD22DCE}" type="pres">
      <dgm:prSet presAssocID="{D97A31B4-0DE9-41BC-A71A-DB22F18D928D}" presName="horz2" presStyleCnt="0"/>
      <dgm:spPr/>
    </dgm:pt>
    <dgm:pt modelId="{453AC9D7-346C-4636-8AD3-356604A7B975}" type="pres">
      <dgm:prSet presAssocID="{D97A31B4-0DE9-41BC-A71A-DB22F18D928D}" presName="horzSpace2" presStyleCnt="0"/>
      <dgm:spPr/>
    </dgm:pt>
    <dgm:pt modelId="{9F0ED79B-7EA7-4D9C-9A74-F98C90AB1DD5}" type="pres">
      <dgm:prSet presAssocID="{D97A31B4-0DE9-41BC-A71A-DB22F18D928D}" presName="tx2" presStyleLbl="revTx" presStyleIdx="8" presStyleCnt="10"/>
      <dgm:spPr/>
      <dgm:t>
        <a:bodyPr/>
        <a:lstStyle/>
        <a:p>
          <a:endParaRPr lang="zh-CN" altLang="en-US"/>
        </a:p>
      </dgm:t>
    </dgm:pt>
    <dgm:pt modelId="{670019EB-8622-4EBC-95C4-C1C0E6F20C67}" type="pres">
      <dgm:prSet presAssocID="{D97A31B4-0DE9-41BC-A71A-DB22F18D928D}" presName="vert2" presStyleCnt="0"/>
      <dgm:spPr/>
    </dgm:pt>
    <dgm:pt modelId="{733C2F79-F053-42E3-988D-DAE5007F2E9F}" type="pres">
      <dgm:prSet presAssocID="{D97A31B4-0DE9-41BC-A71A-DB22F18D928D}" presName="thinLine2b" presStyleLbl="callout" presStyleIdx="7" presStyleCnt="9"/>
      <dgm:spPr/>
    </dgm:pt>
    <dgm:pt modelId="{A71A54C5-4503-4F30-B75C-AC66B0B6F365}" type="pres">
      <dgm:prSet presAssocID="{D97A31B4-0DE9-41BC-A71A-DB22F18D928D}" presName="vertSpace2b" presStyleCnt="0"/>
      <dgm:spPr/>
    </dgm:pt>
    <dgm:pt modelId="{792DD129-10D9-45CC-84D3-4023EB2B993C}" type="pres">
      <dgm:prSet presAssocID="{47B659DE-4EDA-42D7-A4CC-BAFAAE258D73}" presName="horz2" presStyleCnt="0"/>
      <dgm:spPr/>
    </dgm:pt>
    <dgm:pt modelId="{EA30C9CA-A723-4E48-9B1E-00F52B2658DE}" type="pres">
      <dgm:prSet presAssocID="{47B659DE-4EDA-42D7-A4CC-BAFAAE258D73}" presName="horzSpace2" presStyleCnt="0"/>
      <dgm:spPr/>
    </dgm:pt>
    <dgm:pt modelId="{737DECDF-0515-4738-AB06-92CA05536D2E}" type="pres">
      <dgm:prSet presAssocID="{47B659DE-4EDA-42D7-A4CC-BAFAAE258D73}" presName="tx2" presStyleLbl="revTx" presStyleIdx="9" presStyleCnt="10" custScaleX="143821"/>
      <dgm:spPr/>
      <dgm:t>
        <a:bodyPr/>
        <a:lstStyle/>
        <a:p>
          <a:endParaRPr lang="zh-CN" altLang="en-US"/>
        </a:p>
      </dgm:t>
    </dgm:pt>
    <dgm:pt modelId="{EF1AFEF0-F558-4A8B-B8A7-25AAB8032E93}" type="pres">
      <dgm:prSet presAssocID="{47B659DE-4EDA-42D7-A4CC-BAFAAE258D73}" presName="vert2" presStyleCnt="0"/>
      <dgm:spPr/>
    </dgm:pt>
    <dgm:pt modelId="{E10B561E-CDDD-4847-8480-0E55BF69A0CA}" type="pres">
      <dgm:prSet presAssocID="{47B659DE-4EDA-42D7-A4CC-BAFAAE258D73}" presName="thinLine2b" presStyleLbl="callout" presStyleIdx="8" presStyleCnt="9"/>
      <dgm:spPr/>
    </dgm:pt>
    <dgm:pt modelId="{D0D4BF98-2F48-4ABF-A376-EDD31F0EB073}" type="pres">
      <dgm:prSet presAssocID="{47B659DE-4EDA-42D7-A4CC-BAFAAE258D73}" presName="vertSpace2b" presStyleCnt="0"/>
      <dgm:spPr/>
    </dgm:pt>
  </dgm:ptLst>
  <dgm:cxnLst>
    <dgm:cxn modelId="{861E2B9F-2F20-4581-9E78-01CCC917F03E}" srcId="{10DDD29F-C3F9-44A7-BC50-842F7CDA3143}" destId="{FCDE1ED1-FF3D-4C7C-B427-F08A7A3FAF65}" srcOrd="6" destOrd="0" parTransId="{773FEBD3-C350-407F-9604-8804A94FA762}" sibTransId="{D9E7A08E-C7A2-4B30-A32B-99E6139B5403}"/>
    <dgm:cxn modelId="{DF5DA0FE-AD32-4E5B-89EF-03BB2DF51AB0}" type="presOf" srcId="{21264CC0-0A79-4C96-B8CC-51A2B94052C8}" destId="{24828B90-0AB5-4F04-B555-84BB3FC0337B}" srcOrd="0" destOrd="0" presId="urn:microsoft.com/office/officeart/2008/layout/LinedList"/>
    <dgm:cxn modelId="{FE56777D-3F8E-4709-B2E4-14BDEF26675F}" srcId="{10DDD29F-C3F9-44A7-BC50-842F7CDA3143}" destId="{47B659DE-4EDA-42D7-A4CC-BAFAAE258D73}" srcOrd="8" destOrd="0" parTransId="{A3312F3F-71AC-4C56-8355-462FBA2DD4AE}" sibTransId="{22116ED5-0372-4A0C-B05E-12A8C0EC5E8E}"/>
    <dgm:cxn modelId="{572D6ACA-165F-47F4-8635-01E32F988D1A}" type="presOf" srcId="{66FDC027-DCA7-4F67-AC44-2DE00F912B69}" destId="{8DCFC013-BD20-445E-AE15-06C488CF1B4D}" srcOrd="0" destOrd="0" presId="urn:microsoft.com/office/officeart/2008/layout/LinedList"/>
    <dgm:cxn modelId="{B761EAD0-2BCA-4E79-BF97-E93B6781B006}" srcId="{10DDD29F-C3F9-44A7-BC50-842F7CDA3143}" destId="{D97A31B4-0DE9-41BC-A71A-DB22F18D928D}" srcOrd="7" destOrd="0" parTransId="{848A7FA7-9F94-45DB-8962-E62D2F1720D8}" sibTransId="{5528D525-5CA3-4460-8F74-24F91FF30008}"/>
    <dgm:cxn modelId="{49426C51-EB44-4821-B9AB-2B17D1C7174A}" type="presOf" srcId="{75B6F073-504E-4607-8B57-B5210560211B}" destId="{6A7D22F4-1D7F-4642-B9A8-78D32FC38E0C}" srcOrd="0" destOrd="0" presId="urn:microsoft.com/office/officeart/2008/layout/LinedList"/>
    <dgm:cxn modelId="{6BF64907-9E2A-4304-B11F-A27281F6C9D3}" type="presOf" srcId="{48B78321-92FB-4EB0-B4B2-42BD224A4AC8}" destId="{4FE9086F-E7B0-4ECA-8748-43D3405F0B3A}" srcOrd="0" destOrd="0" presId="urn:microsoft.com/office/officeart/2008/layout/LinedList"/>
    <dgm:cxn modelId="{11D784D5-CB11-484B-BA9C-75D35A26EE18}" type="presOf" srcId="{15C8D641-DC3F-4779-8633-5347F3264C79}" destId="{B0E20CF2-FC36-4583-98CE-F14FC3F0C5AE}" srcOrd="0" destOrd="0" presId="urn:microsoft.com/office/officeart/2008/layout/LinedList"/>
    <dgm:cxn modelId="{26CDD243-05D4-4805-B2D1-BA6C7223BBAA}" type="presOf" srcId="{D97A31B4-0DE9-41BC-A71A-DB22F18D928D}" destId="{9F0ED79B-7EA7-4D9C-9A74-F98C90AB1DD5}" srcOrd="0" destOrd="0" presId="urn:microsoft.com/office/officeart/2008/layout/LinedList"/>
    <dgm:cxn modelId="{6E8CB783-8D04-40D4-A873-432B6FA36159}" srcId="{10DDD29F-C3F9-44A7-BC50-842F7CDA3143}" destId="{CA3A7F66-84B5-41B3-A136-7882DFBA830D}" srcOrd="5" destOrd="0" parTransId="{0180D5D6-566D-4E98-ADDE-8CE088CC23B6}" sibTransId="{F7B1CBC6-7B14-45B7-9897-8BB4F5589847}"/>
    <dgm:cxn modelId="{219DAB92-712F-4371-A189-C118CB57E219}" srcId="{10DDD29F-C3F9-44A7-BC50-842F7CDA3143}" destId="{75B6F073-504E-4607-8B57-B5210560211B}" srcOrd="4" destOrd="0" parTransId="{F0AD7AC7-0A79-4E33-A665-71438F7E7E9E}" sibTransId="{FA6799D8-B342-4FDC-B619-14C3E96E31B6}"/>
    <dgm:cxn modelId="{47C8ADE4-5BCD-42FC-887C-BD53D5E057F5}" type="presOf" srcId="{782E35F4-2551-4BFA-9114-225CAAA12FDF}" destId="{CE2B06E0-0D02-42E1-B4EC-06AEF62FCFD4}" srcOrd="0" destOrd="0" presId="urn:microsoft.com/office/officeart/2008/layout/LinedList"/>
    <dgm:cxn modelId="{950FE7F3-D63E-4A09-8031-52B6D557592D}" srcId="{10DDD29F-C3F9-44A7-BC50-842F7CDA3143}" destId="{15C8D641-DC3F-4779-8633-5347F3264C79}" srcOrd="3" destOrd="0" parTransId="{0DE8A7D0-992F-4410-9351-2ACF49E9F9F2}" sibTransId="{F1D91584-52F9-467A-B3F3-69685D86BD76}"/>
    <dgm:cxn modelId="{1C6F602B-70F2-48D6-AC46-6E613E1F3DFD}" type="presOf" srcId="{10DDD29F-C3F9-44A7-BC50-842F7CDA3143}" destId="{319165F2-26D2-41D0-8046-3C6240A1C1A4}" srcOrd="0" destOrd="0" presId="urn:microsoft.com/office/officeart/2008/layout/LinedList"/>
    <dgm:cxn modelId="{44331B87-1388-40A5-BACB-A90B22FA4648}" srcId="{10DDD29F-C3F9-44A7-BC50-842F7CDA3143}" destId="{21264CC0-0A79-4C96-B8CC-51A2B94052C8}" srcOrd="2" destOrd="0" parTransId="{684390BF-CE82-408C-B6FE-5FABD574F677}" sibTransId="{EEF43AE3-94DF-48E5-963A-984120D6011B}"/>
    <dgm:cxn modelId="{FBA06C1B-7BE7-4E53-8838-93BBC6992AC9}" srcId="{48B78321-92FB-4EB0-B4B2-42BD224A4AC8}" destId="{10DDD29F-C3F9-44A7-BC50-842F7CDA3143}" srcOrd="0" destOrd="0" parTransId="{32B1EF47-AD38-4DA8-887D-D76C40D2EB83}" sibTransId="{69CF8467-A486-4F61-B469-68A7DC8CBDE3}"/>
    <dgm:cxn modelId="{40A3267F-015D-4AF2-A7D2-C186D1ADE3A5}" type="presOf" srcId="{47B659DE-4EDA-42D7-A4CC-BAFAAE258D73}" destId="{737DECDF-0515-4738-AB06-92CA05536D2E}" srcOrd="0" destOrd="0" presId="urn:microsoft.com/office/officeart/2008/layout/LinedList"/>
    <dgm:cxn modelId="{1BC45276-82A8-4623-B627-B9CE99B34D35}" type="presOf" srcId="{CA3A7F66-84B5-41B3-A136-7882DFBA830D}" destId="{30B43A7F-7EAE-4A56-BEAF-F0D3CB09C2D8}" srcOrd="0" destOrd="0" presId="urn:microsoft.com/office/officeart/2008/layout/LinedList"/>
    <dgm:cxn modelId="{C51AA741-D673-493C-947E-CCED464FA12E}" srcId="{10DDD29F-C3F9-44A7-BC50-842F7CDA3143}" destId="{66FDC027-DCA7-4F67-AC44-2DE00F912B69}" srcOrd="1" destOrd="0" parTransId="{70081AF0-222B-4E78-8384-3B876373C92D}" sibTransId="{4EE74D8A-4726-426A-B3E7-9B669C428712}"/>
    <dgm:cxn modelId="{9F5A3DC1-18FE-4C00-85B8-52B79F2C006A}" type="presOf" srcId="{FCDE1ED1-FF3D-4C7C-B427-F08A7A3FAF65}" destId="{3AF4B527-A7E3-4E2A-AEEF-1BD8E4D789A3}" srcOrd="0" destOrd="0" presId="urn:microsoft.com/office/officeart/2008/layout/LinedList"/>
    <dgm:cxn modelId="{F0B8C88A-C560-4991-8AF2-33769CC24F4E}" srcId="{10DDD29F-C3F9-44A7-BC50-842F7CDA3143}" destId="{782E35F4-2551-4BFA-9114-225CAAA12FDF}" srcOrd="0" destOrd="0" parTransId="{B8515706-A5BF-4515-9675-73087AB1242A}" sibTransId="{87386862-CE54-4045-BE0E-A1196FA67C21}"/>
    <dgm:cxn modelId="{40E7FAAD-0813-4A71-A43E-16F054DB27BD}" type="presParOf" srcId="{4FE9086F-E7B0-4ECA-8748-43D3405F0B3A}" destId="{7297528A-1879-4801-BB82-046FC2956D95}" srcOrd="0" destOrd="0" presId="urn:microsoft.com/office/officeart/2008/layout/LinedList"/>
    <dgm:cxn modelId="{BFC4855A-0DC1-4FE1-8C30-CE1F7C510DEE}" type="presParOf" srcId="{4FE9086F-E7B0-4ECA-8748-43D3405F0B3A}" destId="{17ABE61E-A84D-43F2-B6BD-BCDF60D17080}" srcOrd="1" destOrd="0" presId="urn:microsoft.com/office/officeart/2008/layout/LinedList"/>
    <dgm:cxn modelId="{CC3B1849-2711-4EF4-A906-8289A8FA69BA}" type="presParOf" srcId="{17ABE61E-A84D-43F2-B6BD-BCDF60D17080}" destId="{319165F2-26D2-41D0-8046-3C6240A1C1A4}" srcOrd="0" destOrd="0" presId="urn:microsoft.com/office/officeart/2008/layout/LinedList"/>
    <dgm:cxn modelId="{F1E9340D-A40D-47FA-9E15-E4983023AAA4}" type="presParOf" srcId="{17ABE61E-A84D-43F2-B6BD-BCDF60D17080}" destId="{7FB81349-BDE4-4940-B06E-780310816EA2}" srcOrd="1" destOrd="0" presId="urn:microsoft.com/office/officeart/2008/layout/LinedList"/>
    <dgm:cxn modelId="{25E78056-8BE6-4DF2-B97A-C8C10941026A}" type="presParOf" srcId="{7FB81349-BDE4-4940-B06E-780310816EA2}" destId="{B3EFF1C2-917A-466D-B528-40C2BD7DE4D4}" srcOrd="0" destOrd="0" presId="urn:microsoft.com/office/officeart/2008/layout/LinedList"/>
    <dgm:cxn modelId="{93AE37DF-6BF4-451B-92C4-B200D84976AD}" type="presParOf" srcId="{7FB81349-BDE4-4940-B06E-780310816EA2}" destId="{ECEFFEE7-13D7-4F8E-AC34-3DE356725863}" srcOrd="1" destOrd="0" presId="urn:microsoft.com/office/officeart/2008/layout/LinedList"/>
    <dgm:cxn modelId="{A5955DC7-D8A3-454F-B63A-A3FEF69AE172}" type="presParOf" srcId="{ECEFFEE7-13D7-4F8E-AC34-3DE356725863}" destId="{DE72220E-8401-4938-B44E-20E13EA3EA5A}" srcOrd="0" destOrd="0" presId="urn:microsoft.com/office/officeart/2008/layout/LinedList"/>
    <dgm:cxn modelId="{4F3072EA-8FE8-4962-A491-2E9F9F10F686}" type="presParOf" srcId="{ECEFFEE7-13D7-4F8E-AC34-3DE356725863}" destId="{CE2B06E0-0D02-42E1-B4EC-06AEF62FCFD4}" srcOrd="1" destOrd="0" presId="urn:microsoft.com/office/officeart/2008/layout/LinedList"/>
    <dgm:cxn modelId="{399A9EF5-EF97-460C-A6F5-77EF1C73ACDB}" type="presParOf" srcId="{ECEFFEE7-13D7-4F8E-AC34-3DE356725863}" destId="{34846FCD-1B2D-40C9-8B7F-F8BC43B4F4D1}" srcOrd="2" destOrd="0" presId="urn:microsoft.com/office/officeart/2008/layout/LinedList"/>
    <dgm:cxn modelId="{5E6BC82A-0032-4382-89E6-CC8C07B32C07}" type="presParOf" srcId="{7FB81349-BDE4-4940-B06E-780310816EA2}" destId="{81A6788B-1C85-4790-9725-EA8284811CCE}" srcOrd="2" destOrd="0" presId="urn:microsoft.com/office/officeart/2008/layout/LinedList"/>
    <dgm:cxn modelId="{D637687A-9198-44C9-8F12-788D45033603}" type="presParOf" srcId="{7FB81349-BDE4-4940-B06E-780310816EA2}" destId="{6946BBC8-F68A-4527-9F96-88E5469067EF}" srcOrd="3" destOrd="0" presId="urn:microsoft.com/office/officeart/2008/layout/LinedList"/>
    <dgm:cxn modelId="{9AA01C3E-8E2D-4E85-B80F-8163727EA71E}" type="presParOf" srcId="{7FB81349-BDE4-4940-B06E-780310816EA2}" destId="{FC05F445-5F35-4B1B-BF09-CD7318FA01F9}" srcOrd="4" destOrd="0" presId="urn:microsoft.com/office/officeart/2008/layout/LinedList"/>
    <dgm:cxn modelId="{658BA978-5F9E-4631-AF75-F3CE2118819C}" type="presParOf" srcId="{FC05F445-5F35-4B1B-BF09-CD7318FA01F9}" destId="{B2335796-48BA-4776-AEBA-E0F330BF6A79}" srcOrd="0" destOrd="0" presId="urn:microsoft.com/office/officeart/2008/layout/LinedList"/>
    <dgm:cxn modelId="{CA85A1E7-AE05-40FA-801E-15F10D22ACB2}" type="presParOf" srcId="{FC05F445-5F35-4B1B-BF09-CD7318FA01F9}" destId="{8DCFC013-BD20-445E-AE15-06C488CF1B4D}" srcOrd="1" destOrd="0" presId="urn:microsoft.com/office/officeart/2008/layout/LinedList"/>
    <dgm:cxn modelId="{F8FD413F-BE70-4A73-B10B-6E285E92FD94}" type="presParOf" srcId="{FC05F445-5F35-4B1B-BF09-CD7318FA01F9}" destId="{CBAF7469-5BBB-45F9-AFBF-7CDFB17F06C6}" srcOrd="2" destOrd="0" presId="urn:microsoft.com/office/officeart/2008/layout/LinedList"/>
    <dgm:cxn modelId="{CD8F4EB4-3CAD-4008-ADD1-DAE8C97B7B02}" type="presParOf" srcId="{7FB81349-BDE4-4940-B06E-780310816EA2}" destId="{E11381F0-414E-4732-AFA7-9656DBCF1017}" srcOrd="5" destOrd="0" presId="urn:microsoft.com/office/officeart/2008/layout/LinedList"/>
    <dgm:cxn modelId="{3A53D000-4B05-4EA0-8414-7967041D258A}" type="presParOf" srcId="{7FB81349-BDE4-4940-B06E-780310816EA2}" destId="{F99863E8-76CE-427A-BB0F-9C1A87B4B43E}" srcOrd="6" destOrd="0" presId="urn:microsoft.com/office/officeart/2008/layout/LinedList"/>
    <dgm:cxn modelId="{1FE93476-D494-4CD1-BAB7-3BE3779A07EB}" type="presParOf" srcId="{7FB81349-BDE4-4940-B06E-780310816EA2}" destId="{9A110C44-D6AB-4A95-9D02-CF0BF45649FC}" srcOrd="7" destOrd="0" presId="urn:microsoft.com/office/officeart/2008/layout/LinedList"/>
    <dgm:cxn modelId="{DF6EFABE-7791-46E4-B058-6280FC534D7F}" type="presParOf" srcId="{9A110C44-D6AB-4A95-9D02-CF0BF45649FC}" destId="{942CE7D9-BA19-4796-B541-08DA33B467A0}" srcOrd="0" destOrd="0" presId="urn:microsoft.com/office/officeart/2008/layout/LinedList"/>
    <dgm:cxn modelId="{3736DE29-CB15-43C8-8813-DF44A2D322D1}" type="presParOf" srcId="{9A110C44-D6AB-4A95-9D02-CF0BF45649FC}" destId="{24828B90-0AB5-4F04-B555-84BB3FC0337B}" srcOrd="1" destOrd="0" presId="urn:microsoft.com/office/officeart/2008/layout/LinedList"/>
    <dgm:cxn modelId="{33A20F00-8813-4D98-A385-F0652E9E2C3F}" type="presParOf" srcId="{9A110C44-D6AB-4A95-9D02-CF0BF45649FC}" destId="{6B01E69A-E732-4F1A-A65C-60E3E9951BC4}" srcOrd="2" destOrd="0" presId="urn:microsoft.com/office/officeart/2008/layout/LinedList"/>
    <dgm:cxn modelId="{833C6BB3-4658-4C58-BA3B-715A10108A88}" type="presParOf" srcId="{7FB81349-BDE4-4940-B06E-780310816EA2}" destId="{1E8C7E53-FAE0-45D6-A506-74194B97CFB5}" srcOrd="8" destOrd="0" presId="urn:microsoft.com/office/officeart/2008/layout/LinedList"/>
    <dgm:cxn modelId="{5070CFBC-EDC5-485E-9377-3792BAAB1550}" type="presParOf" srcId="{7FB81349-BDE4-4940-B06E-780310816EA2}" destId="{96A9F381-EBCC-4266-8711-90C613148F16}" srcOrd="9" destOrd="0" presId="urn:microsoft.com/office/officeart/2008/layout/LinedList"/>
    <dgm:cxn modelId="{7F56D94F-12A4-47F7-BD38-3792AF6CE8F9}" type="presParOf" srcId="{7FB81349-BDE4-4940-B06E-780310816EA2}" destId="{EC5D8249-778E-47AC-BF63-14A4C584B3BC}" srcOrd="10" destOrd="0" presId="urn:microsoft.com/office/officeart/2008/layout/LinedList"/>
    <dgm:cxn modelId="{C01AF89B-15AA-49AB-9FFB-7C43B8D4FDAC}" type="presParOf" srcId="{EC5D8249-778E-47AC-BF63-14A4C584B3BC}" destId="{1DF1CC5E-9879-4190-90AA-459A90F09E28}" srcOrd="0" destOrd="0" presId="urn:microsoft.com/office/officeart/2008/layout/LinedList"/>
    <dgm:cxn modelId="{75E4988B-E271-4234-8217-0B4C5647609D}" type="presParOf" srcId="{EC5D8249-778E-47AC-BF63-14A4C584B3BC}" destId="{B0E20CF2-FC36-4583-98CE-F14FC3F0C5AE}" srcOrd="1" destOrd="0" presId="urn:microsoft.com/office/officeart/2008/layout/LinedList"/>
    <dgm:cxn modelId="{80652911-CB33-4B2A-B8AD-8B74D413BD18}" type="presParOf" srcId="{EC5D8249-778E-47AC-BF63-14A4C584B3BC}" destId="{DFFDC80B-0460-4005-B709-1584F91B782C}" srcOrd="2" destOrd="0" presId="urn:microsoft.com/office/officeart/2008/layout/LinedList"/>
    <dgm:cxn modelId="{A3DFFB55-F0D9-4BEC-BB7E-72792E6EDDD5}" type="presParOf" srcId="{7FB81349-BDE4-4940-B06E-780310816EA2}" destId="{BD7B666F-289E-4B26-BA12-164CDADFD62D}" srcOrd="11" destOrd="0" presId="urn:microsoft.com/office/officeart/2008/layout/LinedList"/>
    <dgm:cxn modelId="{DD1B724A-B88D-4145-935B-FA5079F7C046}" type="presParOf" srcId="{7FB81349-BDE4-4940-B06E-780310816EA2}" destId="{F4364A8D-2B4F-49B4-B0D9-2AB6C0A52203}" srcOrd="12" destOrd="0" presId="urn:microsoft.com/office/officeart/2008/layout/LinedList"/>
    <dgm:cxn modelId="{F8C0BE36-CAAD-4D49-A76A-F2445D008646}" type="presParOf" srcId="{7FB81349-BDE4-4940-B06E-780310816EA2}" destId="{D6F87EB9-850C-470C-86CF-41D99400D1E3}" srcOrd="13" destOrd="0" presId="urn:microsoft.com/office/officeart/2008/layout/LinedList"/>
    <dgm:cxn modelId="{DB9D9182-5E37-4906-9699-C9D96E7B8A30}" type="presParOf" srcId="{D6F87EB9-850C-470C-86CF-41D99400D1E3}" destId="{67693444-2AE4-40EB-AFF5-1D977BAFE58B}" srcOrd="0" destOrd="0" presId="urn:microsoft.com/office/officeart/2008/layout/LinedList"/>
    <dgm:cxn modelId="{4127FC05-96DE-4A7F-B48B-254158B7F970}" type="presParOf" srcId="{D6F87EB9-850C-470C-86CF-41D99400D1E3}" destId="{6A7D22F4-1D7F-4642-B9A8-78D32FC38E0C}" srcOrd="1" destOrd="0" presId="urn:microsoft.com/office/officeart/2008/layout/LinedList"/>
    <dgm:cxn modelId="{B2A70C2F-CF4B-4863-AED3-BE608CCA955F}" type="presParOf" srcId="{D6F87EB9-850C-470C-86CF-41D99400D1E3}" destId="{7AB49E38-47F7-4A93-AE65-F31646D21453}" srcOrd="2" destOrd="0" presId="urn:microsoft.com/office/officeart/2008/layout/LinedList"/>
    <dgm:cxn modelId="{95CC1665-FA61-4EBB-822C-5A250528DEEA}" type="presParOf" srcId="{7FB81349-BDE4-4940-B06E-780310816EA2}" destId="{586D56A4-0DC5-4652-B3DB-4C82F883F264}" srcOrd="14" destOrd="0" presId="urn:microsoft.com/office/officeart/2008/layout/LinedList"/>
    <dgm:cxn modelId="{91EB1CAD-A69A-45A4-A75D-6555EAE31A90}" type="presParOf" srcId="{7FB81349-BDE4-4940-B06E-780310816EA2}" destId="{0D172C07-945F-460A-80EF-49D880F11842}" srcOrd="15" destOrd="0" presId="urn:microsoft.com/office/officeart/2008/layout/LinedList"/>
    <dgm:cxn modelId="{EB558608-FDD5-4CE3-8ED3-2768CEB6C0A5}" type="presParOf" srcId="{7FB81349-BDE4-4940-B06E-780310816EA2}" destId="{0F2CC0CA-1791-46CA-AC63-A5A6E36827D7}" srcOrd="16" destOrd="0" presId="urn:microsoft.com/office/officeart/2008/layout/LinedList"/>
    <dgm:cxn modelId="{83555B23-9AAD-49AC-9A94-D50D09D80886}" type="presParOf" srcId="{0F2CC0CA-1791-46CA-AC63-A5A6E36827D7}" destId="{4AD72A6C-790B-48F0-BEF2-56F7AB829AC9}" srcOrd="0" destOrd="0" presId="urn:microsoft.com/office/officeart/2008/layout/LinedList"/>
    <dgm:cxn modelId="{86C05E0F-BCCE-43F7-A5D6-D7B422E36331}" type="presParOf" srcId="{0F2CC0CA-1791-46CA-AC63-A5A6E36827D7}" destId="{30B43A7F-7EAE-4A56-BEAF-F0D3CB09C2D8}" srcOrd="1" destOrd="0" presId="urn:microsoft.com/office/officeart/2008/layout/LinedList"/>
    <dgm:cxn modelId="{DFAA6FC2-3AC4-4948-ADFD-E92AD5543121}" type="presParOf" srcId="{0F2CC0CA-1791-46CA-AC63-A5A6E36827D7}" destId="{624A9C8B-4FDC-454D-8285-955A278E7F4E}" srcOrd="2" destOrd="0" presId="urn:microsoft.com/office/officeart/2008/layout/LinedList"/>
    <dgm:cxn modelId="{CB755592-6284-406E-8528-F0C085ED7A19}" type="presParOf" srcId="{7FB81349-BDE4-4940-B06E-780310816EA2}" destId="{3C46DDD8-4CDF-4D11-B897-0E312F618E5A}" srcOrd="17" destOrd="0" presId="urn:microsoft.com/office/officeart/2008/layout/LinedList"/>
    <dgm:cxn modelId="{78263CFE-F4DC-47F2-B819-8C47A9B2348D}" type="presParOf" srcId="{7FB81349-BDE4-4940-B06E-780310816EA2}" destId="{B869D5E3-552E-40BE-ABB0-1699913F6C92}" srcOrd="18" destOrd="0" presId="urn:microsoft.com/office/officeart/2008/layout/LinedList"/>
    <dgm:cxn modelId="{0F7DC80B-B73F-45CC-8B3F-222B7F81B5AE}" type="presParOf" srcId="{7FB81349-BDE4-4940-B06E-780310816EA2}" destId="{27F8D74C-F067-4C2A-B63C-5C5BABB3EADC}" srcOrd="19" destOrd="0" presId="urn:microsoft.com/office/officeart/2008/layout/LinedList"/>
    <dgm:cxn modelId="{D67A4D1E-CF6A-4C79-A1B7-1AE82A2EECBA}" type="presParOf" srcId="{27F8D74C-F067-4C2A-B63C-5C5BABB3EADC}" destId="{F5A3F6D4-FC44-4ED9-AAE9-75EE41B1A9EC}" srcOrd="0" destOrd="0" presId="urn:microsoft.com/office/officeart/2008/layout/LinedList"/>
    <dgm:cxn modelId="{A0FB5FAC-060E-46C4-9F06-C42681DDF55C}" type="presParOf" srcId="{27F8D74C-F067-4C2A-B63C-5C5BABB3EADC}" destId="{3AF4B527-A7E3-4E2A-AEEF-1BD8E4D789A3}" srcOrd="1" destOrd="0" presId="urn:microsoft.com/office/officeart/2008/layout/LinedList"/>
    <dgm:cxn modelId="{5D92CBD3-F13F-4C79-A298-9AA1418BB54A}" type="presParOf" srcId="{27F8D74C-F067-4C2A-B63C-5C5BABB3EADC}" destId="{8459FE19-E1B1-44BD-945C-5A061A559452}" srcOrd="2" destOrd="0" presId="urn:microsoft.com/office/officeart/2008/layout/LinedList"/>
    <dgm:cxn modelId="{F0C21E66-9995-44E4-A616-19E023116C1C}" type="presParOf" srcId="{7FB81349-BDE4-4940-B06E-780310816EA2}" destId="{6459C753-B3B3-4DEE-ABB7-849E933BE486}" srcOrd="20" destOrd="0" presId="urn:microsoft.com/office/officeart/2008/layout/LinedList"/>
    <dgm:cxn modelId="{510D15D2-C013-4C9F-8F1E-DC622F13B92A}" type="presParOf" srcId="{7FB81349-BDE4-4940-B06E-780310816EA2}" destId="{4AEF895B-57F8-40D0-BF63-D98F3C6C70AD}" srcOrd="21" destOrd="0" presId="urn:microsoft.com/office/officeart/2008/layout/LinedList"/>
    <dgm:cxn modelId="{1891B9E1-8146-413B-B064-89637DA844E2}" type="presParOf" srcId="{7FB81349-BDE4-4940-B06E-780310816EA2}" destId="{8471A89C-465A-48B3-8703-6198BDD22DCE}" srcOrd="22" destOrd="0" presId="urn:microsoft.com/office/officeart/2008/layout/LinedList"/>
    <dgm:cxn modelId="{1D786A04-A7EB-4A8B-9922-687D28EFD11C}" type="presParOf" srcId="{8471A89C-465A-48B3-8703-6198BDD22DCE}" destId="{453AC9D7-346C-4636-8AD3-356604A7B975}" srcOrd="0" destOrd="0" presId="urn:microsoft.com/office/officeart/2008/layout/LinedList"/>
    <dgm:cxn modelId="{04F58259-4DAE-41D2-94A8-EE7CCFE1D45F}" type="presParOf" srcId="{8471A89C-465A-48B3-8703-6198BDD22DCE}" destId="{9F0ED79B-7EA7-4D9C-9A74-F98C90AB1DD5}" srcOrd="1" destOrd="0" presId="urn:microsoft.com/office/officeart/2008/layout/LinedList"/>
    <dgm:cxn modelId="{3E3044CA-3BCA-4A3F-8508-ED301F3A3765}" type="presParOf" srcId="{8471A89C-465A-48B3-8703-6198BDD22DCE}" destId="{670019EB-8622-4EBC-95C4-C1C0E6F20C67}" srcOrd="2" destOrd="0" presId="urn:microsoft.com/office/officeart/2008/layout/LinedList"/>
    <dgm:cxn modelId="{5242A31F-1E5F-4430-97E3-927E6B545048}" type="presParOf" srcId="{7FB81349-BDE4-4940-B06E-780310816EA2}" destId="{733C2F79-F053-42E3-988D-DAE5007F2E9F}" srcOrd="23" destOrd="0" presId="urn:microsoft.com/office/officeart/2008/layout/LinedList"/>
    <dgm:cxn modelId="{9BFB5B99-4234-42D0-85FD-E1AC998B7BFD}" type="presParOf" srcId="{7FB81349-BDE4-4940-B06E-780310816EA2}" destId="{A71A54C5-4503-4F30-B75C-AC66B0B6F365}" srcOrd="24" destOrd="0" presId="urn:microsoft.com/office/officeart/2008/layout/LinedList"/>
    <dgm:cxn modelId="{265CAB5B-A226-4BBC-806F-05E4E4B9887F}" type="presParOf" srcId="{7FB81349-BDE4-4940-B06E-780310816EA2}" destId="{792DD129-10D9-45CC-84D3-4023EB2B993C}" srcOrd="25" destOrd="0" presId="urn:microsoft.com/office/officeart/2008/layout/LinedList"/>
    <dgm:cxn modelId="{634D3858-60ED-403E-94A4-5E0D69567E52}" type="presParOf" srcId="{792DD129-10D9-45CC-84D3-4023EB2B993C}" destId="{EA30C9CA-A723-4E48-9B1E-00F52B2658DE}" srcOrd="0" destOrd="0" presId="urn:microsoft.com/office/officeart/2008/layout/LinedList"/>
    <dgm:cxn modelId="{B2241418-C52E-4A1B-85EB-9F2E5BC843CB}" type="presParOf" srcId="{792DD129-10D9-45CC-84D3-4023EB2B993C}" destId="{737DECDF-0515-4738-AB06-92CA05536D2E}" srcOrd="1" destOrd="0" presId="urn:microsoft.com/office/officeart/2008/layout/LinedList"/>
    <dgm:cxn modelId="{ADEF186D-7EA9-4E98-8E4D-44D5BB7F3351}" type="presParOf" srcId="{792DD129-10D9-45CC-84D3-4023EB2B993C}" destId="{EF1AFEF0-F558-4A8B-B8A7-25AAB8032E93}" srcOrd="2" destOrd="0" presId="urn:microsoft.com/office/officeart/2008/layout/LinedList"/>
    <dgm:cxn modelId="{4292E999-D58F-46DA-A092-6111F6572695}" type="presParOf" srcId="{7FB81349-BDE4-4940-B06E-780310816EA2}" destId="{E10B561E-CDDD-4847-8480-0E55BF69A0CA}" srcOrd="26" destOrd="0" presId="urn:microsoft.com/office/officeart/2008/layout/LinedList"/>
    <dgm:cxn modelId="{A004A311-93D1-4883-ADD8-E9AAB7FB3B5B}" type="presParOf" srcId="{7FB81349-BDE4-4940-B06E-780310816EA2}" destId="{D0D4BF98-2F48-4ABF-A376-EDD31F0EB073}" srcOrd="27"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AFD3BF-9F20-4637-BD7B-199188198F58}">
      <dsp:nvSpPr>
        <dsp:cNvPr id="0" name=""/>
        <dsp:cNvSpPr/>
      </dsp:nvSpPr>
      <dsp:spPr>
        <a:xfrm>
          <a:off x="0" y="297255"/>
          <a:ext cx="10081120" cy="2142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407" tIns="416560" rIns="782407"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b="0" kern="1200" dirty="0" smtClean="0">
              <a:ea typeface="微软雅黑" pitchFamily="34" charset="-122"/>
            </a:rPr>
            <a:t>交通工程项目信息系统应用范围不断加大，基本涵盖了交通工程的各个方面，</a:t>
          </a:r>
          <a:r>
            <a:rPr lang="zh-CN" altLang="en-US" sz="2000" kern="1200" dirty="0" smtClean="0">
              <a:ea typeface="微软雅黑" pitchFamily="34" charset="-122"/>
            </a:rPr>
            <a:t>主要包括交通工程质量监督系统、计量管理系统、变更管理系统、</a:t>
          </a:r>
          <a:r>
            <a:rPr lang="en-US" altLang="zh-CN" sz="2000" kern="1200" dirty="0" smtClean="0">
              <a:ea typeface="微软雅黑" pitchFamily="34" charset="-122"/>
            </a:rPr>
            <a:t>OA</a:t>
          </a:r>
          <a:r>
            <a:rPr lang="zh-CN" altLang="en-US" sz="2000" kern="1200" dirty="0" smtClean="0">
              <a:ea typeface="微软雅黑" pitchFamily="34" charset="-122"/>
            </a:rPr>
            <a:t>系统等，使档案收集、整理工作更加高效，查询利用、共享更加方便，为数字档案馆的建设奠定了基础。</a:t>
          </a:r>
          <a:endParaRPr lang="zh-CN" altLang="en-US" sz="2000" kern="1200" dirty="0"/>
        </a:p>
      </dsp:txBody>
      <dsp:txXfrm>
        <a:off x="0" y="297255"/>
        <a:ext cx="10081120" cy="2142000"/>
      </dsp:txXfrm>
    </dsp:sp>
    <dsp:sp modelId="{F7C90C73-03BD-4A6D-8311-8D538030B798}">
      <dsp:nvSpPr>
        <dsp:cNvPr id="0" name=""/>
        <dsp:cNvSpPr/>
      </dsp:nvSpPr>
      <dsp:spPr>
        <a:xfrm>
          <a:off x="504056" y="2055"/>
          <a:ext cx="7056784" cy="5904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30" tIns="0" rIns="266730" bIns="0" numCol="1" spcCol="1270" anchor="ctr" anchorCtr="0">
          <a:noAutofit/>
        </a:bodyPr>
        <a:lstStyle/>
        <a:p>
          <a:pPr lvl="0" algn="l" defTabSz="889000">
            <a:lnSpc>
              <a:spcPct val="90000"/>
            </a:lnSpc>
            <a:spcBef>
              <a:spcPct val="0"/>
            </a:spcBef>
            <a:spcAft>
              <a:spcPct val="35000"/>
            </a:spcAft>
          </a:pPr>
          <a:r>
            <a:rPr lang="zh-CN" altLang="en-US" sz="2000" b="0" kern="1200" smtClean="0">
              <a:latin typeface="微软雅黑" panose="020B0503020204020204" pitchFamily="34" charset="-122"/>
              <a:ea typeface="微软雅黑" panose="020B0503020204020204" pitchFamily="34" charset="-122"/>
            </a:rPr>
            <a:t>信息化带来的机遇</a:t>
          </a:r>
          <a:endParaRPr lang="zh-CN" altLang="en-US" sz="2000" b="0" kern="1200" dirty="0">
            <a:latin typeface="微软雅黑" panose="020B0503020204020204" pitchFamily="34" charset="-122"/>
            <a:ea typeface="微软雅黑" panose="020B0503020204020204" pitchFamily="34" charset="-122"/>
          </a:endParaRPr>
        </a:p>
      </dsp:txBody>
      <dsp:txXfrm>
        <a:off x="532877" y="30876"/>
        <a:ext cx="6999142" cy="532758"/>
      </dsp:txXfrm>
    </dsp:sp>
    <dsp:sp modelId="{B40FB236-A9EF-4818-9E64-2E3A680C8825}">
      <dsp:nvSpPr>
        <dsp:cNvPr id="0" name=""/>
        <dsp:cNvSpPr/>
      </dsp:nvSpPr>
      <dsp:spPr>
        <a:xfrm>
          <a:off x="0" y="2842456"/>
          <a:ext cx="10081120" cy="17640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407" tIns="416560" rIns="782407"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ea typeface="微软雅黑" pitchFamily="34" charset="-122"/>
            </a:rPr>
            <a:t>由信息系统直接产生的电子文件存在着格式多样、容易修改等问题，作为电子档案难以保证原始性、完整性、真实性、安全性和凭证作用，给交通工程的档案工作带来极大的困扰。</a:t>
          </a:r>
          <a:endParaRPr lang="zh-CN" altLang="en-US" sz="2000" kern="1200" dirty="0"/>
        </a:p>
      </dsp:txBody>
      <dsp:txXfrm>
        <a:off x="0" y="2842456"/>
        <a:ext cx="10081120" cy="1764000"/>
      </dsp:txXfrm>
    </dsp:sp>
    <dsp:sp modelId="{A4F86FCB-8991-4771-B8F5-8B9EB28C2C57}">
      <dsp:nvSpPr>
        <dsp:cNvPr id="0" name=""/>
        <dsp:cNvSpPr/>
      </dsp:nvSpPr>
      <dsp:spPr>
        <a:xfrm>
          <a:off x="504056" y="2547256"/>
          <a:ext cx="7056784" cy="5904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30" tIns="0" rIns="266730" bIns="0" numCol="1" spcCol="1270" anchor="ctr" anchorCtr="0">
          <a:noAutofit/>
        </a:bodyPr>
        <a:lstStyle/>
        <a:p>
          <a:pPr lvl="0" algn="l" defTabSz="889000">
            <a:lnSpc>
              <a:spcPct val="90000"/>
            </a:lnSpc>
            <a:spcBef>
              <a:spcPct val="0"/>
            </a:spcBef>
            <a:spcAft>
              <a:spcPct val="35000"/>
            </a:spcAft>
          </a:pPr>
          <a:r>
            <a:rPr lang="zh-CN" altLang="en-US" sz="2000" b="0" kern="1200" smtClean="0">
              <a:latin typeface="微软雅黑" panose="020B0503020204020204" pitchFamily="34" charset="-122"/>
              <a:ea typeface="微软雅黑" panose="020B0503020204020204" pitchFamily="34" charset="-122"/>
            </a:rPr>
            <a:t>信息化带来的挑战</a:t>
          </a:r>
          <a:endParaRPr lang="zh-CN" altLang="en-US" sz="2000" b="0" kern="1200" dirty="0">
            <a:latin typeface="微软雅黑" panose="020B0503020204020204" pitchFamily="34" charset="-122"/>
            <a:ea typeface="微软雅黑" panose="020B0503020204020204" pitchFamily="34" charset="-122"/>
          </a:endParaRPr>
        </a:p>
      </dsp:txBody>
      <dsp:txXfrm>
        <a:off x="532877" y="2576077"/>
        <a:ext cx="6999142"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C4FB4-47D2-4FDA-8C7F-7582ADD95083}">
      <dsp:nvSpPr>
        <dsp:cNvPr id="0" name=""/>
        <dsp:cNvSpPr/>
      </dsp:nvSpPr>
      <dsp:spPr>
        <a:xfrm>
          <a:off x="-6866985" y="-1051847"/>
          <a:ext cx="8187696" cy="8187696"/>
        </a:xfrm>
        <a:prstGeom prst="blockArc">
          <a:avLst>
            <a:gd name="adj1" fmla="val 18900000"/>
            <a:gd name="adj2" fmla="val 2700000"/>
            <a:gd name="adj3" fmla="val 264"/>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5DBA8B-A482-497F-995A-EEDA6C504225}">
      <dsp:nvSpPr>
        <dsp:cNvPr id="0" name=""/>
        <dsp:cNvSpPr/>
      </dsp:nvSpPr>
      <dsp:spPr>
        <a:xfrm>
          <a:off x="697102" y="254333"/>
          <a:ext cx="11196301" cy="136277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20" tIns="50800" rIns="50800" bIns="50800" numCol="1" spcCol="1270" anchor="ctr" anchorCtr="0">
          <a:noAutofit/>
        </a:bodyPr>
        <a:lstStyle/>
        <a:p>
          <a:pPr lvl="0" algn="l" defTabSz="889000">
            <a:lnSpc>
              <a:spcPct val="90000"/>
            </a:lnSpc>
            <a:spcBef>
              <a:spcPct val="0"/>
            </a:spcBef>
            <a:spcAft>
              <a:spcPct val="35000"/>
            </a:spcAft>
          </a:pPr>
          <a:r>
            <a:rPr lang="zh-CN" altLang="en-US" sz="2000" b="1" kern="1200" dirty="0" smtClean="0">
              <a:latin typeface="微软雅黑" pitchFamily="34" charset="-122"/>
              <a:ea typeface="微软雅黑" pitchFamily="34" charset="-122"/>
            </a:rPr>
            <a:t>提出规范</a:t>
          </a:r>
          <a:r>
            <a:rPr lang="zh-CN" altLang="en-US" sz="2000" kern="1200" dirty="0" smtClean="0">
              <a:latin typeface="微软雅黑" pitchFamily="34" charset="-122"/>
              <a:ea typeface="微软雅黑" pitchFamily="34" charset="-122"/>
            </a:rPr>
            <a:t>：依据</a:t>
          </a:r>
          <a:r>
            <a:rPr lang="en-US" altLang="zh-CN" sz="2000" kern="1200" dirty="0" smtClean="0">
              <a:latin typeface="微软雅黑" pitchFamily="34" charset="-122"/>
              <a:ea typeface="微软雅黑" pitchFamily="34" charset="-122"/>
            </a:rPr>
            <a:t>《</a:t>
          </a:r>
          <a:r>
            <a:rPr lang="zh-CN" altLang="en-US" sz="2000" kern="1200" dirty="0" smtClean="0">
              <a:latin typeface="微软雅黑" pitchFamily="34" charset="-122"/>
              <a:ea typeface="微软雅黑" pitchFamily="34" charset="-122"/>
            </a:rPr>
            <a:t>中华人民共和国档案法</a:t>
          </a:r>
          <a:r>
            <a:rPr lang="en-US" altLang="zh-CN" sz="2000" kern="1200" dirty="0" smtClean="0">
              <a:latin typeface="微软雅黑" pitchFamily="34" charset="-122"/>
              <a:ea typeface="微软雅黑" pitchFamily="34" charset="-122"/>
            </a:rPr>
            <a:t>》《</a:t>
          </a:r>
          <a:r>
            <a:rPr lang="zh-CN" altLang="en-US" sz="2000" kern="1200" dirty="0" smtClean="0">
              <a:latin typeface="微软雅黑" pitchFamily="34" charset="-122"/>
              <a:ea typeface="微软雅黑" pitchFamily="34" charset="-122"/>
            </a:rPr>
            <a:t>中华人民共和国档案法实施办法</a:t>
          </a:r>
          <a:r>
            <a:rPr lang="en-US" altLang="zh-CN" sz="2000" kern="1200" dirty="0" smtClean="0">
              <a:latin typeface="微软雅黑" pitchFamily="34" charset="-122"/>
              <a:ea typeface="微软雅黑" pitchFamily="34" charset="-122"/>
            </a:rPr>
            <a:t>》《</a:t>
          </a:r>
          <a:r>
            <a:rPr lang="zh-CN" altLang="en-US" sz="2000" kern="1200" dirty="0" smtClean="0">
              <a:latin typeface="微软雅黑" pitchFamily="34" charset="-122"/>
              <a:ea typeface="微软雅黑" pitchFamily="34" charset="-122"/>
            </a:rPr>
            <a:t>中华人民共和国电子签名法</a:t>
          </a:r>
          <a:r>
            <a:rPr lang="en-US" altLang="zh-CN" sz="2000" kern="1200" dirty="0" smtClean="0">
              <a:latin typeface="微软雅黑" pitchFamily="34" charset="-122"/>
              <a:ea typeface="微软雅黑" pitchFamily="34" charset="-122"/>
            </a:rPr>
            <a:t>》</a:t>
          </a:r>
          <a:r>
            <a:rPr lang="zh-CN" altLang="en-US" sz="2000" kern="1200" dirty="0" smtClean="0">
              <a:latin typeface="微软雅黑" pitchFamily="34" charset="-122"/>
              <a:ea typeface="微软雅黑" pitchFamily="34" charset="-122"/>
            </a:rPr>
            <a:t>等，提出贵州省交通行业电子档案、电子签名的规范</a:t>
          </a:r>
          <a:r>
            <a:rPr lang="zh-CN" altLang="en-US" sz="2000" kern="1200" dirty="0" smtClean="0">
              <a:latin typeface="微软雅黑" pitchFamily="34" charset="-122"/>
              <a:ea typeface="微软雅黑" pitchFamily="34" charset="-122"/>
            </a:rPr>
            <a:t>。</a:t>
          </a:r>
          <a:endParaRPr lang="zh-CN" altLang="en-US" sz="2000" kern="1200" dirty="0"/>
        </a:p>
      </dsp:txBody>
      <dsp:txXfrm>
        <a:off x="697102" y="254333"/>
        <a:ext cx="11196301" cy="1362770"/>
      </dsp:txXfrm>
    </dsp:sp>
    <dsp:sp modelId="{81329B87-2D24-4836-8A5B-BA8AC23F7076}">
      <dsp:nvSpPr>
        <dsp:cNvPr id="0" name=""/>
        <dsp:cNvSpPr/>
      </dsp:nvSpPr>
      <dsp:spPr>
        <a:xfrm>
          <a:off x="74348" y="312964"/>
          <a:ext cx="1245508" cy="1245508"/>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F612E9-24AD-4DDF-AF3F-30F99731200C}">
      <dsp:nvSpPr>
        <dsp:cNvPr id="0" name=""/>
        <dsp:cNvSpPr/>
      </dsp:nvSpPr>
      <dsp:spPr>
        <a:xfrm>
          <a:off x="1233711" y="1658520"/>
          <a:ext cx="10659693" cy="1362770"/>
        </a:xfrm>
        <a:prstGeom prst="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20" tIns="50800" rIns="50800" bIns="50800" numCol="1" spcCol="1270" anchor="ctr" anchorCtr="0">
          <a:noAutofit/>
        </a:bodyPr>
        <a:lstStyle/>
        <a:p>
          <a:pPr lvl="0" algn="l" defTabSz="889000">
            <a:lnSpc>
              <a:spcPct val="90000"/>
            </a:lnSpc>
            <a:spcBef>
              <a:spcPct val="0"/>
            </a:spcBef>
            <a:spcAft>
              <a:spcPct val="35000"/>
            </a:spcAft>
          </a:pPr>
          <a:r>
            <a:rPr lang="zh-CN" altLang="en-US" sz="2000" b="1" kern="1200" dirty="0" smtClean="0">
              <a:latin typeface="微软雅黑" pitchFamily="34" charset="-122"/>
              <a:ea typeface="微软雅黑" pitchFamily="34" charset="-122"/>
            </a:rPr>
            <a:t>建立平台</a:t>
          </a:r>
          <a:r>
            <a:rPr lang="zh-CN" altLang="en-US" sz="2000" kern="1200" dirty="0" smtClean="0">
              <a:latin typeface="微软雅黑" pitchFamily="34" charset="-122"/>
              <a:ea typeface="微软雅黑" pitchFamily="34" charset="-122"/>
            </a:rPr>
            <a:t>：建设交通在线电子认证平台。业务系统产生的电子文件采用合法</a:t>
          </a:r>
          <a:r>
            <a:rPr lang="en-US" altLang="zh-CN" sz="2000" kern="1200" dirty="0" smtClean="0">
              <a:latin typeface="微软雅黑" pitchFamily="34" charset="-122"/>
              <a:ea typeface="微软雅黑" pitchFamily="34" charset="-122"/>
            </a:rPr>
            <a:t>CA</a:t>
          </a:r>
          <a:r>
            <a:rPr lang="zh-CN" altLang="en-US" sz="2000" kern="1200" dirty="0" smtClean="0">
              <a:latin typeface="微软雅黑" pitchFamily="34" charset="-122"/>
              <a:ea typeface="微软雅黑" pitchFamily="34" charset="-122"/>
            </a:rPr>
            <a:t>机构的数字证书进行电子签名，电子认证平台对文件的电子签名进行统一验证，对用户数字证书进行统一管理，保证相关的电子文件具有真实性、完整性和安全性。</a:t>
          </a:r>
          <a:endParaRPr lang="zh-CN" altLang="en-US" sz="2000" kern="1200" dirty="0"/>
        </a:p>
      </dsp:txBody>
      <dsp:txXfrm>
        <a:off x="1233711" y="1658520"/>
        <a:ext cx="10659693" cy="1362770"/>
      </dsp:txXfrm>
    </dsp:sp>
    <dsp:sp modelId="{24D2E8AF-F656-4AB2-8AE0-BE6FAC15B92A}">
      <dsp:nvSpPr>
        <dsp:cNvPr id="0" name=""/>
        <dsp:cNvSpPr/>
      </dsp:nvSpPr>
      <dsp:spPr>
        <a:xfrm>
          <a:off x="610957" y="1717152"/>
          <a:ext cx="1245508" cy="1245508"/>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65857F-D996-4A16-9DE8-40BD41EDB917}">
      <dsp:nvSpPr>
        <dsp:cNvPr id="0" name=""/>
        <dsp:cNvSpPr/>
      </dsp:nvSpPr>
      <dsp:spPr>
        <a:xfrm>
          <a:off x="1233711" y="3062708"/>
          <a:ext cx="10659693" cy="1362770"/>
        </a:xfrm>
        <a:prstGeom prst="rect">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20" tIns="50800" rIns="50800" bIns="50800" numCol="1" spcCol="1270" anchor="ctr" anchorCtr="0">
          <a:noAutofit/>
        </a:bodyPr>
        <a:lstStyle/>
        <a:p>
          <a:pPr lvl="0" algn="l" defTabSz="889000">
            <a:lnSpc>
              <a:spcPct val="90000"/>
            </a:lnSpc>
            <a:spcBef>
              <a:spcPct val="0"/>
            </a:spcBef>
            <a:spcAft>
              <a:spcPct val="35000"/>
            </a:spcAft>
          </a:pPr>
          <a:r>
            <a:rPr lang="zh-CN" altLang="en-US" sz="2000" b="1" kern="1200" dirty="0" smtClean="0">
              <a:latin typeface="微软雅黑" pitchFamily="34" charset="-122"/>
              <a:ea typeface="微软雅黑" pitchFamily="34" charset="-122"/>
            </a:rPr>
            <a:t>建立系统</a:t>
          </a:r>
          <a:r>
            <a:rPr lang="zh-CN" altLang="en-US" sz="2000" kern="1200" dirty="0" smtClean="0">
              <a:latin typeface="微软雅黑" pitchFamily="34" charset="-122"/>
              <a:ea typeface="微软雅黑" pitchFamily="34" charset="-122"/>
            </a:rPr>
            <a:t>：建立符合国家档案局、交通运输部档案馆、贵州省档案局要求，无缝对接电子认证平台，实现文件资料与工程建设同步收集、同步整理、同步归档的电子档案系统，规范项目的档案工作。</a:t>
          </a:r>
          <a:endParaRPr lang="zh-CN" altLang="en-US" sz="2000" kern="1200" dirty="0"/>
        </a:p>
      </dsp:txBody>
      <dsp:txXfrm>
        <a:off x="1233711" y="3062708"/>
        <a:ext cx="10659693" cy="1362770"/>
      </dsp:txXfrm>
    </dsp:sp>
    <dsp:sp modelId="{3ECC3CA7-2158-4FB6-994D-CAA7ACFA730A}">
      <dsp:nvSpPr>
        <dsp:cNvPr id="0" name=""/>
        <dsp:cNvSpPr/>
      </dsp:nvSpPr>
      <dsp:spPr>
        <a:xfrm>
          <a:off x="610957" y="3121339"/>
          <a:ext cx="1245508" cy="1245508"/>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4C29EE-8C8C-48CF-B894-6DCC3D998BCD}">
      <dsp:nvSpPr>
        <dsp:cNvPr id="0" name=""/>
        <dsp:cNvSpPr/>
      </dsp:nvSpPr>
      <dsp:spPr>
        <a:xfrm>
          <a:off x="697102" y="4466895"/>
          <a:ext cx="11196301" cy="1362770"/>
        </a:xfrm>
        <a:prstGeom prst="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20" tIns="50800" rIns="50800" bIns="50800" numCol="1" spcCol="1270" anchor="ctr" anchorCtr="0">
          <a:noAutofit/>
        </a:bodyPr>
        <a:lstStyle/>
        <a:p>
          <a:pPr lvl="0" algn="l" defTabSz="889000">
            <a:lnSpc>
              <a:spcPct val="90000"/>
            </a:lnSpc>
            <a:spcBef>
              <a:spcPct val="0"/>
            </a:spcBef>
            <a:spcAft>
              <a:spcPct val="35000"/>
            </a:spcAft>
          </a:pPr>
          <a:r>
            <a:rPr lang="zh-CN" altLang="en-US" sz="2000" b="1" kern="1200" dirty="0" smtClean="0">
              <a:latin typeface="微软雅黑" pitchFamily="34" charset="-122"/>
              <a:ea typeface="微软雅黑" pitchFamily="34" charset="-122"/>
            </a:rPr>
            <a:t>数据安全：</a:t>
          </a:r>
          <a:r>
            <a:rPr lang="zh-CN" altLang="en-US" sz="2000" kern="1200" dirty="0" smtClean="0">
              <a:latin typeface="微软雅黑" pitchFamily="34" charset="-122"/>
              <a:ea typeface="微软雅黑" pitchFamily="34" charset="-122"/>
            </a:rPr>
            <a:t>建立电子档案数据的本异地备份和恢复机制，有效保证数据的安全性。</a:t>
          </a:r>
          <a:endParaRPr lang="zh-CN" altLang="en-US" sz="2000" kern="1200" dirty="0"/>
        </a:p>
      </dsp:txBody>
      <dsp:txXfrm>
        <a:off x="697102" y="4466895"/>
        <a:ext cx="11196301" cy="1362770"/>
      </dsp:txXfrm>
    </dsp:sp>
    <dsp:sp modelId="{3C2239B5-B058-4A3C-9E0F-EE117B663DF3}">
      <dsp:nvSpPr>
        <dsp:cNvPr id="0" name=""/>
        <dsp:cNvSpPr/>
      </dsp:nvSpPr>
      <dsp:spPr>
        <a:xfrm>
          <a:off x="74348" y="4525526"/>
          <a:ext cx="1245508" cy="1245508"/>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9DBD-4AF8-444F-A7D6-AB54B3CAAB7C}">
      <dsp:nvSpPr>
        <dsp:cNvPr id="0" name=""/>
        <dsp:cNvSpPr/>
      </dsp:nvSpPr>
      <dsp:spPr>
        <a:xfrm>
          <a:off x="0" y="2768"/>
          <a:ext cx="12061553"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0AA258-4756-4CAF-A683-2E52E20F02EE}">
      <dsp:nvSpPr>
        <dsp:cNvPr id="0" name=""/>
        <dsp:cNvSpPr/>
      </dsp:nvSpPr>
      <dsp:spPr>
        <a:xfrm>
          <a:off x="0" y="2768"/>
          <a:ext cx="1403337" cy="5664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b="1" kern="1200" dirty="0" smtClean="0">
              <a:solidFill>
                <a:srgbClr val="FF0000"/>
              </a:solidFill>
              <a:latin typeface="微软雅黑" panose="020B0503020204020204" pitchFamily="34" charset="-122"/>
              <a:ea typeface="微软雅黑" panose="020B0503020204020204" pitchFamily="34" charset="-122"/>
            </a:rPr>
            <a:t>社会效益</a:t>
          </a:r>
          <a:endParaRPr lang="zh-CN" altLang="en-US" sz="2000" b="1" kern="1200" dirty="0">
            <a:solidFill>
              <a:srgbClr val="FF0000"/>
            </a:solidFill>
            <a:latin typeface="微软雅黑" panose="020B0503020204020204" pitchFamily="34" charset="-122"/>
            <a:ea typeface="微软雅黑" panose="020B0503020204020204" pitchFamily="34" charset="-122"/>
          </a:endParaRPr>
        </a:p>
      </dsp:txBody>
      <dsp:txXfrm>
        <a:off x="0" y="2768"/>
        <a:ext cx="1403337" cy="5664209"/>
      </dsp:txXfrm>
    </dsp:sp>
    <dsp:sp modelId="{C18308AA-3488-496E-A166-8680835C5BCD}">
      <dsp:nvSpPr>
        <dsp:cNvPr id="0" name=""/>
        <dsp:cNvSpPr/>
      </dsp:nvSpPr>
      <dsp:spPr>
        <a:xfrm>
          <a:off x="1320757" y="93622"/>
          <a:ext cx="9924597" cy="1110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dk1"/>
              </a:solidFill>
              <a:latin typeface="微软雅黑" pitchFamily="34" charset="-122"/>
              <a:ea typeface="微软雅黑" pitchFamily="34" charset="-122"/>
            </a:rPr>
            <a:t>（</a:t>
          </a:r>
          <a:r>
            <a:rPr lang="en-US" altLang="zh-CN" sz="2000" kern="1200" dirty="0" smtClean="0">
              <a:solidFill>
                <a:schemeClr val="dk1"/>
              </a:solidFill>
              <a:latin typeface="微软雅黑" pitchFamily="34" charset="-122"/>
              <a:ea typeface="微软雅黑" pitchFamily="34" charset="-122"/>
            </a:rPr>
            <a:t>1</a:t>
          </a:r>
          <a:r>
            <a:rPr lang="zh-CN" altLang="en-US" sz="2000" kern="1200" dirty="0" smtClean="0">
              <a:solidFill>
                <a:schemeClr val="dk1"/>
              </a:solidFill>
              <a:latin typeface="微软雅黑" pitchFamily="34" charset="-122"/>
              <a:ea typeface="微软雅黑" pitchFamily="34" charset="-122"/>
            </a:rPr>
            <a:t>）课题的</a:t>
          </a:r>
          <a:r>
            <a:rPr lang="zh-CN" altLang="en-US" sz="2000" kern="1200" dirty="0" smtClean="0">
              <a:latin typeface="微软雅黑" pitchFamily="34" charset="-122"/>
              <a:ea typeface="微软雅黑" pitchFamily="34" charset="-122"/>
            </a:rPr>
            <a:t>研究解决了交通工程管理信息化的发展给项目档案工作带来的难题，包括项目档案形成的合法性和签名等问题，</a:t>
          </a:r>
          <a:r>
            <a:rPr lang="zh-CN" sz="2000" kern="1200" dirty="0" smtClean="0">
              <a:latin typeface="微软雅黑" pitchFamily="34" charset="-122"/>
              <a:ea typeface="微软雅黑" pitchFamily="34" charset="-122"/>
            </a:rPr>
            <a:t>为高速公路的建设带来积极的影响，大幅减轻众多施工单位、监理单位、业主单位的工作量，避免重复工作，提高工作效率</a:t>
          </a:r>
          <a:r>
            <a:rPr lang="zh-CN" altLang="en-US" sz="2000" kern="1200" dirty="0" smtClean="0">
              <a:latin typeface="微软雅黑" pitchFamily="34" charset="-122"/>
              <a:ea typeface="微软雅黑" pitchFamily="34" charset="-122"/>
            </a:rPr>
            <a:t>。</a:t>
          </a:r>
          <a:endParaRPr lang="zh-CN" altLang="en-US" sz="2000" kern="1200" dirty="0">
            <a:latin typeface="微软雅黑" pitchFamily="34" charset="-122"/>
            <a:ea typeface="微软雅黑" pitchFamily="34" charset="-122"/>
          </a:endParaRPr>
        </a:p>
      </dsp:txBody>
      <dsp:txXfrm>
        <a:off x="1320757" y="93622"/>
        <a:ext cx="9924597" cy="1110637"/>
      </dsp:txXfrm>
    </dsp:sp>
    <dsp:sp modelId="{EA10107E-4094-4A3E-B75C-5C516E0E2D35}">
      <dsp:nvSpPr>
        <dsp:cNvPr id="0" name=""/>
        <dsp:cNvSpPr/>
      </dsp:nvSpPr>
      <dsp:spPr>
        <a:xfrm>
          <a:off x="1403337" y="1309784"/>
          <a:ext cx="9649242" cy="0"/>
        </a:xfrm>
        <a:prstGeom prst="line">
          <a:avLst/>
        </a:prstGeom>
        <a:solidFill>
          <a:schemeClr val="accent2">
            <a:hueOff val="0"/>
            <a:satOff val="0"/>
            <a:lumOff val="0"/>
            <a:alphaOff val="0"/>
          </a:schemeClr>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dsp:style>
    </dsp:sp>
    <dsp:sp modelId="{7C91D2F1-0FE4-4000-A1B5-D6863305C0F7}">
      <dsp:nvSpPr>
        <dsp:cNvPr id="0" name=""/>
        <dsp:cNvSpPr/>
      </dsp:nvSpPr>
      <dsp:spPr>
        <a:xfrm>
          <a:off x="1320757" y="1295114"/>
          <a:ext cx="9780584" cy="852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itchFamily="34" charset="-122"/>
              <a:ea typeface="微软雅黑" pitchFamily="34" charset="-122"/>
            </a:rPr>
            <a:t>（</a:t>
          </a:r>
          <a:r>
            <a:rPr lang="en-US" altLang="zh-CN" sz="2000" kern="1200" dirty="0" smtClean="0">
              <a:latin typeface="微软雅黑" pitchFamily="34" charset="-122"/>
              <a:ea typeface="微软雅黑" pitchFamily="34" charset="-122"/>
            </a:rPr>
            <a:t>2</a:t>
          </a:r>
          <a:r>
            <a:rPr lang="zh-CN" altLang="en-US" sz="2000" kern="1200" dirty="0" smtClean="0">
              <a:latin typeface="微软雅黑" pitchFamily="34" charset="-122"/>
              <a:ea typeface="微软雅黑" pitchFamily="34" charset="-122"/>
            </a:rPr>
            <a:t>）课题的研究填补了贵州省交通工程项目电子档案研究的空白，对</a:t>
          </a:r>
          <a:r>
            <a:rPr lang="zh-CN" altLang="en-US" sz="2000" kern="1200" dirty="0" smtClean="0">
              <a:solidFill>
                <a:schemeClr val="dk1"/>
              </a:solidFill>
              <a:latin typeface="微软雅黑" pitchFamily="34" charset="-122"/>
              <a:ea typeface="微软雅黑" pitchFamily="34" charset="-122"/>
            </a:rPr>
            <a:t>国家</a:t>
          </a:r>
          <a:r>
            <a:rPr lang="en-US" altLang="zh-CN" sz="2000" kern="1200" dirty="0" smtClean="0">
              <a:solidFill>
                <a:schemeClr val="dk1"/>
              </a:solidFill>
              <a:latin typeface="微软雅黑" pitchFamily="34" charset="-122"/>
              <a:ea typeface="微软雅黑" pitchFamily="34" charset="-122"/>
            </a:rPr>
            <a:t>《</a:t>
          </a:r>
          <a:r>
            <a:rPr lang="zh-CN" altLang="en-US" sz="2000" kern="1200" dirty="0" smtClean="0">
              <a:solidFill>
                <a:schemeClr val="dk1"/>
              </a:solidFill>
              <a:latin typeface="微软雅黑" pitchFamily="34" charset="-122"/>
              <a:ea typeface="微软雅黑" pitchFamily="34" charset="-122"/>
            </a:rPr>
            <a:t>电子签名法</a:t>
          </a:r>
          <a:r>
            <a:rPr lang="en-US" altLang="zh-CN" sz="2000" kern="1200" dirty="0" smtClean="0">
              <a:solidFill>
                <a:schemeClr val="dk1"/>
              </a:solidFill>
              <a:latin typeface="微软雅黑" pitchFamily="34" charset="-122"/>
              <a:ea typeface="微软雅黑" pitchFamily="34" charset="-122"/>
            </a:rPr>
            <a:t>》</a:t>
          </a:r>
          <a:r>
            <a:rPr lang="zh-CN" altLang="en-US" sz="2000" kern="1200" dirty="0" smtClean="0">
              <a:solidFill>
                <a:schemeClr val="dk1"/>
              </a:solidFill>
              <a:latin typeface="微软雅黑" pitchFamily="34" charset="-122"/>
              <a:ea typeface="微软雅黑" pitchFamily="34" charset="-122"/>
            </a:rPr>
            <a:t>在电子档案领域贵州省内落地实施有重要意义。</a:t>
          </a:r>
          <a:endParaRPr lang="zh-CN" altLang="en-US" sz="2000" kern="1200" dirty="0"/>
        </a:p>
      </dsp:txBody>
      <dsp:txXfrm>
        <a:off x="1320757" y="1295114"/>
        <a:ext cx="9780584" cy="852956"/>
      </dsp:txXfrm>
    </dsp:sp>
    <dsp:sp modelId="{F55FB0C8-FFA7-4B0D-BF31-0FE9C0659BCE}">
      <dsp:nvSpPr>
        <dsp:cNvPr id="0" name=""/>
        <dsp:cNvSpPr/>
      </dsp:nvSpPr>
      <dsp:spPr>
        <a:xfrm>
          <a:off x="1403337" y="2101873"/>
          <a:ext cx="9649242" cy="0"/>
        </a:xfrm>
        <a:prstGeom prst="line">
          <a:avLst/>
        </a:prstGeom>
        <a:solidFill>
          <a:schemeClr val="accent2">
            <a:hueOff val="0"/>
            <a:satOff val="0"/>
            <a:lumOff val="0"/>
            <a:alphaOff val="0"/>
          </a:schemeClr>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dsp:style>
    </dsp:sp>
    <dsp:sp modelId="{4CB94411-C123-4BC0-BE2D-5266FF5F336D}">
      <dsp:nvSpPr>
        <dsp:cNvPr id="0" name=""/>
        <dsp:cNvSpPr/>
      </dsp:nvSpPr>
      <dsp:spPr>
        <a:xfrm>
          <a:off x="1320757" y="2064848"/>
          <a:ext cx="9756345" cy="954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dk1"/>
              </a:solidFill>
              <a:latin typeface="微软雅黑" pitchFamily="34" charset="-122"/>
              <a:ea typeface="微软雅黑" pitchFamily="34" charset="-122"/>
            </a:rPr>
            <a:t>（</a:t>
          </a:r>
          <a:r>
            <a:rPr lang="en-US" altLang="zh-CN" sz="2000" kern="1200" dirty="0" smtClean="0">
              <a:solidFill>
                <a:schemeClr val="dk1"/>
              </a:solidFill>
              <a:latin typeface="微软雅黑" pitchFamily="34" charset="-122"/>
              <a:ea typeface="微软雅黑" pitchFamily="34" charset="-122"/>
            </a:rPr>
            <a:t>3</a:t>
          </a:r>
          <a:r>
            <a:rPr lang="zh-CN" altLang="en-US" sz="2000" kern="1200" dirty="0" smtClean="0">
              <a:solidFill>
                <a:schemeClr val="dk1"/>
              </a:solidFill>
              <a:latin typeface="微软雅黑" pitchFamily="34" charset="-122"/>
              <a:ea typeface="微软雅黑" pitchFamily="34" charset="-122"/>
            </a:rPr>
            <a:t>）</a:t>
          </a:r>
          <a:r>
            <a:rPr lang="en-US" altLang="zh-CN" sz="2000" kern="1200" dirty="0" smtClean="0">
              <a:solidFill>
                <a:schemeClr val="dk1"/>
              </a:solidFill>
              <a:latin typeface="微软雅黑" pitchFamily="34" charset="-122"/>
              <a:ea typeface="微软雅黑" pitchFamily="34" charset="-122"/>
            </a:rPr>
            <a:t> </a:t>
          </a:r>
          <a:r>
            <a:rPr lang="zh-CN" altLang="en-US" sz="2000" kern="1200" dirty="0" smtClean="0">
              <a:solidFill>
                <a:schemeClr val="dk1"/>
              </a:solidFill>
              <a:latin typeface="微软雅黑" pitchFamily="34" charset="-122"/>
              <a:ea typeface="微软雅黑" pitchFamily="34" charset="-122"/>
            </a:rPr>
            <a:t>课题通过对基于</a:t>
          </a:r>
          <a:r>
            <a:rPr lang="en-US" altLang="zh-CN" sz="2000" kern="1200" dirty="0" smtClean="0">
              <a:solidFill>
                <a:schemeClr val="dk1"/>
              </a:solidFill>
              <a:latin typeface="微软雅黑" pitchFamily="34" charset="-122"/>
              <a:ea typeface="微软雅黑" pitchFamily="34" charset="-122"/>
            </a:rPr>
            <a:t>PKI/CA</a:t>
          </a:r>
          <a:r>
            <a:rPr lang="zh-CN" altLang="en-US" sz="2000" kern="1200" dirty="0" smtClean="0">
              <a:solidFill>
                <a:schemeClr val="dk1"/>
              </a:solidFill>
              <a:latin typeface="微软雅黑" pitchFamily="34" charset="-122"/>
              <a:ea typeface="微软雅黑" pitchFamily="34" charset="-122"/>
            </a:rPr>
            <a:t>技术的用户身份认证、电子签名</a:t>
          </a:r>
          <a:r>
            <a:rPr lang="en-US" altLang="zh-CN" sz="2000" kern="1200" dirty="0" smtClean="0">
              <a:solidFill>
                <a:schemeClr val="dk1"/>
              </a:solidFill>
              <a:latin typeface="微软雅黑" pitchFamily="34" charset="-122"/>
              <a:ea typeface="微软雅黑" pitchFamily="34" charset="-122"/>
            </a:rPr>
            <a:t>/</a:t>
          </a:r>
          <a:r>
            <a:rPr lang="zh-CN" altLang="en-US" sz="2000" kern="1200" dirty="0" smtClean="0">
              <a:solidFill>
                <a:schemeClr val="dk1"/>
              </a:solidFill>
              <a:latin typeface="微软雅黑" pitchFamily="34" charset="-122"/>
              <a:ea typeface="微软雅黑" pitchFamily="34" charset="-122"/>
            </a:rPr>
            <a:t>电子印章、时间戳等技术的应用，</a:t>
          </a:r>
          <a:r>
            <a:rPr lang="zh-CN" altLang="en-US" sz="2000" kern="1200" smtClean="0">
              <a:solidFill>
                <a:schemeClr val="dk1"/>
              </a:solidFill>
              <a:latin typeface="微软雅黑" pitchFamily="34" charset="-122"/>
              <a:ea typeface="微软雅黑" pitchFamily="34" charset="-122"/>
            </a:rPr>
            <a:t>为贵州省交通</a:t>
          </a:r>
          <a:r>
            <a:rPr lang="zh-CN" altLang="en-US" sz="2000" kern="1200" dirty="0" smtClean="0">
              <a:solidFill>
                <a:schemeClr val="dk1"/>
              </a:solidFill>
              <a:latin typeface="微软雅黑" pitchFamily="34" charset="-122"/>
              <a:ea typeface="微软雅黑" pitchFamily="34" charset="-122"/>
            </a:rPr>
            <a:t>工程项目的电子档案标准提供试验性的探讨和借鉴。</a:t>
          </a:r>
          <a:endParaRPr lang="zh-CN" altLang="en-US" sz="2000" kern="1200" dirty="0"/>
        </a:p>
      </dsp:txBody>
      <dsp:txXfrm>
        <a:off x="1320757" y="2064848"/>
        <a:ext cx="9756345" cy="954949"/>
      </dsp:txXfrm>
    </dsp:sp>
    <dsp:sp modelId="{19B4ADAE-ED44-4042-8495-2F351329BF45}">
      <dsp:nvSpPr>
        <dsp:cNvPr id="0" name=""/>
        <dsp:cNvSpPr/>
      </dsp:nvSpPr>
      <dsp:spPr>
        <a:xfrm>
          <a:off x="1403337" y="3021577"/>
          <a:ext cx="9649242" cy="0"/>
        </a:xfrm>
        <a:prstGeom prst="line">
          <a:avLst/>
        </a:prstGeom>
        <a:solidFill>
          <a:schemeClr val="accent2">
            <a:hueOff val="0"/>
            <a:satOff val="0"/>
            <a:lumOff val="0"/>
            <a:alphaOff val="0"/>
          </a:schemeClr>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dsp:style>
    </dsp:sp>
    <dsp:sp modelId="{9B490550-F603-48D8-86F1-CA9E71235DA8}">
      <dsp:nvSpPr>
        <dsp:cNvPr id="0" name=""/>
        <dsp:cNvSpPr/>
      </dsp:nvSpPr>
      <dsp:spPr>
        <a:xfrm>
          <a:off x="1320757" y="3055031"/>
          <a:ext cx="9780584" cy="158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dk1"/>
              </a:solidFill>
              <a:latin typeface="微软雅黑" pitchFamily="34" charset="-122"/>
              <a:ea typeface="微软雅黑" pitchFamily="34" charset="-122"/>
            </a:rPr>
            <a:t>（</a:t>
          </a:r>
          <a:r>
            <a:rPr lang="en-US" altLang="zh-CN" sz="2000" kern="1200" dirty="0" smtClean="0">
              <a:solidFill>
                <a:schemeClr val="dk1"/>
              </a:solidFill>
              <a:latin typeface="微软雅黑" pitchFamily="34" charset="-122"/>
              <a:ea typeface="微软雅黑" pitchFamily="34" charset="-122"/>
            </a:rPr>
            <a:t>4</a:t>
          </a:r>
          <a:r>
            <a:rPr lang="zh-CN" altLang="en-US" sz="2000" kern="1200" dirty="0" smtClean="0">
              <a:solidFill>
                <a:schemeClr val="dk1"/>
              </a:solidFill>
              <a:latin typeface="微软雅黑" pitchFamily="34" charset="-122"/>
              <a:ea typeface="微软雅黑" pitchFamily="34" charset="-122"/>
            </a:rPr>
            <a:t>）交通</a:t>
          </a:r>
          <a:r>
            <a:rPr lang="zh-CN" altLang="en-US" sz="2000" kern="1200" dirty="0" smtClean="0">
              <a:latin typeface="微软雅黑" pitchFamily="34" charset="-122"/>
              <a:ea typeface="微软雅黑" pitchFamily="34" charset="-122"/>
            </a:rPr>
            <a:t>建设</a:t>
          </a:r>
          <a:r>
            <a:rPr lang="zh-CN" altLang="en-US" sz="2000" kern="1200" dirty="0" smtClean="0">
              <a:solidFill>
                <a:schemeClr val="dk1"/>
              </a:solidFill>
              <a:latin typeface="微软雅黑" pitchFamily="34" charset="-122"/>
              <a:ea typeface="微软雅黑" pitchFamily="34" charset="-122"/>
            </a:rPr>
            <a:t>项目电子档案系统，保证了电子档案的真实性、完整性、安全性、凭证作用，实现了电子文件收集、整理、归档与工程建设同步，</a:t>
          </a:r>
          <a:r>
            <a:rPr lang="zh-CN" altLang="en-US" sz="2000" kern="1200" dirty="0" smtClean="0">
              <a:latin typeface="微软雅黑" pitchFamily="34" charset="-122"/>
              <a:ea typeface="微软雅黑" pitchFamily="34" charset="-122"/>
            </a:rPr>
            <a:t>提高项目</a:t>
          </a:r>
          <a:r>
            <a:rPr lang="zh-CN" altLang="en-US" sz="2000" kern="1200" dirty="0" smtClean="0">
              <a:solidFill>
                <a:schemeClr val="dk1"/>
              </a:solidFill>
              <a:latin typeface="微软雅黑" pitchFamily="34" charset="-122"/>
              <a:ea typeface="微软雅黑" pitchFamily="34" charset="-122"/>
            </a:rPr>
            <a:t>资料形成的及时性和准确性，</a:t>
          </a:r>
          <a:r>
            <a:rPr lang="zh-CN" altLang="en-US" sz="2000" kern="1200" dirty="0" smtClean="0">
              <a:latin typeface="微软雅黑" pitchFamily="34" charset="-122"/>
              <a:ea typeface="微软雅黑" pitchFamily="34" charset="-122"/>
            </a:rPr>
            <a:t>加强</a:t>
          </a:r>
          <a:r>
            <a:rPr lang="zh-CN" altLang="en-US" sz="2000" kern="1200" dirty="0" smtClean="0">
              <a:solidFill>
                <a:schemeClr val="dk1"/>
              </a:solidFill>
              <a:latin typeface="微软雅黑" pitchFamily="34" charset="-122"/>
              <a:ea typeface="微软雅黑" pitchFamily="34" charset="-122"/>
            </a:rPr>
            <a:t>档案资源的查询利用效率</a:t>
          </a:r>
          <a:r>
            <a:rPr lang="zh-CN" altLang="en-US" sz="2000" kern="1200" dirty="0" smtClean="0">
              <a:latin typeface="微软雅黑" pitchFamily="34" charset="-122"/>
              <a:ea typeface="微软雅黑" pitchFamily="34" charset="-122"/>
            </a:rPr>
            <a:t>，对国内其他行业的电子档案系统的建设具有借鉴意义。</a:t>
          </a:r>
          <a:endParaRPr lang="zh-CN" altLang="en-US" sz="2000" kern="1200" dirty="0"/>
        </a:p>
      </dsp:txBody>
      <dsp:txXfrm>
        <a:off x="1320757" y="3055031"/>
        <a:ext cx="9780584" cy="1588675"/>
      </dsp:txXfrm>
    </dsp:sp>
    <dsp:sp modelId="{248CBE35-9F14-42E9-96BB-AF0F0E59DE43}">
      <dsp:nvSpPr>
        <dsp:cNvPr id="0" name=""/>
        <dsp:cNvSpPr/>
      </dsp:nvSpPr>
      <dsp:spPr>
        <a:xfrm>
          <a:off x="1368117" y="4645895"/>
          <a:ext cx="9649242" cy="0"/>
        </a:xfrm>
        <a:prstGeom prst="line">
          <a:avLst/>
        </a:prstGeom>
        <a:solidFill>
          <a:schemeClr val="accent2">
            <a:hueOff val="0"/>
            <a:satOff val="0"/>
            <a:lumOff val="0"/>
            <a:alphaOff val="0"/>
          </a:schemeClr>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dsp:style>
    </dsp:sp>
    <dsp:sp modelId="{1E498F45-117E-4BF5-8F0E-78678DD2C201}">
      <dsp:nvSpPr>
        <dsp:cNvPr id="0" name=""/>
        <dsp:cNvSpPr/>
      </dsp:nvSpPr>
      <dsp:spPr>
        <a:xfrm>
          <a:off x="1308638" y="4867607"/>
          <a:ext cx="9924597" cy="60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itchFamily="34" charset="-122"/>
              <a:ea typeface="微软雅黑" pitchFamily="34" charset="-122"/>
            </a:rPr>
            <a:t>（</a:t>
          </a:r>
          <a:r>
            <a:rPr lang="en-US" altLang="zh-CN" sz="2000" kern="1200" dirty="0" smtClean="0">
              <a:latin typeface="微软雅黑" pitchFamily="34" charset="-122"/>
              <a:ea typeface="微软雅黑" pitchFamily="34" charset="-122"/>
            </a:rPr>
            <a:t>5</a:t>
          </a:r>
          <a:r>
            <a:rPr lang="zh-CN" altLang="en-US" sz="2000" kern="1200" dirty="0" smtClean="0">
              <a:latin typeface="微软雅黑" pitchFamily="34" charset="-122"/>
              <a:ea typeface="微软雅黑" pitchFamily="34" charset="-122"/>
            </a:rPr>
            <a:t>）</a:t>
          </a:r>
          <a:r>
            <a:rPr lang="en-US" altLang="zh-CN" sz="2000" kern="1200" dirty="0" smtClean="0">
              <a:latin typeface="微软雅黑" pitchFamily="34" charset="-122"/>
              <a:ea typeface="微软雅黑" pitchFamily="34" charset="-122"/>
            </a:rPr>
            <a:t> </a:t>
          </a:r>
          <a:r>
            <a:rPr lang="zh-CN" altLang="en-US" sz="2000" kern="1200" dirty="0" smtClean="0">
              <a:latin typeface="微软雅黑" pitchFamily="34" charset="-122"/>
              <a:ea typeface="微软雅黑" pitchFamily="34" charset="-122"/>
            </a:rPr>
            <a:t>顺应社会信息化发展的趋势，满足了国家档案局提出的“增量档案电子化、存量档案数字化”的要求。</a:t>
          </a:r>
          <a:endParaRPr lang="zh-CN" altLang="en-US" sz="2000" kern="1200" dirty="0"/>
        </a:p>
      </dsp:txBody>
      <dsp:txXfrm>
        <a:off x="1308638" y="4867607"/>
        <a:ext cx="9924597" cy="606087"/>
      </dsp:txXfrm>
    </dsp:sp>
    <dsp:sp modelId="{1D0AF72E-73B5-4BD3-8697-0BB7612A9146}">
      <dsp:nvSpPr>
        <dsp:cNvPr id="0" name=""/>
        <dsp:cNvSpPr/>
      </dsp:nvSpPr>
      <dsp:spPr>
        <a:xfrm>
          <a:off x="1403337" y="5570346"/>
          <a:ext cx="9649242" cy="0"/>
        </a:xfrm>
        <a:prstGeom prst="line">
          <a:avLst/>
        </a:prstGeom>
        <a:solidFill>
          <a:schemeClr val="accent2">
            <a:hueOff val="0"/>
            <a:satOff val="0"/>
            <a:lumOff val="0"/>
            <a:alphaOff val="0"/>
          </a:schemeClr>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9DBD-4AF8-444F-A7D6-AB54B3CAAB7C}">
      <dsp:nvSpPr>
        <dsp:cNvPr id="0" name=""/>
        <dsp:cNvSpPr/>
      </dsp:nvSpPr>
      <dsp:spPr>
        <a:xfrm>
          <a:off x="0" y="0"/>
          <a:ext cx="11836383"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0AA258-4756-4CAF-A683-2E52E20F02EE}">
      <dsp:nvSpPr>
        <dsp:cNvPr id="0" name=""/>
        <dsp:cNvSpPr/>
      </dsp:nvSpPr>
      <dsp:spPr>
        <a:xfrm>
          <a:off x="0" y="0"/>
          <a:ext cx="1377139" cy="5408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b="1" kern="1200" dirty="0" smtClean="0">
              <a:solidFill>
                <a:srgbClr val="FF0000"/>
              </a:solidFill>
              <a:latin typeface="微软雅黑" panose="020B0503020204020204" pitchFamily="34" charset="-122"/>
              <a:ea typeface="微软雅黑" panose="020B0503020204020204" pitchFamily="34" charset="-122"/>
            </a:rPr>
            <a:t>经济效益</a:t>
          </a:r>
          <a:endParaRPr lang="zh-CN" altLang="en-US" sz="2000" b="1" kern="1200" dirty="0">
            <a:solidFill>
              <a:srgbClr val="FF0000"/>
            </a:solidFill>
            <a:latin typeface="微软雅黑" panose="020B0503020204020204" pitchFamily="34" charset="-122"/>
            <a:ea typeface="微软雅黑" panose="020B0503020204020204" pitchFamily="34" charset="-122"/>
          </a:endParaRPr>
        </a:p>
      </dsp:txBody>
      <dsp:txXfrm>
        <a:off x="0" y="0"/>
        <a:ext cx="1377139" cy="5408789"/>
      </dsp:txXfrm>
    </dsp:sp>
    <dsp:sp modelId="{C18308AA-3488-496E-A166-8680835C5BCD}">
      <dsp:nvSpPr>
        <dsp:cNvPr id="0" name=""/>
        <dsp:cNvSpPr/>
      </dsp:nvSpPr>
      <dsp:spPr>
        <a:xfrm>
          <a:off x="1296101" y="29183"/>
          <a:ext cx="10006639" cy="199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kern="1200" dirty="0" smtClean="0">
              <a:solidFill>
                <a:schemeClr val="dk1"/>
              </a:solidFill>
              <a:latin typeface="微软雅黑" pitchFamily="34" charset="-122"/>
              <a:ea typeface="微软雅黑" pitchFamily="34" charset="-122"/>
            </a:rPr>
            <a:t>（</a:t>
          </a:r>
          <a:r>
            <a:rPr lang="en-US" altLang="zh-CN" sz="1800" kern="1200" dirty="0" smtClean="0">
              <a:solidFill>
                <a:schemeClr val="dk1"/>
              </a:solidFill>
              <a:latin typeface="微软雅黑" pitchFamily="34" charset="-122"/>
              <a:ea typeface="微软雅黑" pitchFamily="34" charset="-122"/>
            </a:rPr>
            <a:t>1</a:t>
          </a:r>
          <a:r>
            <a:rPr lang="zh-CN" altLang="en-US" sz="1800" kern="1200" dirty="0" smtClean="0">
              <a:solidFill>
                <a:schemeClr val="dk1"/>
              </a:solidFill>
              <a:latin typeface="微软雅黑" pitchFamily="34" charset="-122"/>
              <a:ea typeface="微软雅黑" pitchFamily="34" charset="-122"/>
            </a:rPr>
            <a:t>）节省纸质文件打印的费用。以高速公路项目为例，平均每</a:t>
          </a:r>
          <a:r>
            <a:rPr lang="en-US" altLang="zh-CN" sz="1800" kern="1200" dirty="0" smtClean="0">
              <a:solidFill>
                <a:schemeClr val="dk1"/>
              </a:solidFill>
              <a:latin typeface="微软雅黑" pitchFamily="34" charset="-122"/>
              <a:ea typeface="微软雅黑" pitchFamily="34" charset="-122"/>
            </a:rPr>
            <a:t>100</a:t>
          </a:r>
          <a:r>
            <a:rPr lang="zh-CN" altLang="en-US" sz="1800" kern="1200" dirty="0" smtClean="0">
              <a:solidFill>
                <a:schemeClr val="dk1"/>
              </a:solidFill>
              <a:latin typeface="微软雅黑" pitchFamily="34" charset="-122"/>
              <a:ea typeface="微软雅黑" pitchFamily="34" charset="-122"/>
            </a:rPr>
            <a:t>公里高速公路形成案卷至少</a:t>
          </a:r>
          <a:r>
            <a:rPr lang="en-US" altLang="zh-CN" sz="1800" kern="1200" dirty="0" smtClean="0">
              <a:solidFill>
                <a:schemeClr val="dk1"/>
              </a:solidFill>
              <a:latin typeface="微软雅黑" pitchFamily="34" charset="-122"/>
              <a:ea typeface="微软雅黑" pitchFamily="34" charset="-122"/>
            </a:rPr>
            <a:t>1</a:t>
          </a:r>
          <a:r>
            <a:rPr lang="zh-CN" altLang="en-US" sz="1800" kern="1200" dirty="0" smtClean="0">
              <a:solidFill>
                <a:schemeClr val="dk1"/>
              </a:solidFill>
              <a:latin typeface="微软雅黑" pitchFamily="34" charset="-122"/>
              <a:ea typeface="微软雅黑" pitchFamily="34" charset="-122"/>
            </a:rPr>
            <a:t>万卷，每卷平均</a:t>
          </a:r>
          <a:r>
            <a:rPr lang="en-US" altLang="zh-CN" sz="1800" kern="1200" dirty="0" smtClean="0">
              <a:solidFill>
                <a:schemeClr val="dk1"/>
              </a:solidFill>
              <a:latin typeface="微软雅黑" pitchFamily="34" charset="-122"/>
              <a:ea typeface="微软雅黑" pitchFamily="34" charset="-122"/>
            </a:rPr>
            <a:t>250</a:t>
          </a:r>
          <a:r>
            <a:rPr lang="zh-CN" altLang="en-US" sz="1800" kern="1200" dirty="0" smtClean="0">
              <a:solidFill>
                <a:schemeClr val="dk1"/>
              </a:solidFill>
              <a:latin typeface="微软雅黑" pitchFamily="34" charset="-122"/>
              <a:ea typeface="微软雅黑" pitchFamily="34" charset="-122"/>
            </a:rPr>
            <a:t>页，每个项目至少需要提供四套纸质档案给各级管理部门备查，那么</a:t>
          </a:r>
          <a:r>
            <a:rPr lang="en-US" altLang="zh-CN" sz="1800" kern="1200" dirty="0" smtClean="0">
              <a:solidFill>
                <a:schemeClr val="dk1"/>
              </a:solidFill>
              <a:latin typeface="微软雅黑" pitchFamily="34" charset="-122"/>
              <a:ea typeface="微软雅黑" pitchFamily="34" charset="-122"/>
            </a:rPr>
            <a:t>100</a:t>
          </a:r>
          <a:r>
            <a:rPr lang="zh-CN" altLang="en-US" sz="1800" kern="1200" dirty="0" smtClean="0">
              <a:solidFill>
                <a:schemeClr val="dk1"/>
              </a:solidFill>
              <a:latin typeface="微软雅黑" pitchFamily="34" charset="-122"/>
              <a:ea typeface="微软雅黑" pitchFamily="34" charset="-122"/>
            </a:rPr>
            <a:t>公里高速公路所需的总页数为： </a:t>
          </a:r>
          <a:r>
            <a:rPr lang="en-US" altLang="zh-CN" sz="1800" kern="1200" dirty="0" smtClean="0">
              <a:solidFill>
                <a:schemeClr val="dk1"/>
              </a:solidFill>
              <a:latin typeface="微软雅黑" pitchFamily="34" charset="-122"/>
              <a:ea typeface="微软雅黑" pitchFamily="34" charset="-122"/>
            </a:rPr>
            <a:t>1</a:t>
          </a:r>
          <a:r>
            <a:rPr lang="zh-CN" altLang="en-US" sz="1800" kern="1200" dirty="0" smtClean="0">
              <a:solidFill>
                <a:schemeClr val="dk1"/>
              </a:solidFill>
              <a:latin typeface="微软雅黑" pitchFamily="34" charset="-122"/>
              <a:ea typeface="微软雅黑" pitchFamily="34" charset="-122"/>
            </a:rPr>
            <a:t>万卷*</a:t>
          </a:r>
          <a:r>
            <a:rPr lang="en-US" altLang="zh-CN" sz="1800" kern="1200" dirty="0" smtClean="0">
              <a:solidFill>
                <a:schemeClr val="dk1"/>
              </a:solidFill>
              <a:latin typeface="微软雅黑" pitchFamily="34" charset="-122"/>
              <a:ea typeface="微软雅黑" pitchFamily="34" charset="-122"/>
            </a:rPr>
            <a:t>250</a:t>
          </a:r>
          <a:r>
            <a:rPr lang="zh-CN" altLang="en-US" sz="1800" kern="1200" dirty="0" smtClean="0">
              <a:solidFill>
                <a:schemeClr val="dk1"/>
              </a:solidFill>
              <a:latin typeface="微软雅黑" pitchFamily="34" charset="-122"/>
              <a:ea typeface="微软雅黑" pitchFamily="34" charset="-122"/>
            </a:rPr>
            <a:t>页*</a:t>
          </a:r>
          <a:r>
            <a:rPr lang="en-US" altLang="zh-CN" sz="1800" kern="1200" dirty="0" smtClean="0">
              <a:latin typeface="微软雅黑" pitchFamily="34" charset="-122"/>
              <a:ea typeface="微软雅黑" pitchFamily="34" charset="-122"/>
            </a:rPr>
            <a:t>4</a:t>
          </a:r>
          <a:r>
            <a:rPr lang="zh-CN" altLang="en-US" sz="1800" kern="1200" dirty="0" smtClean="0">
              <a:solidFill>
                <a:schemeClr val="dk1"/>
              </a:solidFill>
              <a:latin typeface="微软雅黑" pitchFamily="34" charset="-122"/>
              <a:ea typeface="微软雅黑" pitchFamily="34" charset="-122"/>
            </a:rPr>
            <a:t>套</a:t>
          </a:r>
          <a:r>
            <a:rPr lang="en-US" altLang="zh-CN" sz="1800" kern="1200" dirty="0" smtClean="0">
              <a:solidFill>
                <a:schemeClr val="dk1"/>
              </a:solidFill>
              <a:latin typeface="微软雅黑" pitchFamily="34" charset="-122"/>
              <a:ea typeface="微软雅黑" pitchFamily="34" charset="-122"/>
            </a:rPr>
            <a:t>=1000</a:t>
          </a:r>
          <a:r>
            <a:rPr lang="zh-CN" altLang="en-US" sz="1800" kern="1200" dirty="0" smtClean="0">
              <a:solidFill>
                <a:schemeClr val="dk1"/>
              </a:solidFill>
              <a:latin typeface="微软雅黑" pitchFamily="34" charset="-122"/>
              <a:ea typeface="微软雅黑" pitchFamily="34" charset="-122"/>
            </a:rPr>
            <a:t>万页。在应用本课题成果后，只需要保留一套纸质材料，按照每页</a:t>
          </a:r>
          <a:r>
            <a:rPr lang="en-US" altLang="zh-CN" sz="1800" kern="1200" dirty="0" smtClean="0">
              <a:solidFill>
                <a:schemeClr val="dk1"/>
              </a:solidFill>
              <a:latin typeface="微软雅黑" pitchFamily="34" charset="-122"/>
              <a:ea typeface="微软雅黑" pitchFamily="34" charset="-122"/>
            </a:rPr>
            <a:t>0.2</a:t>
          </a:r>
          <a:r>
            <a:rPr lang="zh-CN" altLang="en-US" sz="1800" kern="1200" dirty="0" smtClean="0">
              <a:solidFill>
                <a:schemeClr val="dk1"/>
              </a:solidFill>
              <a:latin typeface="微软雅黑" pitchFamily="34" charset="-122"/>
              <a:ea typeface="微软雅黑" pitchFamily="34" charset="-122"/>
            </a:rPr>
            <a:t>元计算，每</a:t>
          </a:r>
          <a:r>
            <a:rPr lang="en-US" altLang="zh-CN" sz="1800" kern="1200" dirty="0" smtClean="0">
              <a:solidFill>
                <a:schemeClr val="dk1"/>
              </a:solidFill>
              <a:latin typeface="微软雅黑" pitchFamily="34" charset="-122"/>
              <a:ea typeface="微软雅黑" pitchFamily="34" charset="-122"/>
            </a:rPr>
            <a:t>100</a:t>
          </a:r>
          <a:r>
            <a:rPr lang="zh-CN" altLang="en-US" sz="1800" kern="1200" dirty="0" smtClean="0">
              <a:solidFill>
                <a:schemeClr val="dk1"/>
              </a:solidFill>
              <a:latin typeface="微软雅黑" pitchFamily="34" charset="-122"/>
              <a:ea typeface="微软雅黑" pitchFamily="34" charset="-122"/>
            </a:rPr>
            <a:t>公里高速公路可节约</a:t>
          </a:r>
          <a:r>
            <a:rPr lang="en-US" altLang="zh-CN" sz="1800" kern="1200" dirty="0" smtClean="0">
              <a:latin typeface="微软雅黑" pitchFamily="34" charset="-122"/>
              <a:ea typeface="微软雅黑" pitchFamily="34" charset="-122"/>
            </a:rPr>
            <a:t>150</a:t>
          </a:r>
          <a:r>
            <a:rPr lang="zh-CN" altLang="en-US" sz="1800" kern="1200" dirty="0" smtClean="0">
              <a:solidFill>
                <a:schemeClr val="dk1"/>
              </a:solidFill>
              <a:latin typeface="微软雅黑" pitchFamily="34" charset="-122"/>
              <a:ea typeface="微软雅黑" pitchFamily="34" charset="-122"/>
            </a:rPr>
            <a:t>万元（</a:t>
          </a:r>
          <a:r>
            <a:rPr lang="en-US" altLang="zh-CN" sz="1800" kern="1200" dirty="0" smtClean="0">
              <a:latin typeface="微软雅黑" pitchFamily="34" charset="-122"/>
              <a:ea typeface="微软雅黑" pitchFamily="34" charset="-122"/>
            </a:rPr>
            <a:t>750</a:t>
          </a:r>
          <a:r>
            <a:rPr lang="zh-CN" altLang="en-US" sz="1800" kern="1200" dirty="0" smtClean="0">
              <a:solidFill>
                <a:schemeClr val="dk1"/>
              </a:solidFill>
              <a:latin typeface="微软雅黑" pitchFamily="34" charset="-122"/>
              <a:ea typeface="微软雅黑" pitchFamily="34" charset="-122"/>
            </a:rPr>
            <a:t>万页*</a:t>
          </a:r>
          <a:r>
            <a:rPr lang="en-US" altLang="zh-CN" sz="1800" kern="1200" dirty="0" smtClean="0">
              <a:solidFill>
                <a:schemeClr val="dk1"/>
              </a:solidFill>
              <a:latin typeface="微软雅黑" pitchFamily="34" charset="-122"/>
              <a:ea typeface="微软雅黑" pitchFamily="34" charset="-122"/>
            </a:rPr>
            <a:t>0.2</a:t>
          </a:r>
          <a:r>
            <a:rPr lang="zh-CN" altLang="en-US" sz="1800" kern="1200" dirty="0" smtClean="0">
              <a:solidFill>
                <a:schemeClr val="dk1"/>
              </a:solidFill>
              <a:latin typeface="微软雅黑" pitchFamily="34" charset="-122"/>
              <a:ea typeface="微软雅黑" pitchFamily="34" charset="-122"/>
            </a:rPr>
            <a:t>元）。</a:t>
          </a:r>
          <a:endParaRPr lang="zh-CN" altLang="en-US" sz="1800" kern="1200" dirty="0"/>
        </a:p>
      </dsp:txBody>
      <dsp:txXfrm>
        <a:off x="1296101" y="29183"/>
        <a:ext cx="10006639" cy="1994885"/>
      </dsp:txXfrm>
    </dsp:sp>
    <dsp:sp modelId="{EA10107E-4094-4A3E-B75C-5C516E0E2D35}">
      <dsp:nvSpPr>
        <dsp:cNvPr id="0" name=""/>
        <dsp:cNvSpPr/>
      </dsp:nvSpPr>
      <dsp:spPr>
        <a:xfrm flipV="1">
          <a:off x="1377139" y="2024068"/>
          <a:ext cx="9811035" cy="21554"/>
        </a:xfrm>
        <a:prstGeom prst="line">
          <a:avLst/>
        </a:prstGeom>
        <a:solidFill>
          <a:schemeClr val="accent2">
            <a:hueOff val="0"/>
            <a:satOff val="0"/>
            <a:lumOff val="0"/>
            <a:alphaOff val="0"/>
          </a:schemeClr>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dsp:style>
    </dsp:sp>
    <dsp:sp modelId="{7C91D2F1-0FE4-4000-A1B5-D6863305C0F7}">
      <dsp:nvSpPr>
        <dsp:cNvPr id="0" name=""/>
        <dsp:cNvSpPr/>
      </dsp:nvSpPr>
      <dsp:spPr>
        <a:xfrm>
          <a:off x="1296101" y="2074805"/>
          <a:ext cx="10006639" cy="1558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kern="1200" dirty="0" smtClean="0">
              <a:solidFill>
                <a:schemeClr val="dk1"/>
              </a:solidFill>
              <a:latin typeface="微软雅黑" pitchFamily="34" charset="-122"/>
              <a:ea typeface="微软雅黑" pitchFamily="34" charset="-122"/>
            </a:rPr>
            <a:t>（</a:t>
          </a:r>
          <a:r>
            <a:rPr lang="en-US" altLang="zh-CN" sz="1800" kern="1200" dirty="0" smtClean="0">
              <a:solidFill>
                <a:schemeClr val="dk1"/>
              </a:solidFill>
              <a:latin typeface="微软雅黑" pitchFamily="34" charset="-122"/>
              <a:ea typeface="微软雅黑" pitchFamily="34" charset="-122"/>
            </a:rPr>
            <a:t>2</a:t>
          </a:r>
          <a:r>
            <a:rPr lang="zh-CN" altLang="en-US" sz="1800" kern="1200" dirty="0" smtClean="0">
              <a:solidFill>
                <a:schemeClr val="dk1"/>
              </a:solidFill>
              <a:latin typeface="微软雅黑" pitchFamily="34" charset="-122"/>
              <a:ea typeface="微软雅黑" pitchFamily="34" charset="-122"/>
            </a:rPr>
            <a:t>）节省档案保存的成本。项目产生的海量纸质档案现均需要安排单独的档案库房进行长期保存，由于库房的温度要求在</a:t>
          </a:r>
          <a:r>
            <a:rPr lang="en-US" altLang="zh-CN" sz="1800" kern="1200" dirty="0" smtClean="0">
              <a:solidFill>
                <a:schemeClr val="dk1"/>
              </a:solidFill>
              <a:latin typeface="微软雅黑" pitchFamily="34" charset="-122"/>
              <a:ea typeface="微软雅黑" pitchFamily="34" charset="-122"/>
            </a:rPr>
            <a:t>14-24℃</a:t>
          </a:r>
          <a:r>
            <a:rPr lang="zh-CN" altLang="en-US" sz="1800" kern="1200" dirty="0" smtClean="0">
              <a:solidFill>
                <a:schemeClr val="dk1"/>
              </a:solidFill>
              <a:latin typeface="微软雅黑" pitchFamily="34" charset="-122"/>
              <a:ea typeface="微软雅黑" pitchFamily="34" charset="-122"/>
            </a:rPr>
            <a:t>，相对湿度要求在</a:t>
          </a:r>
          <a:r>
            <a:rPr lang="en-US" altLang="zh-CN" sz="1800" kern="1200" dirty="0" smtClean="0">
              <a:solidFill>
                <a:schemeClr val="dk1"/>
              </a:solidFill>
              <a:latin typeface="微软雅黑" pitchFamily="34" charset="-122"/>
              <a:ea typeface="微软雅黑" pitchFamily="34" charset="-122"/>
            </a:rPr>
            <a:t>45%-60%</a:t>
          </a:r>
          <a:r>
            <a:rPr lang="zh-CN" altLang="en-US" sz="1800" kern="1200" dirty="0" smtClean="0">
              <a:solidFill>
                <a:schemeClr val="dk1"/>
              </a:solidFill>
              <a:latin typeface="微软雅黑" pitchFamily="34" charset="-122"/>
              <a:ea typeface="微软雅黑" pitchFamily="34" charset="-122"/>
            </a:rPr>
            <a:t>，建设和维护的成本较高，同样以</a:t>
          </a:r>
          <a:r>
            <a:rPr lang="en-US" altLang="zh-CN" sz="1800" kern="1200" dirty="0" smtClean="0">
              <a:solidFill>
                <a:schemeClr val="dk1"/>
              </a:solidFill>
              <a:latin typeface="微软雅黑" pitchFamily="34" charset="-122"/>
              <a:ea typeface="微软雅黑" pitchFamily="34" charset="-122"/>
            </a:rPr>
            <a:t>100</a:t>
          </a:r>
          <a:r>
            <a:rPr lang="zh-CN" altLang="en-US" sz="1800" kern="1200" dirty="0" smtClean="0">
              <a:solidFill>
                <a:schemeClr val="dk1"/>
              </a:solidFill>
              <a:latin typeface="微软雅黑" pitchFamily="34" charset="-122"/>
              <a:ea typeface="微软雅黑" pitchFamily="34" charset="-122"/>
            </a:rPr>
            <a:t>公里高速公路为例，可节省</a:t>
          </a:r>
          <a:r>
            <a:rPr lang="en-US" altLang="zh-CN" sz="1800" kern="1200" dirty="0" smtClean="0">
              <a:latin typeface="微软雅黑" pitchFamily="34" charset="-122"/>
              <a:ea typeface="微软雅黑" pitchFamily="34" charset="-122"/>
            </a:rPr>
            <a:t>150</a:t>
          </a:r>
          <a:r>
            <a:rPr lang="zh-CN" altLang="en-US" sz="1800" kern="1200" dirty="0" smtClean="0">
              <a:latin typeface="微软雅黑" pitchFamily="34" charset="-122"/>
              <a:ea typeface="微软雅黑" pitchFamily="34" charset="-122"/>
            </a:rPr>
            <a:t>平方米库房面积、</a:t>
          </a:r>
          <a:r>
            <a:rPr lang="en-US" altLang="zh-CN" sz="1800" kern="1200" dirty="0" smtClean="0">
              <a:solidFill>
                <a:schemeClr val="dk1"/>
              </a:solidFill>
              <a:latin typeface="微软雅黑" pitchFamily="34" charset="-122"/>
              <a:ea typeface="微软雅黑" pitchFamily="34" charset="-122"/>
            </a:rPr>
            <a:t>100</a:t>
          </a:r>
          <a:r>
            <a:rPr lang="zh-CN" altLang="en-US" sz="1800" kern="1200" dirty="0" smtClean="0">
              <a:solidFill>
                <a:schemeClr val="dk1"/>
              </a:solidFill>
              <a:latin typeface="微软雅黑" pitchFamily="34" charset="-122"/>
              <a:ea typeface="微软雅黑" pitchFamily="34" charset="-122"/>
            </a:rPr>
            <a:t>立方密集柜及相关配套设施。</a:t>
          </a:r>
          <a:endParaRPr lang="zh-CN" altLang="en-US" sz="1800" kern="1200" dirty="0"/>
        </a:p>
      </dsp:txBody>
      <dsp:txXfrm>
        <a:off x="1296101" y="2074805"/>
        <a:ext cx="10006639" cy="1558153"/>
      </dsp:txXfrm>
    </dsp:sp>
    <dsp:sp modelId="{F55FB0C8-FFA7-4B0D-BF31-0FE9C0659BCE}">
      <dsp:nvSpPr>
        <dsp:cNvPr id="0" name=""/>
        <dsp:cNvSpPr/>
      </dsp:nvSpPr>
      <dsp:spPr>
        <a:xfrm flipV="1">
          <a:off x="1377139" y="3632958"/>
          <a:ext cx="9811035" cy="21554"/>
        </a:xfrm>
        <a:prstGeom prst="line">
          <a:avLst/>
        </a:prstGeom>
        <a:solidFill>
          <a:schemeClr val="accent2">
            <a:hueOff val="0"/>
            <a:satOff val="0"/>
            <a:lumOff val="0"/>
            <a:alphaOff val="0"/>
          </a:schemeClr>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dsp:style>
    </dsp:sp>
    <dsp:sp modelId="{4CB94411-C123-4BC0-BE2D-5266FF5F336D}">
      <dsp:nvSpPr>
        <dsp:cNvPr id="0" name=""/>
        <dsp:cNvSpPr/>
      </dsp:nvSpPr>
      <dsp:spPr>
        <a:xfrm>
          <a:off x="1296101" y="3683695"/>
          <a:ext cx="10006639" cy="1673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kern="1200" dirty="0" smtClean="0">
              <a:solidFill>
                <a:schemeClr val="dk1"/>
              </a:solidFill>
              <a:latin typeface="微软雅黑" pitchFamily="34" charset="-122"/>
              <a:ea typeface="微软雅黑" pitchFamily="34" charset="-122"/>
            </a:rPr>
            <a:t>（</a:t>
          </a:r>
          <a:r>
            <a:rPr lang="en-US" altLang="zh-CN" sz="1800" kern="1200" dirty="0" smtClean="0">
              <a:solidFill>
                <a:schemeClr val="dk1"/>
              </a:solidFill>
              <a:latin typeface="微软雅黑" pitchFamily="34" charset="-122"/>
              <a:ea typeface="微软雅黑" pitchFamily="34" charset="-122"/>
            </a:rPr>
            <a:t>3</a:t>
          </a:r>
          <a:r>
            <a:rPr lang="zh-CN" altLang="en-US" sz="1800" kern="1200" dirty="0" smtClean="0">
              <a:solidFill>
                <a:schemeClr val="dk1"/>
              </a:solidFill>
              <a:latin typeface="微软雅黑" pitchFamily="34" charset="-122"/>
              <a:ea typeface="微软雅黑" pitchFamily="34" charset="-122"/>
            </a:rPr>
            <a:t>）显著降低企业及政府主管部门档案工作量。现在纸质档案平均每一页有</a:t>
          </a:r>
          <a:r>
            <a:rPr lang="en-US" altLang="zh-CN" sz="1800" kern="1200" dirty="0" smtClean="0">
              <a:solidFill>
                <a:schemeClr val="dk1"/>
              </a:solidFill>
              <a:latin typeface="微软雅黑" pitchFamily="34" charset="-122"/>
              <a:ea typeface="微软雅黑" pitchFamily="34" charset="-122"/>
            </a:rPr>
            <a:t>4</a:t>
          </a:r>
          <a:r>
            <a:rPr lang="zh-CN" altLang="en-US" sz="1800" kern="1200" dirty="0" smtClean="0">
              <a:solidFill>
                <a:schemeClr val="dk1"/>
              </a:solidFill>
              <a:latin typeface="微软雅黑" pitchFamily="34" charset="-122"/>
              <a:ea typeface="微软雅黑" pitchFamily="34" charset="-122"/>
            </a:rPr>
            <a:t>个手工签名，</a:t>
          </a:r>
          <a:r>
            <a:rPr lang="en-US" altLang="zh-CN" sz="1800" kern="1200" dirty="0" smtClean="0">
              <a:solidFill>
                <a:schemeClr val="dk1"/>
              </a:solidFill>
              <a:latin typeface="微软雅黑" pitchFamily="34" charset="-122"/>
              <a:ea typeface="微软雅黑" pitchFamily="34" charset="-122"/>
            </a:rPr>
            <a:t>100</a:t>
          </a:r>
          <a:r>
            <a:rPr lang="zh-CN" altLang="en-US" sz="1800" kern="1200" dirty="0" smtClean="0">
              <a:solidFill>
                <a:schemeClr val="dk1"/>
              </a:solidFill>
              <a:latin typeface="微软雅黑" pitchFamily="34" charset="-122"/>
              <a:ea typeface="微软雅黑" pitchFamily="34" charset="-122"/>
            </a:rPr>
            <a:t>公里高速公路的签名数达到</a:t>
          </a:r>
          <a:r>
            <a:rPr lang="en-US" altLang="zh-CN" sz="1800" kern="1200" dirty="0" smtClean="0">
              <a:solidFill>
                <a:schemeClr val="dk1"/>
              </a:solidFill>
              <a:latin typeface="微软雅黑" pitchFamily="34" charset="-122"/>
              <a:ea typeface="微软雅黑" pitchFamily="34" charset="-122"/>
            </a:rPr>
            <a:t>1000</a:t>
          </a:r>
          <a:r>
            <a:rPr lang="zh-CN" altLang="en-US" sz="1800" kern="1200" dirty="0" smtClean="0">
              <a:solidFill>
                <a:schemeClr val="dk1"/>
              </a:solidFill>
              <a:latin typeface="微软雅黑" pitchFamily="34" charset="-122"/>
              <a:ea typeface="微软雅黑" pitchFamily="34" charset="-122"/>
            </a:rPr>
            <a:t>万个（</a:t>
          </a:r>
          <a:r>
            <a:rPr lang="en-US" altLang="zh-CN" sz="1800" kern="1200" dirty="0" smtClean="0">
              <a:solidFill>
                <a:schemeClr val="dk1"/>
              </a:solidFill>
              <a:latin typeface="微软雅黑" pitchFamily="34" charset="-122"/>
              <a:ea typeface="微软雅黑" pitchFamily="34" charset="-122"/>
            </a:rPr>
            <a:t>250</a:t>
          </a:r>
          <a:r>
            <a:rPr lang="zh-CN" altLang="en-US" sz="1800" kern="1200" dirty="0" smtClean="0">
              <a:solidFill>
                <a:schemeClr val="dk1"/>
              </a:solidFill>
              <a:latin typeface="微软雅黑" pitchFamily="34" charset="-122"/>
              <a:ea typeface="微软雅黑" pitchFamily="34" charset="-122"/>
            </a:rPr>
            <a:t>万页*</a:t>
          </a:r>
          <a:r>
            <a:rPr lang="en-US" altLang="zh-CN" sz="1800" kern="1200" dirty="0" smtClean="0">
              <a:solidFill>
                <a:schemeClr val="dk1"/>
              </a:solidFill>
              <a:latin typeface="微软雅黑" pitchFamily="34" charset="-122"/>
              <a:ea typeface="微软雅黑" pitchFamily="34" charset="-122"/>
            </a:rPr>
            <a:t>4</a:t>
          </a:r>
          <a:r>
            <a:rPr lang="zh-CN" altLang="en-US" sz="1800" kern="1200" dirty="0" smtClean="0">
              <a:solidFill>
                <a:schemeClr val="dk1"/>
              </a:solidFill>
              <a:latin typeface="微软雅黑" pitchFamily="34" charset="-122"/>
              <a:ea typeface="微软雅黑" pitchFamily="34" charset="-122"/>
            </a:rPr>
            <a:t>），应用了本课题成果后，上千万次的手工签名将被电子签名所代替，降低了相关人员的工作量，节省了人力资源成本。</a:t>
          </a:r>
          <a:endParaRPr lang="zh-CN" altLang="en-US" sz="1800" kern="1200" dirty="0"/>
        </a:p>
      </dsp:txBody>
      <dsp:txXfrm>
        <a:off x="1296101" y="3683695"/>
        <a:ext cx="10006639" cy="1673531"/>
      </dsp:txXfrm>
    </dsp:sp>
    <dsp:sp modelId="{19B4ADAE-ED44-4042-8495-2F351329BF45}">
      <dsp:nvSpPr>
        <dsp:cNvPr id="0" name=""/>
        <dsp:cNvSpPr/>
      </dsp:nvSpPr>
      <dsp:spPr>
        <a:xfrm flipV="1">
          <a:off x="1377139" y="5357227"/>
          <a:ext cx="9811035" cy="21554"/>
        </a:xfrm>
        <a:prstGeom prst="line">
          <a:avLst/>
        </a:prstGeom>
        <a:solidFill>
          <a:schemeClr val="accent2">
            <a:hueOff val="0"/>
            <a:satOff val="0"/>
            <a:lumOff val="0"/>
            <a:alphaOff val="0"/>
          </a:schemeClr>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7528A-1879-4801-BB82-046FC2956D95}">
      <dsp:nvSpPr>
        <dsp:cNvPr id="0" name=""/>
        <dsp:cNvSpPr/>
      </dsp:nvSpPr>
      <dsp:spPr>
        <a:xfrm>
          <a:off x="0" y="2726"/>
          <a:ext cx="1162950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9165F2-26D2-41D0-8046-3C6240A1C1A4}">
      <dsp:nvSpPr>
        <dsp:cNvPr id="0" name=""/>
        <dsp:cNvSpPr/>
      </dsp:nvSpPr>
      <dsp:spPr>
        <a:xfrm flipH="1">
          <a:off x="0" y="2726"/>
          <a:ext cx="161169" cy="5578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zh-CN" altLang="en-US" sz="1800" kern="1200" dirty="0">
            <a:latin typeface="微软雅黑" panose="020B0503020204020204" pitchFamily="34" charset="-122"/>
            <a:ea typeface="微软雅黑" panose="020B0503020204020204" pitchFamily="34" charset="-122"/>
          </a:endParaRPr>
        </a:p>
      </dsp:txBody>
      <dsp:txXfrm>
        <a:off x="0" y="2726"/>
        <a:ext cx="161169" cy="5578644"/>
      </dsp:txXfrm>
    </dsp:sp>
    <dsp:sp modelId="{CE2B06E0-0D02-42E1-B4EC-06AEF62FCFD4}">
      <dsp:nvSpPr>
        <dsp:cNvPr id="0" name=""/>
        <dsp:cNvSpPr/>
      </dsp:nvSpPr>
      <dsp:spPr>
        <a:xfrm>
          <a:off x="307333" y="30647"/>
          <a:ext cx="10608344" cy="825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文件全过程无纸化管理。由计算机直接形成的电子文件经过电子签名、归档、收集组卷，最终以电子档案形式长期保存。</a:t>
          </a:r>
          <a:endParaRPr lang="zh-CN" altLang="en-US" sz="1800" kern="1200" dirty="0">
            <a:latin typeface="微软雅黑" panose="020B0503020204020204" pitchFamily="34" charset="-122"/>
            <a:ea typeface="微软雅黑" panose="020B0503020204020204" pitchFamily="34" charset="-122"/>
          </a:endParaRPr>
        </a:p>
      </dsp:txBody>
      <dsp:txXfrm>
        <a:off x="307333" y="30647"/>
        <a:ext cx="10608344" cy="825931"/>
      </dsp:txXfrm>
    </dsp:sp>
    <dsp:sp modelId="{81A6788B-1C85-4790-9725-EA8284811CCE}">
      <dsp:nvSpPr>
        <dsp:cNvPr id="0" name=""/>
        <dsp:cNvSpPr/>
      </dsp:nvSpPr>
      <dsp:spPr>
        <a:xfrm>
          <a:off x="161169" y="856579"/>
          <a:ext cx="779540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CFC013-BD20-445E-AE15-06C488CF1B4D}">
      <dsp:nvSpPr>
        <dsp:cNvPr id="0" name=""/>
        <dsp:cNvSpPr/>
      </dsp:nvSpPr>
      <dsp:spPr>
        <a:xfrm>
          <a:off x="307333" y="884499"/>
          <a:ext cx="11313069" cy="558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统一电子文件接收规范和标准。任何软件系统生成的文件，最终统一转换为带电子签名的</a:t>
          </a:r>
          <a:r>
            <a:rPr lang="en-US" altLang="zh-CN" sz="1800" kern="1200" dirty="0" smtClean="0">
              <a:latin typeface="微软雅黑" panose="020B0503020204020204" pitchFamily="34" charset="-122"/>
              <a:ea typeface="微软雅黑" panose="020B0503020204020204" pitchFamily="34" charset="-122"/>
            </a:rPr>
            <a:t>PDF</a:t>
          </a:r>
          <a:r>
            <a:rPr lang="zh-CN" altLang="en-US" sz="1800" kern="1200" dirty="0" smtClean="0">
              <a:latin typeface="微软雅黑" panose="020B0503020204020204" pitchFamily="34" charset="-122"/>
              <a:ea typeface="微软雅黑" panose="020B0503020204020204" pitchFamily="34" charset="-122"/>
            </a:rPr>
            <a:t>文件归档。</a:t>
          </a:r>
          <a:endParaRPr lang="zh-CN" altLang="en-US" sz="1800" kern="1200" dirty="0">
            <a:latin typeface="微软雅黑" panose="020B0503020204020204" pitchFamily="34" charset="-122"/>
            <a:ea typeface="微软雅黑" panose="020B0503020204020204" pitchFamily="34" charset="-122"/>
          </a:endParaRPr>
        </a:p>
      </dsp:txBody>
      <dsp:txXfrm>
        <a:off x="307333" y="884499"/>
        <a:ext cx="11313069" cy="558409"/>
      </dsp:txXfrm>
    </dsp:sp>
    <dsp:sp modelId="{E11381F0-414E-4732-AFA7-9656DBCF1017}">
      <dsp:nvSpPr>
        <dsp:cNvPr id="0" name=""/>
        <dsp:cNvSpPr/>
      </dsp:nvSpPr>
      <dsp:spPr>
        <a:xfrm>
          <a:off x="161169" y="1442908"/>
          <a:ext cx="779540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828B90-0AB5-4F04-B555-84BB3FC0337B}">
      <dsp:nvSpPr>
        <dsp:cNvPr id="0" name=""/>
        <dsp:cNvSpPr/>
      </dsp:nvSpPr>
      <dsp:spPr>
        <a:xfrm>
          <a:off x="307333" y="1470829"/>
          <a:ext cx="10372289" cy="558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无缝对接业务系统，实现文件自动分类排序。免去资料繁琐筛选、重复整理的过程。</a:t>
          </a:r>
          <a:endParaRPr lang="zh-CN" altLang="en-US" sz="1800" kern="1200" dirty="0">
            <a:latin typeface="微软雅黑" panose="020B0503020204020204" pitchFamily="34" charset="-122"/>
            <a:ea typeface="微软雅黑" panose="020B0503020204020204" pitchFamily="34" charset="-122"/>
          </a:endParaRPr>
        </a:p>
      </dsp:txBody>
      <dsp:txXfrm>
        <a:off x="307333" y="1470829"/>
        <a:ext cx="10372289" cy="558409"/>
      </dsp:txXfrm>
    </dsp:sp>
    <dsp:sp modelId="{1E8C7E53-FAE0-45D6-A506-74194B97CFB5}">
      <dsp:nvSpPr>
        <dsp:cNvPr id="0" name=""/>
        <dsp:cNvSpPr/>
      </dsp:nvSpPr>
      <dsp:spPr>
        <a:xfrm>
          <a:off x="161169" y="2029238"/>
          <a:ext cx="779540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E20CF2-FC36-4583-98CE-F14FC3F0C5AE}">
      <dsp:nvSpPr>
        <dsp:cNvPr id="0" name=""/>
        <dsp:cNvSpPr/>
      </dsp:nvSpPr>
      <dsp:spPr>
        <a:xfrm>
          <a:off x="307333" y="2057158"/>
          <a:ext cx="10386593" cy="558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增强档案管理的时效性。实现了档案同步收集、同步验收、同步归档“三同步”。</a:t>
          </a:r>
          <a:endParaRPr lang="zh-CN" altLang="en-US" sz="1800" kern="1200" dirty="0">
            <a:latin typeface="微软雅黑" panose="020B0503020204020204" pitchFamily="34" charset="-122"/>
            <a:ea typeface="微软雅黑" panose="020B0503020204020204" pitchFamily="34" charset="-122"/>
          </a:endParaRPr>
        </a:p>
      </dsp:txBody>
      <dsp:txXfrm>
        <a:off x="307333" y="2057158"/>
        <a:ext cx="10386593" cy="558409"/>
      </dsp:txXfrm>
    </dsp:sp>
    <dsp:sp modelId="{BD7B666F-289E-4B26-BA12-164CDADFD62D}">
      <dsp:nvSpPr>
        <dsp:cNvPr id="0" name=""/>
        <dsp:cNvSpPr/>
      </dsp:nvSpPr>
      <dsp:spPr>
        <a:xfrm>
          <a:off x="161169" y="2615568"/>
          <a:ext cx="779540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7D22F4-1D7F-4642-B9A8-78D32FC38E0C}">
      <dsp:nvSpPr>
        <dsp:cNvPr id="0" name=""/>
        <dsp:cNvSpPr/>
      </dsp:nvSpPr>
      <dsp:spPr>
        <a:xfrm>
          <a:off x="307333" y="2643488"/>
          <a:ext cx="7649237" cy="558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形像直观的展现档案工作进度。</a:t>
          </a:r>
          <a:endParaRPr lang="zh-CN" altLang="en-US" sz="1800" kern="1200" dirty="0">
            <a:latin typeface="微软雅黑" panose="020B0503020204020204" pitchFamily="34" charset="-122"/>
            <a:ea typeface="微软雅黑" panose="020B0503020204020204" pitchFamily="34" charset="-122"/>
          </a:endParaRPr>
        </a:p>
      </dsp:txBody>
      <dsp:txXfrm>
        <a:off x="307333" y="2643488"/>
        <a:ext cx="7649237" cy="558409"/>
      </dsp:txXfrm>
    </dsp:sp>
    <dsp:sp modelId="{586D56A4-0DC5-4652-B3DB-4C82F883F264}">
      <dsp:nvSpPr>
        <dsp:cNvPr id="0" name=""/>
        <dsp:cNvSpPr/>
      </dsp:nvSpPr>
      <dsp:spPr>
        <a:xfrm>
          <a:off x="161169" y="3201897"/>
          <a:ext cx="779540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B43A7F-7EAE-4A56-BEAF-F0D3CB09C2D8}">
      <dsp:nvSpPr>
        <dsp:cNvPr id="0" name=""/>
        <dsp:cNvSpPr/>
      </dsp:nvSpPr>
      <dsp:spPr>
        <a:xfrm>
          <a:off x="307333" y="3229818"/>
          <a:ext cx="7649237" cy="558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在线进行电子档案的验收申请和移交。</a:t>
          </a:r>
          <a:endParaRPr lang="zh-CN" altLang="en-US" sz="1800" kern="1200" dirty="0">
            <a:latin typeface="微软雅黑" panose="020B0503020204020204" pitchFamily="34" charset="-122"/>
            <a:ea typeface="微软雅黑" panose="020B0503020204020204" pitchFamily="34" charset="-122"/>
          </a:endParaRPr>
        </a:p>
      </dsp:txBody>
      <dsp:txXfrm>
        <a:off x="307333" y="3229818"/>
        <a:ext cx="7649237" cy="558409"/>
      </dsp:txXfrm>
    </dsp:sp>
    <dsp:sp modelId="{3C46DDD8-4CDF-4D11-B897-0E312F618E5A}">
      <dsp:nvSpPr>
        <dsp:cNvPr id="0" name=""/>
        <dsp:cNvSpPr/>
      </dsp:nvSpPr>
      <dsp:spPr>
        <a:xfrm>
          <a:off x="161169" y="3788227"/>
          <a:ext cx="779540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F4B527-A7E3-4E2A-AEEF-1BD8E4D789A3}">
      <dsp:nvSpPr>
        <dsp:cNvPr id="0" name=""/>
        <dsp:cNvSpPr/>
      </dsp:nvSpPr>
      <dsp:spPr>
        <a:xfrm>
          <a:off x="307333" y="3816148"/>
          <a:ext cx="10683231" cy="558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建立全省统一的交通建设项目电子档案数据中心，实现在线利用、借阅管理等资源共享的功能。</a:t>
          </a:r>
          <a:endParaRPr lang="zh-CN" altLang="en-US" sz="1800" kern="1200" dirty="0">
            <a:latin typeface="微软雅黑" panose="020B0503020204020204" pitchFamily="34" charset="-122"/>
            <a:ea typeface="微软雅黑" panose="020B0503020204020204" pitchFamily="34" charset="-122"/>
          </a:endParaRPr>
        </a:p>
      </dsp:txBody>
      <dsp:txXfrm>
        <a:off x="307333" y="3816148"/>
        <a:ext cx="10683231" cy="558409"/>
      </dsp:txXfrm>
    </dsp:sp>
    <dsp:sp modelId="{6459C753-B3B3-4DEE-ABB7-849E933BE486}">
      <dsp:nvSpPr>
        <dsp:cNvPr id="0" name=""/>
        <dsp:cNvSpPr/>
      </dsp:nvSpPr>
      <dsp:spPr>
        <a:xfrm>
          <a:off x="161169" y="4374557"/>
          <a:ext cx="779540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0ED79B-7EA7-4D9C-9A74-F98C90AB1DD5}">
      <dsp:nvSpPr>
        <dsp:cNvPr id="0" name=""/>
        <dsp:cNvSpPr/>
      </dsp:nvSpPr>
      <dsp:spPr>
        <a:xfrm>
          <a:off x="307333" y="4402477"/>
          <a:ext cx="7649237" cy="558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档案操作全程监控，保留操作记录。</a:t>
          </a:r>
          <a:endParaRPr lang="zh-CN" altLang="en-US" sz="1800" kern="1200" dirty="0">
            <a:latin typeface="微软雅黑" panose="020B0503020204020204" pitchFamily="34" charset="-122"/>
            <a:ea typeface="微软雅黑" panose="020B0503020204020204" pitchFamily="34" charset="-122"/>
          </a:endParaRPr>
        </a:p>
      </dsp:txBody>
      <dsp:txXfrm>
        <a:off x="307333" y="4402477"/>
        <a:ext cx="7649237" cy="558409"/>
      </dsp:txXfrm>
    </dsp:sp>
    <dsp:sp modelId="{733C2F79-F053-42E3-988D-DAE5007F2E9F}">
      <dsp:nvSpPr>
        <dsp:cNvPr id="0" name=""/>
        <dsp:cNvSpPr/>
      </dsp:nvSpPr>
      <dsp:spPr>
        <a:xfrm>
          <a:off x="161169" y="4960887"/>
          <a:ext cx="779540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7DECDF-0515-4738-AB06-92CA05536D2E}">
      <dsp:nvSpPr>
        <dsp:cNvPr id="0" name=""/>
        <dsp:cNvSpPr/>
      </dsp:nvSpPr>
      <dsp:spPr>
        <a:xfrm>
          <a:off x="307333" y="4988807"/>
          <a:ext cx="11001209" cy="558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系统功能易用、操作人性化。实现文件自由拖动、批量修改、全文检索、模糊查询等功能。</a:t>
          </a:r>
          <a:endParaRPr lang="zh-CN" altLang="en-US" sz="1800" kern="1200" dirty="0">
            <a:latin typeface="微软雅黑" panose="020B0503020204020204" pitchFamily="34" charset="-122"/>
            <a:ea typeface="微软雅黑" panose="020B0503020204020204" pitchFamily="34" charset="-122"/>
          </a:endParaRPr>
        </a:p>
      </dsp:txBody>
      <dsp:txXfrm>
        <a:off x="307333" y="4988807"/>
        <a:ext cx="11001209" cy="558409"/>
      </dsp:txXfrm>
    </dsp:sp>
    <dsp:sp modelId="{E10B561E-CDDD-4847-8480-0E55BF69A0CA}">
      <dsp:nvSpPr>
        <dsp:cNvPr id="0" name=""/>
        <dsp:cNvSpPr/>
      </dsp:nvSpPr>
      <dsp:spPr>
        <a:xfrm>
          <a:off x="161169" y="5547216"/>
          <a:ext cx="779540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pPr>
              <a:defRPr/>
            </a:pPr>
            <a:fld id="{DBDF9567-8715-47D9-8563-7E2B3B2C8C34}" type="datetimeFigureOut">
              <a:rPr lang="zh-CN" altLang="en-US"/>
              <a:pPr>
                <a:defRPr/>
              </a:pPr>
              <a:t>2017-06-09</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pPr>
              <a:defRPr/>
            </a:pPr>
            <a:fld id="{45C5E92B-8A6F-4783-B0D8-6B894A1C7E32}" type="slidenum">
              <a:rPr lang="zh-CN" altLang="en-US"/>
              <a:pPr>
                <a:defRPr/>
              </a:pPr>
              <a:t>‹#›</a:t>
            </a:fld>
            <a:endParaRPr lang="zh-CN" altLang="en-US"/>
          </a:p>
        </p:txBody>
      </p:sp>
    </p:spTree>
    <p:extLst>
      <p:ext uri="{BB962C8B-B14F-4D97-AF65-F5344CB8AC3E}">
        <p14:creationId xmlns:p14="http://schemas.microsoft.com/office/powerpoint/2010/main" val="59923510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pPr>
              <a:defRPr/>
            </a:pPr>
            <a:fld id="{94DE0FF8-2481-4DC0-9671-0B5A2938675A}" type="datetimeFigureOut">
              <a:rPr lang="zh-CN" altLang="en-US"/>
              <a:pPr>
                <a:defRPr/>
              </a:pPr>
              <a:t>2017-06-09</a:t>
            </a:fld>
            <a:endParaRPr lang="zh-CN" altLang="en-US"/>
          </a:p>
        </p:txBody>
      </p:sp>
      <p:sp>
        <p:nvSpPr>
          <p:cNvPr id="4" name="幻灯片图像占位符 3"/>
          <p:cNvSpPr>
            <a:spLocks noGrp="1" noRot="1" noChangeAspect="1"/>
          </p:cNvSpPr>
          <p:nvPr>
            <p:ph type="sldImg" idx="2"/>
          </p:nvPr>
        </p:nvSpPr>
        <p:spPr>
          <a:xfrm>
            <a:off x="96838" y="744538"/>
            <a:ext cx="6604000" cy="3722687"/>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pPr>
              <a:defRPr/>
            </a:pPr>
            <a:fld id="{959F23A5-62EF-47EF-85A4-B7F504C6CBF7}" type="slidenum">
              <a:rPr lang="zh-CN" altLang="en-US"/>
              <a:pPr>
                <a:defRPr/>
              </a:pPr>
              <a:t>‹#›</a:t>
            </a:fld>
            <a:endParaRPr lang="zh-CN" altLang="en-US"/>
          </a:p>
        </p:txBody>
      </p:sp>
    </p:spTree>
    <p:extLst>
      <p:ext uri="{BB962C8B-B14F-4D97-AF65-F5344CB8AC3E}">
        <p14:creationId xmlns:p14="http://schemas.microsoft.com/office/powerpoint/2010/main" val="72520935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13" algn="l" rtl="0" eaLnBrk="0" fontAlgn="base" hangingPunct="0">
      <a:spcBef>
        <a:spcPct val="30000"/>
      </a:spcBef>
      <a:spcAft>
        <a:spcPct val="0"/>
      </a:spcAft>
      <a:defRPr sz="1200" kern="1200">
        <a:solidFill>
          <a:schemeClr val="tx1"/>
        </a:solidFill>
        <a:latin typeface="+mn-lt"/>
        <a:ea typeface="+mn-ea"/>
        <a:cs typeface="+mn-cs"/>
      </a:defRPr>
    </a:lvl2pPr>
    <a:lvl3pPr marL="914226" algn="l" rtl="0" eaLnBrk="0" fontAlgn="base" hangingPunct="0">
      <a:spcBef>
        <a:spcPct val="30000"/>
      </a:spcBef>
      <a:spcAft>
        <a:spcPct val="0"/>
      </a:spcAft>
      <a:defRPr sz="1200" kern="1200">
        <a:solidFill>
          <a:schemeClr val="tx1"/>
        </a:solidFill>
        <a:latin typeface="+mn-lt"/>
        <a:ea typeface="+mn-ea"/>
        <a:cs typeface="+mn-cs"/>
      </a:defRPr>
    </a:lvl3pPr>
    <a:lvl4pPr marL="1371341" algn="l" rtl="0" eaLnBrk="0" fontAlgn="base" hangingPunct="0">
      <a:spcBef>
        <a:spcPct val="30000"/>
      </a:spcBef>
      <a:spcAft>
        <a:spcPct val="0"/>
      </a:spcAft>
      <a:defRPr sz="1200" kern="1200">
        <a:solidFill>
          <a:schemeClr val="tx1"/>
        </a:solidFill>
        <a:latin typeface="+mn-lt"/>
        <a:ea typeface="+mn-ea"/>
        <a:cs typeface="+mn-cs"/>
      </a:defRPr>
    </a:lvl4pPr>
    <a:lvl5pPr marL="1828453" algn="l" rtl="0" eaLnBrk="0" fontAlgn="base" hangingPunct="0">
      <a:spcBef>
        <a:spcPct val="30000"/>
      </a:spcBef>
      <a:spcAft>
        <a:spcPct val="0"/>
      </a:spcAft>
      <a:defRPr sz="1200" kern="1200">
        <a:solidFill>
          <a:schemeClr val="tx1"/>
        </a:solidFill>
        <a:latin typeface="+mn-lt"/>
        <a:ea typeface="+mn-ea"/>
        <a:cs typeface="+mn-cs"/>
      </a:defRPr>
    </a:lvl5pPr>
    <a:lvl6pPr marL="2285566" algn="l" defTabSz="914226" rtl="0" eaLnBrk="1" latinLnBrk="0" hangingPunct="1">
      <a:defRPr sz="1200" kern="1200">
        <a:solidFill>
          <a:schemeClr val="tx1"/>
        </a:solidFill>
        <a:latin typeface="+mn-lt"/>
        <a:ea typeface="+mn-ea"/>
        <a:cs typeface="+mn-cs"/>
      </a:defRPr>
    </a:lvl6pPr>
    <a:lvl7pPr marL="2742679" algn="l" defTabSz="914226" rtl="0" eaLnBrk="1" latinLnBrk="0" hangingPunct="1">
      <a:defRPr sz="1200" kern="1200">
        <a:solidFill>
          <a:schemeClr val="tx1"/>
        </a:solidFill>
        <a:latin typeface="+mn-lt"/>
        <a:ea typeface="+mn-ea"/>
        <a:cs typeface="+mn-cs"/>
      </a:defRPr>
    </a:lvl7pPr>
    <a:lvl8pPr marL="3199794" algn="l" defTabSz="914226" rtl="0" eaLnBrk="1" latinLnBrk="0" hangingPunct="1">
      <a:defRPr sz="1200" kern="1200">
        <a:solidFill>
          <a:schemeClr val="tx1"/>
        </a:solidFill>
        <a:latin typeface="+mn-lt"/>
        <a:ea typeface="+mn-ea"/>
        <a:cs typeface="+mn-cs"/>
      </a:defRPr>
    </a:lvl8pPr>
    <a:lvl9pPr marL="3656907" algn="l" defTabSz="91422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500" baseline="0" dirty="0"/>
          </a:p>
        </p:txBody>
      </p:sp>
      <p:sp>
        <p:nvSpPr>
          <p:cNvPr id="4" name="页脚占位符 3"/>
          <p:cNvSpPr>
            <a:spLocks noGrp="1"/>
          </p:cNvSpPr>
          <p:nvPr>
            <p:ph type="ftr" sz="quarter" idx="10"/>
          </p:nvPr>
        </p:nvSpPr>
        <p:spPr/>
        <p:txBody>
          <a:bodyPr/>
          <a:lstStyle/>
          <a:p>
            <a:pPr>
              <a:defRPr/>
            </a:pPr>
            <a:endParaRPr lang="zh-CN" altLang="en-US"/>
          </a:p>
        </p:txBody>
      </p:sp>
      <p:sp>
        <p:nvSpPr>
          <p:cNvPr id="5" name="灯片编号占位符 4"/>
          <p:cNvSpPr>
            <a:spLocks noGrp="1"/>
          </p:cNvSpPr>
          <p:nvPr>
            <p:ph type="sldNum" sz="quarter" idx="11"/>
          </p:nvPr>
        </p:nvSpPr>
        <p:spPr/>
        <p:txBody>
          <a:bodyPr/>
          <a:lstStyle/>
          <a:p>
            <a:pPr>
              <a:defRPr/>
            </a:pPr>
            <a:fld id="{959F23A5-62EF-47EF-85A4-B7F504C6CBF7}" type="slidenum">
              <a:rPr lang="zh-CN" altLang="en-US" smtClean="0"/>
              <a:pPr>
                <a:defRPr/>
              </a:pPr>
              <a:t>0</a:t>
            </a:fld>
            <a:endParaRPr lang="zh-CN" altLang="en-US"/>
          </a:p>
        </p:txBody>
      </p:sp>
    </p:spTree>
    <p:extLst>
      <p:ext uri="{BB962C8B-B14F-4D97-AF65-F5344CB8AC3E}">
        <p14:creationId xmlns:p14="http://schemas.microsoft.com/office/powerpoint/2010/main" val="4191261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xfrm>
            <a:off x="98425" y="744538"/>
            <a:ext cx="6600825" cy="3721100"/>
          </a:xfrm>
        </p:spPr>
      </p:sp>
      <p:sp>
        <p:nvSpPr>
          <p:cNvPr id="51203" name="备注占位符 2"/>
          <p:cNvSpPr>
            <a:spLocks noGrp="1"/>
          </p:cNvSpPr>
          <p:nvPr>
            <p:ph type="body" idx="1"/>
          </p:nvPr>
        </p:nvSpPr>
        <p:spPr bwMode="auto">
          <a:xfrm>
            <a:off x="679768" y="4715907"/>
            <a:ext cx="5438140" cy="44677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charset="0"/>
                <a:ea typeface="宋体" charset="-122"/>
              </a:rPr>
              <a:t>电子认证平台可以解决以下五个问题：</a:t>
            </a:r>
            <a:endParaRPr lang="en-US" altLang="zh-CN" dirty="0" smtClean="0">
              <a:latin typeface="Arial" charset="0"/>
              <a:ea typeface="宋体" charset="-122"/>
            </a:endParaRPr>
          </a:p>
          <a:p>
            <a:r>
              <a:rPr lang="zh-CN" altLang="en-US" dirty="0" smtClean="0">
                <a:latin typeface="Arial" charset="0"/>
                <a:ea typeface="宋体" charset="-122"/>
              </a:rPr>
              <a:t>身份识别和数据防抵赖：解决了电子档案的真实性问题；通过机密性和访问控制，解决了电子档案安全性的问题，再加上电子签名法确立了电子签名的法律地位，合在一起，之前提到的电子文件存在的原始性、真实性、完整性、安全性、凭证作用，都得到了解决。</a:t>
            </a:r>
          </a:p>
        </p:txBody>
      </p:sp>
      <p:sp>
        <p:nvSpPr>
          <p:cNvPr id="51204" name="灯片编号占位符 3"/>
          <p:cNvSpPr>
            <a:spLocks noGrp="1"/>
          </p:cNvSpPr>
          <p:nvPr>
            <p:ph type="sldNum" sz="quarter" idx="5"/>
          </p:nvPr>
        </p:nvSpPr>
        <p:spPr>
          <a:noFill/>
        </p:spPr>
        <p:txBody>
          <a:bodyPr/>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buFont typeface="Arial" charset="0"/>
              <a:buNone/>
            </a:pPr>
            <a:fld id="{77973607-F3C6-4EAA-B82E-7AB7EA7A0FD5}" type="slidenum">
              <a:rPr lang="en-US" altLang="zh-CN" smtClean="0">
                <a:ea typeface="微软雅黑" pitchFamily="34" charset="-122"/>
              </a:rPr>
              <a:pPr>
                <a:buFont typeface="Arial" charset="0"/>
                <a:buNone/>
              </a:pPr>
              <a:t>11</a:t>
            </a:fld>
            <a:endParaRPr lang="en-US" altLang="zh-CN" sz="1200" smtClean="0">
              <a:solidFill>
                <a:schemeClr val="tx1"/>
              </a:solidFill>
              <a:latin typeface="Arial" charset="0"/>
            </a:endParaRPr>
          </a:p>
        </p:txBody>
      </p:sp>
    </p:spTree>
    <p:extLst>
      <p:ext uri="{BB962C8B-B14F-4D97-AF65-F5344CB8AC3E}">
        <p14:creationId xmlns:p14="http://schemas.microsoft.com/office/powerpoint/2010/main" val="1577033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xfrm>
            <a:off x="98425" y="744538"/>
            <a:ext cx="6600825" cy="3721100"/>
          </a:xfrm>
        </p:spPr>
      </p:sp>
      <p:sp>
        <p:nvSpPr>
          <p:cNvPr id="51203" name="备注占位符 2"/>
          <p:cNvSpPr>
            <a:spLocks noGrp="1"/>
          </p:cNvSpPr>
          <p:nvPr>
            <p:ph type="body" idx="1"/>
          </p:nvPr>
        </p:nvSpPr>
        <p:spPr bwMode="auto">
          <a:xfrm>
            <a:off x="679768" y="4715907"/>
            <a:ext cx="5438140" cy="44677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charset="0"/>
              <a:ea typeface="宋体" charset="-122"/>
            </a:endParaRPr>
          </a:p>
        </p:txBody>
      </p:sp>
      <p:sp>
        <p:nvSpPr>
          <p:cNvPr id="51204" name="灯片编号占位符 3"/>
          <p:cNvSpPr>
            <a:spLocks noGrp="1"/>
          </p:cNvSpPr>
          <p:nvPr>
            <p:ph type="sldNum" sz="quarter" idx="5"/>
          </p:nvPr>
        </p:nvSpPr>
        <p:spPr>
          <a:noFill/>
        </p:spPr>
        <p:txBody>
          <a:bodyPr/>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buFont typeface="Arial" charset="0"/>
              <a:buNone/>
            </a:pPr>
            <a:fld id="{77973607-F3C6-4EAA-B82E-7AB7EA7A0FD5}" type="slidenum">
              <a:rPr lang="en-US" altLang="zh-CN" smtClean="0">
                <a:ea typeface="微软雅黑" pitchFamily="34" charset="-122"/>
              </a:rPr>
              <a:pPr>
                <a:buFont typeface="Arial" charset="0"/>
                <a:buNone/>
              </a:pPr>
              <a:t>12</a:t>
            </a:fld>
            <a:endParaRPr lang="en-US" altLang="zh-CN" sz="1200" smtClean="0">
              <a:solidFill>
                <a:schemeClr val="tx1"/>
              </a:solidFill>
              <a:latin typeface="Arial" charset="0"/>
            </a:endParaRPr>
          </a:p>
        </p:txBody>
      </p:sp>
    </p:spTree>
    <p:extLst>
      <p:ext uri="{BB962C8B-B14F-4D97-AF65-F5344CB8AC3E}">
        <p14:creationId xmlns:p14="http://schemas.microsoft.com/office/powerpoint/2010/main" val="1069183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xfrm>
            <a:off x="98425" y="744538"/>
            <a:ext cx="6600825" cy="3721100"/>
          </a:xfrm>
        </p:spPr>
      </p:sp>
      <p:sp>
        <p:nvSpPr>
          <p:cNvPr id="51203" name="备注占位符 2"/>
          <p:cNvSpPr>
            <a:spLocks noGrp="1"/>
          </p:cNvSpPr>
          <p:nvPr>
            <p:ph type="body" idx="1"/>
          </p:nvPr>
        </p:nvSpPr>
        <p:spPr bwMode="auto">
          <a:xfrm>
            <a:off x="679768" y="4715907"/>
            <a:ext cx="5438140" cy="44677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Arial" charset="0"/>
                <a:ea typeface="宋体" charset="-122"/>
              </a:rPr>
              <a:t>在签名的时候将连接到电子认证平台，判断证书是否有效。</a:t>
            </a:r>
          </a:p>
        </p:txBody>
      </p:sp>
      <p:sp>
        <p:nvSpPr>
          <p:cNvPr id="51204" name="灯片编号占位符 3"/>
          <p:cNvSpPr>
            <a:spLocks noGrp="1"/>
          </p:cNvSpPr>
          <p:nvPr>
            <p:ph type="sldNum" sz="quarter" idx="5"/>
          </p:nvPr>
        </p:nvSpPr>
        <p:spPr>
          <a:noFill/>
        </p:spPr>
        <p:txBody>
          <a:bodyPr/>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buFont typeface="Arial" charset="0"/>
              <a:buNone/>
            </a:pPr>
            <a:fld id="{77973607-F3C6-4EAA-B82E-7AB7EA7A0FD5}" type="slidenum">
              <a:rPr lang="en-US" altLang="zh-CN" smtClean="0">
                <a:ea typeface="微软雅黑" pitchFamily="34" charset="-122"/>
              </a:rPr>
              <a:pPr>
                <a:buFont typeface="Arial" charset="0"/>
                <a:buNone/>
              </a:pPr>
              <a:t>13</a:t>
            </a:fld>
            <a:endParaRPr lang="en-US" altLang="zh-CN" sz="1200" smtClean="0">
              <a:solidFill>
                <a:schemeClr val="tx1"/>
              </a:solidFill>
              <a:latin typeface="Arial" charset="0"/>
            </a:endParaRPr>
          </a:p>
        </p:txBody>
      </p:sp>
    </p:spTree>
    <p:extLst>
      <p:ext uri="{BB962C8B-B14F-4D97-AF65-F5344CB8AC3E}">
        <p14:creationId xmlns:p14="http://schemas.microsoft.com/office/powerpoint/2010/main" val="1010917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98425" y="744538"/>
            <a:ext cx="6600825" cy="3721100"/>
          </a:xfrm>
        </p:spPr>
      </p:sp>
      <p:sp>
        <p:nvSpPr>
          <p:cNvPr id="46083" name="备注占位符 2"/>
          <p:cNvSpPr>
            <a:spLocks noGrp="1"/>
          </p:cNvSpPr>
          <p:nvPr>
            <p:ph type="body" idx="1"/>
          </p:nvPr>
        </p:nvSpPr>
        <p:spPr bwMode="auto">
          <a:xfrm>
            <a:off x="679768" y="4715907"/>
            <a:ext cx="5438140" cy="44677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charset="0"/>
              <a:ea typeface="宋体" charset="-122"/>
            </a:endParaRPr>
          </a:p>
        </p:txBody>
      </p:sp>
      <p:sp>
        <p:nvSpPr>
          <p:cNvPr id="46084" name="灯片编号占位符 3"/>
          <p:cNvSpPr>
            <a:spLocks noGrp="1"/>
          </p:cNvSpPr>
          <p:nvPr>
            <p:ph type="sldNum" sz="quarter" idx="5"/>
          </p:nvPr>
        </p:nvSpPr>
        <p:spPr>
          <a:noFill/>
        </p:spPr>
        <p:txBody>
          <a:bodyPr/>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buFont typeface="Arial" charset="0"/>
              <a:buNone/>
            </a:pPr>
            <a:fld id="{B7C95118-D23C-44BB-8BAE-1073733A857F}" type="slidenum">
              <a:rPr lang="en-US" altLang="zh-CN" smtClean="0">
                <a:ea typeface="微软雅黑" pitchFamily="34" charset="-122"/>
              </a:rPr>
              <a:pPr>
                <a:buFont typeface="Arial" charset="0"/>
                <a:buNone/>
              </a:pPr>
              <a:t>15</a:t>
            </a:fld>
            <a:endParaRPr lang="en-US" altLang="zh-CN" sz="1200" smtClean="0">
              <a:solidFill>
                <a:schemeClr val="tx1"/>
              </a:solidFill>
              <a:latin typeface="Arial" charset="0"/>
            </a:endParaRPr>
          </a:p>
        </p:txBody>
      </p:sp>
    </p:spTree>
    <p:extLst>
      <p:ext uri="{BB962C8B-B14F-4D97-AF65-F5344CB8AC3E}">
        <p14:creationId xmlns:p14="http://schemas.microsoft.com/office/powerpoint/2010/main" val="1402320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98425" y="744538"/>
            <a:ext cx="6600825" cy="3721100"/>
          </a:xfrm>
        </p:spPr>
      </p:sp>
      <p:sp>
        <p:nvSpPr>
          <p:cNvPr id="46083" name="备注占位符 2"/>
          <p:cNvSpPr>
            <a:spLocks noGrp="1"/>
          </p:cNvSpPr>
          <p:nvPr>
            <p:ph type="body" idx="1"/>
          </p:nvPr>
        </p:nvSpPr>
        <p:spPr bwMode="auto">
          <a:xfrm>
            <a:off x="679768" y="4715907"/>
            <a:ext cx="5438140" cy="44677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charset="0"/>
              <a:ea typeface="宋体" charset="-122"/>
            </a:endParaRPr>
          </a:p>
        </p:txBody>
      </p:sp>
      <p:sp>
        <p:nvSpPr>
          <p:cNvPr id="46084" name="灯片编号占位符 3"/>
          <p:cNvSpPr>
            <a:spLocks noGrp="1"/>
          </p:cNvSpPr>
          <p:nvPr>
            <p:ph type="sldNum" sz="quarter" idx="5"/>
          </p:nvPr>
        </p:nvSpPr>
        <p:spPr>
          <a:noFill/>
        </p:spPr>
        <p:txBody>
          <a:bodyPr/>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buFont typeface="Arial" charset="0"/>
              <a:buNone/>
            </a:pPr>
            <a:fld id="{B7C95118-D23C-44BB-8BAE-1073733A857F}" type="slidenum">
              <a:rPr lang="en-US" altLang="zh-CN" smtClean="0">
                <a:ea typeface="微软雅黑" pitchFamily="34" charset="-122"/>
              </a:rPr>
              <a:pPr>
                <a:buFont typeface="Arial" charset="0"/>
                <a:buNone/>
              </a:pPr>
              <a:t>16</a:t>
            </a:fld>
            <a:endParaRPr lang="en-US" altLang="zh-CN" sz="1200" smtClean="0">
              <a:solidFill>
                <a:schemeClr val="tx1"/>
              </a:solidFill>
              <a:latin typeface="Arial" charset="0"/>
            </a:endParaRPr>
          </a:p>
        </p:txBody>
      </p:sp>
    </p:spTree>
    <p:extLst>
      <p:ext uri="{BB962C8B-B14F-4D97-AF65-F5344CB8AC3E}">
        <p14:creationId xmlns:p14="http://schemas.microsoft.com/office/powerpoint/2010/main" val="1402320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98425" y="744538"/>
            <a:ext cx="6600825" cy="3721100"/>
          </a:xfrm>
        </p:spPr>
      </p:sp>
      <p:sp>
        <p:nvSpPr>
          <p:cNvPr id="44035" name="备注占位符 2"/>
          <p:cNvSpPr>
            <a:spLocks noGrp="1"/>
          </p:cNvSpPr>
          <p:nvPr>
            <p:ph type="body" idx="1"/>
          </p:nvPr>
        </p:nvSpPr>
        <p:spPr bwMode="auto">
          <a:xfrm>
            <a:off x="679768" y="4715907"/>
            <a:ext cx="5438140" cy="44677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kern="1200" dirty="0" smtClean="0">
                <a:solidFill>
                  <a:schemeClr val="tx1"/>
                </a:solidFill>
                <a:effectLst/>
                <a:latin typeface="+mn-lt"/>
                <a:ea typeface="+mn-ea"/>
                <a:cs typeface="+mn-cs"/>
              </a:rPr>
              <a:t>等一下会有电子档案系统的演示，这里不做详细介绍了。</a:t>
            </a:r>
            <a:endParaRPr lang="zh-CN" altLang="en-US" dirty="0" smtClean="0">
              <a:latin typeface="Arial" charset="0"/>
              <a:ea typeface="宋体" charset="-122"/>
            </a:endParaRPr>
          </a:p>
        </p:txBody>
      </p:sp>
      <p:sp>
        <p:nvSpPr>
          <p:cNvPr id="44036" name="灯片编号占位符 3"/>
          <p:cNvSpPr>
            <a:spLocks noGrp="1"/>
          </p:cNvSpPr>
          <p:nvPr>
            <p:ph type="sldNum" sz="quarter" idx="5"/>
          </p:nvPr>
        </p:nvSpPr>
        <p:spPr>
          <a:noFill/>
        </p:spPr>
        <p:txBody>
          <a:bodyPr/>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buFont typeface="Arial" charset="0"/>
              <a:buNone/>
            </a:pPr>
            <a:fld id="{92A5FC74-2851-4A73-A913-D7628B6D7D3C}" type="slidenum">
              <a:rPr lang="en-US" altLang="zh-CN" smtClean="0">
                <a:ea typeface="微软雅黑" pitchFamily="34" charset="-122"/>
              </a:rPr>
              <a:pPr>
                <a:buFont typeface="Arial" charset="0"/>
                <a:buNone/>
              </a:pPr>
              <a:t>17</a:t>
            </a:fld>
            <a:endParaRPr lang="en-US" altLang="zh-CN" sz="1200" smtClean="0">
              <a:solidFill>
                <a:schemeClr val="tx1"/>
              </a:solidFill>
              <a:latin typeface="Arial" charset="0"/>
            </a:endParaRPr>
          </a:p>
        </p:txBody>
      </p:sp>
    </p:spTree>
    <p:extLst>
      <p:ext uri="{BB962C8B-B14F-4D97-AF65-F5344CB8AC3E}">
        <p14:creationId xmlns:p14="http://schemas.microsoft.com/office/powerpoint/2010/main" val="3857507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xfrm>
            <a:off x="98425" y="744538"/>
            <a:ext cx="6600825" cy="3721100"/>
          </a:xfrm>
        </p:spPr>
      </p:sp>
      <p:sp>
        <p:nvSpPr>
          <p:cNvPr id="51203" name="备注占位符 2"/>
          <p:cNvSpPr>
            <a:spLocks noGrp="1"/>
          </p:cNvSpPr>
          <p:nvPr>
            <p:ph type="body" idx="1"/>
          </p:nvPr>
        </p:nvSpPr>
        <p:spPr bwMode="auto">
          <a:xfrm>
            <a:off x="679768" y="4715907"/>
            <a:ext cx="5438140" cy="44677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latin typeface="Arial" charset="0"/>
              <a:ea typeface="宋体" charset="-122"/>
            </a:endParaRPr>
          </a:p>
        </p:txBody>
      </p:sp>
      <p:sp>
        <p:nvSpPr>
          <p:cNvPr id="51204" name="灯片编号占位符 3"/>
          <p:cNvSpPr>
            <a:spLocks noGrp="1"/>
          </p:cNvSpPr>
          <p:nvPr>
            <p:ph type="sldNum" sz="quarter" idx="5"/>
          </p:nvPr>
        </p:nvSpPr>
        <p:spPr>
          <a:noFill/>
        </p:spPr>
        <p:txBody>
          <a:bodyPr/>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buFont typeface="Arial" charset="0"/>
              <a:buNone/>
            </a:pPr>
            <a:fld id="{77973607-F3C6-4EAA-B82E-7AB7EA7A0FD5}" type="slidenum">
              <a:rPr lang="en-US" altLang="zh-CN" smtClean="0">
                <a:ea typeface="微软雅黑" pitchFamily="34" charset="-122"/>
              </a:rPr>
              <a:pPr>
                <a:buFont typeface="Arial" charset="0"/>
                <a:buNone/>
              </a:pPr>
              <a:t>18</a:t>
            </a:fld>
            <a:endParaRPr lang="en-US" altLang="zh-CN" sz="1200" smtClean="0">
              <a:solidFill>
                <a:schemeClr val="tx1"/>
              </a:solidFill>
              <a:latin typeface="Arial" charset="0"/>
            </a:endParaRPr>
          </a:p>
        </p:txBody>
      </p:sp>
    </p:spTree>
    <p:extLst>
      <p:ext uri="{BB962C8B-B14F-4D97-AF65-F5344CB8AC3E}">
        <p14:creationId xmlns:p14="http://schemas.microsoft.com/office/powerpoint/2010/main" val="162516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xfrm>
            <a:off x="98425" y="744538"/>
            <a:ext cx="6600825" cy="3721100"/>
          </a:xfrm>
        </p:spPr>
      </p:sp>
      <p:sp>
        <p:nvSpPr>
          <p:cNvPr id="51203" name="备注占位符 2"/>
          <p:cNvSpPr>
            <a:spLocks noGrp="1"/>
          </p:cNvSpPr>
          <p:nvPr>
            <p:ph type="body" idx="1"/>
          </p:nvPr>
        </p:nvSpPr>
        <p:spPr bwMode="auto">
          <a:xfrm>
            <a:off x="679768" y="4715907"/>
            <a:ext cx="5438140" cy="44677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latin typeface="Arial" charset="0"/>
              <a:ea typeface="宋体" charset="-122"/>
            </a:endParaRPr>
          </a:p>
        </p:txBody>
      </p:sp>
      <p:sp>
        <p:nvSpPr>
          <p:cNvPr id="51204" name="灯片编号占位符 3"/>
          <p:cNvSpPr>
            <a:spLocks noGrp="1"/>
          </p:cNvSpPr>
          <p:nvPr>
            <p:ph type="sldNum" sz="quarter" idx="5"/>
          </p:nvPr>
        </p:nvSpPr>
        <p:spPr>
          <a:noFill/>
        </p:spPr>
        <p:txBody>
          <a:bodyPr/>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buFont typeface="Arial" charset="0"/>
              <a:buNone/>
            </a:pPr>
            <a:fld id="{77973607-F3C6-4EAA-B82E-7AB7EA7A0FD5}" type="slidenum">
              <a:rPr lang="en-US" altLang="zh-CN" smtClean="0">
                <a:ea typeface="微软雅黑" pitchFamily="34" charset="-122"/>
              </a:rPr>
              <a:pPr>
                <a:buFont typeface="Arial" charset="0"/>
                <a:buNone/>
              </a:pPr>
              <a:t>19</a:t>
            </a:fld>
            <a:endParaRPr lang="en-US" altLang="zh-CN" sz="1200" smtClean="0">
              <a:solidFill>
                <a:schemeClr val="tx1"/>
              </a:solidFill>
              <a:latin typeface="Arial" charset="0"/>
            </a:endParaRPr>
          </a:p>
        </p:txBody>
      </p:sp>
    </p:spTree>
    <p:extLst>
      <p:ext uri="{BB962C8B-B14F-4D97-AF65-F5344CB8AC3E}">
        <p14:creationId xmlns:p14="http://schemas.microsoft.com/office/powerpoint/2010/main" val="3068314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xfrm>
            <a:off x="98425" y="744538"/>
            <a:ext cx="6600825" cy="3721100"/>
          </a:xfrm>
        </p:spPr>
      </p:sp>
      <p:sp>
        <p:nvSpPr>
          <p:cNvPr id="51203" name="备注占位符 2"/>
          <p:cNvSpPr>
            <a:spLocks noGrp="1"/>
          </p:cNvSpPr>
          <p:nvPr>
            <p:ph type="body" idx="1"/>
          </p:nvPr>
        </p:nvSpPr>
        <p:spPr bwMode="auto">
          <a:xfrm>
            <a:off x="679768" y="4715907"/>
            <a:ext cx="5438140" cy="44677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Arial" charset="0"/>
                <a:ea typeface="宋体" charset="-122"/>
              </a:rPr>
              <a:t>业主单位在专项验收申请表的</a:t>
            </a:r>
            <a:r>
              <a:rPr lang="en-US" altLang="zh-CN" dirty="0" smtClean="0">
                <a:latin typeface="Arial" charset="0"/>
                <a:ea typeface="宋体" charset="-122"/>
              </a:rPr>
              <a:t>PDF</a:t>
            </a:r>
            <a:r>
              <a:rPr lang="zh-CN" altLang="en-US" dirty="0" smtClean="0">
                <a:latin typeface="Arial" charset="0"/>
                <a:ea typeface="宋体" charset="-122"/>
              </a:rPr>
              <a:t>文件上进行电子签名，提交到档案验收部门审核，档案验收部门对</a:t>
            </a:r>
            <a:r>
              <a:rPr lang="en-US" altLang="zh-CN" dirty="0" smtClean="0">
                <a:latin typeface="Arial" charset="0"/>
                <a:ea typeface="宋体" charset="-122"/>
              </a:rPr>
              <a:t>PDF</a:t>
            </a:r>
            <a:r>
              <a:rPr lang="zh-CN" altLang="en-US" dirty="0" smtClean="0">
                <a:latin typeface="Arial" charset="0"/>
                <a:ea typeface="宋体" charset="-122"/>
              </a:rPr>
              <a:t>进行电子签名后，组织相应的验收工作。</a:t>
            </a:r>
          </a:p>
        </p:txBody>
      </p:sp>
      <p:sp>
        <p:nvSpPr>
          <p:cNvPr id="51204" name="灯片编号占位符 3"/>
          <p:cNvSpPr>
            <a:spLocks noGrp="1"/>
          </p:cNvSpPr>
          <p:nvPr>
            <p:ph type="sldNum" sz="quarter" idx="5"/>
          </p:nvPr>
        </p:nvSpPr>
        <p:spPr>
          <a:noFill/>
        </p:spPr>
        <p:txBody>
          <a:bodyPr/>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buFont typeface="Arial" charset="0"/>
              <a:buNone/>
            </a:pPr>
            <a:fld id="{77973607-F3C6-4EAA-B82E-7AB7EA7A0FD5}" type="slidenum">
              <a:rPr lang="en-US" altLang="zh-CN" smtClean="0">
                <a:ea typeface="微软雅黑" pitchFamily="34" charset="-122"/>
              </a:rPr>
              <a:pPr>
                <a:buFont typeface="Arial" charset="0"/>
                <a:buNone/>
              </a:pPr>
              <a:t>20</a:t>
            </a:fld>
            <a:endParaRPr lang="en-US" altLang="zh-CN" sz="1200" smtClean="0">
              <a:solidFill>
                <a:schemeClr val="tx1"/>
              </a:solidFill>
              <a:latin typeface="Arial" charset="0"/>
            </a:endParaRPr>
          </a:p>
        </p:txBody>
      </p:sp>
    </p:spTree>
    <p:extLst>
      <p:ext uri="{BB962C8B-B14F-4D97-AF65-F5344CB8AC3E}">
        <p14:creationId xmlns:p14="http://schemas.microsoft.com/office/powerpoint/2010/main" val="788848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98425" y="744538"/>
            <a:ext cx="6600825" cy="3721100"/>
          </a:xfrm>
        </p:spPr>
      </p:sp>
      <p:sp>
        <p:nvSpPr>
          <p:cNvPr id="46083" name="备注占位符 2"/>
          <p:cNvSpPr>
            <a:spLocks noGrp="1"/>
          </p:cNvSpPr>
          <p:nvPr>
            <p:ph type="body" idx="1"/>
          </p:nvPr>
        </p:nvSpPr>
        <p:spPr bwMode="auto">
          <a:xfrm>
            <a:off x="679768" y="4715907"/>
            <a:ext cx="5438140" cy="44677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目前档案系统是采用</a:t>
            </a:r>
            <a:r>
              <a:rPr lang="en-US" altLang="zh-CN" sz="1200" kern="1200" dirty="0" smtClean="0">
                <a:solidFill>
                  <a:schemeClr val="tx1"/>
                </a:solidFill>
                <a:effectLst/>
                <a:latin typeface="+mn-lt"/>
                <a:ea typeface="+mn-ea"/>
                <a:cs typeface="+mn-cs"/>
              </a:rPr>
              <a:t>DP</a:t>
            </a:r>
            <a:r>
              <a:rPr lang="zh-CN" altLang="zh-CN" sz="1200" kern="1200" dirty="0" smtClean="0">
                <a:solidFill>
                  <a:schemeClr val="tx1"/>
                </a:solidFill>
                <a:effectLst/>
                <a:latin typeface="+mn-lt"/>
                <a:ea typeface="+mn-ea"/>
                <a:cs typeface="+mn-cs"/>
              </a:rPr>
              <a:t>备份系统进行数据备份。</a:t>
            </a:r>
            <a:r>
              <a:rPr lang="zh-CN" altLang="en-US" sz="1200" kern="1200" dirty="0" smtClean="0">
                <a:solidFill>
                  <a:schemeClr val="tx1"/>
                </a:solidFill>
                <a:effectLst/>
                <a:latin typeface="+mn-lt"/>
                <a:ea typeface="+mn-ea"/>
                <a:cs typeface="+mn-cs"/>
              </a:rPr>
              <a:t>先</a:t>
            </a:r>
            <a:r>
              <a:rPr lang="zh-CN" altLang="zh-CN" sz="1200" kern="1200" dirty="0" smtClean="0">
                <a:solidFill>
                  <a:schemeClr val="tx1"/>
                </a:solidFill>
                <a:effectLst/>
                <a:latin typeface="+mn-lt"/>
                <a:ea typeface="+mn-ea"/>
                <a:cs typeface="+mn-cs"/>
              </a:rPr>
              <a:t>将数据备份到</a:t>
            </a:r>
            <a:r>
              <a:rPr lang="zh-CN" altLang="en-US" sz="1200" kern="1200" dirty="0" smtClean="0">
                <a:solidFill>
                  <a:schemeClr val="tx1"/>
                </a:solidFill>
                <a:effectLst/>
                <a:latin typeface="+mn-lt"/>
                <a:ea typeface="+mn-ea"/>
                <a:cs typeface="+mn-cs"/>
              </a:rPr>
              <a:t>本地的</a:t>
            </a:r>
            <a:r>
              <a:rPr lang="zh-CN" altLang="zh-CN" sz="1200" kern="1200" dirty="0" smtClean="0">
                <a:solidFill>
                  <a:schemeClr val="tx1"/>
                </a:solidFill>
                <a:effectLst/>
                <a:latin typeface="+mn-lt"/>
                <a:ea typeface="+mn-ea"/>
                <a:cs typeface="+mn-cs"/>
              </a:rPr>
              <a:t>虚拟带库</a:t>
            </a:r>
            <a:r>
              <a:rPr lang="en-US" altLang="zh-CN" sz="1200" kern="1200" dirty="0" smtClean="0">
                <a:solidFill>
                  <a:schemeClr val="tx1"/>
                </a:solidFill>
                <a:effectLst/>
                <a:latin typeface="+mn-lt"/>
                <a:ea typeface="+mn-ea"/>
                <a:cs typeface="+mn-cs"/>
              </a:rPr>
              <a:t>EMC Data Domain</a:t>
            </a:r>
            <a:r>
              <a:rPr lang="zh-CN" altLang="zh-CN" sz="1200" kern="1200" dirty="0" smtClean="0">
                <a:solidFill>
                  <a:schemeClr val="tx1"/>
                </a:solidFill>
                <a:effectLst/>
                <a:latin typeface="+mn-lt"/>
                <a:ea typeface="+mn-ea"/>
                <a:cs typeface="+mn-cs"/>
              </a:rPr>
              <a:t>中，</a:t>
            </a:r>
            <a:r>
              <a:rPr lang="zh-CN" altLang="en-US" sz="1200" kern="1200" dirty="0" smtClean="0">
                <a:solidFill>
                  <a:schemeClr val="tx1"/>
                </a:solidFill>
                <a:effectLst/>
                <a:latin typeface="+mn-lt"/>
                <a:ea typeface="+mn-ea"/>
                <a:cs typeface="+mn-cs"/>
              </a:rPr>
              <a:t>再通过光纤将</a:t>
            </a:r>
            <a:r>
              <a:rPr lang="zh-CN" altLang="zh-CN" sz="1200" kern="1200" dirty="0" smtClean="0">
                <a:solidFill>
                  <a:schemeClr val="tx1"/>
                </a:solidFill>
                <a:effectLst/>
                <a:latin typeface="+mn-lt"/>
                <a:ea typeface="+mn-ea"/>
                <a:cs typeface="+mn-cs"/>
              </a:rPr>
              <a:t>虚拟带库的数据同步复制到</a:t>
            </a:r>
            <a:r>
              <a:rPr lang="zh-CN" altLang="en-US" sz="1200" kern="1200" dirty="0" smtClean="0">
                <a:solidFill>
                  <a:schemeClr val="tx1"/>
                </a:solidFill>
                <a:effectLst/>
                <a:latin typeface="+mn-lt"/>
                <a:ea typeface="+mn-ea"/>
                <a:cs typeface="+mn-cs"/>
              </a:rPr>
              <a:t>我们在广东省云浮市建立的</a:t>
            </a:r>
            <a:r>
              <a:rPr lang="zh-CN" altLang="zh-CN" sz="1200" kern="1200" dirty="0" smtClean="0">
                <a:solidFill>
                  <a:schemeClr val="tx1"/>
                </a:solidFill>
                <a:effectLst/>
                <a:latin typeface="+mn-lt"/>
                <a:ea typeface="+mn-ea"/>
                <a:cs typeface="+mn-cs"/>
              </a:rPr>
              <a:t>灾备中心，实现数据的异地保护。</a:t>
            </a:r>
            <a:endParaRPr lang="zh-CN" altLang="en-US" dirty="0" smtClean="0">
              <a:latin typeface="Arial" charset="0"/>
              <a:ea typeface="宋体" charset="-122"/>
            </a:endParaRPr>
          </a:p>
        </p:txBody>
      </p:sp>
      <p:sp>
        <p:nvSpPr>
          <p:cNvPr id="46084" name="灯片编号占位符 3"/>
          <p:cNvSpPr>
            <a:spLocks noGrp="1"/>
          </p:cNvSpPr>
          <p:nvPr>
            <p:ph type="sldNum" sz="quarter" idx="5"/>
          </p:nvPr>
        </p:nvSpPr>
        <p:spPr>
          <a:noFill/>
        </p:spPr>
        <p:txBody>
          <a:bodyPr/>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buFont typeface="Arial" charset="0"/>
              <a:buNone/>
            </a:pPr>
            <a:fld id="{B7C95118-D23C-44BB-8BAE-1073733A857F}" type="slidenum">
              <a:rPr lang="en-US" altLang="zh-CN" smtClean="0">
                <a:ea typeface="微软雅黑" pitchFamily="34" charset="-122"/>
              </a:rPr>
              <a:pPr>
                <a:buFont typeface="Arial" charset="0"/>
                <a:buNone/>
              </a:pPr>
              <a:t>22</a:t>
            </a:fld>
            <a:endParaRPr lang="en-US" altLang="zh-CN" sz="1200" smtClean="0">
              <a:solidFill>
                <a:schemeClr val="tx1"/>
              </a:solidFill>
              <a:latin typeface="Arial" charset="0"/>
            </a:endParaRPr>
          </a:p>
        </p:txBody>
      </p:sp>
    </p:spTree>
    <p:extLst>
      <p:ext uri="{BB962C8B-B14F-4D97-AF65-F5344CB8AC3E}">
        <p14:creationId xmlns:p14="http://schemas.microsoft.com/office/powerpoint/2010/main" val="4290601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endParaRPr lang="zh-CN" altLang="en-US"/>
          </a:p>
        </p:txBody>
      </p:sp>
      <p:sp>
        <p:nvSpPr>
          <p:cNvPr id="5" name="灯片编号占位符 4"/>
          <p:cNvSpPr>
            <a:spLocks noGrp="1"/>
          </p:cNvSpPr>
          <p:nvPr>
            <p:ph type="sldNum" sz="quarter" idx="11"/>
          </p:nvPr>
        </p:nvSpPr>
        <p:spPr/>
        <p:txBody>
          <a:bodyPr/>
          <a:lstStyle/>
          <a:p>
            <a:pPr>
              <a:defRPr/>
            </a:pPr>
            <a:fld id="{959F23A5-62EF-47EF-85A4-B7F504C6CBF7}" type="slidenum">
              <a:rPr lang="zh-CN" altLang="en-US" smtClean="0"/>
              <a:pPr>
                <a:defRPr/>
              </a:pPr>
              <a:t>1</a:t>
            </a:fld>
            <a:endParaRPr lang="zh-CN" altLang="en-US"/>
          </a:p>
        </p:txBody>
      </p:sp>
    </p:spTree>
    <p:extLst>
      <p:ext uri="{BB962C8B-B14F-4D97-AF65-F5344CB8AC3E}">
        <p14:creationId xmlns:p14="http://schemas.microsoft.com/office/powerpoint/2010/main" val="1918097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98425" y="744538"/>
            <a:ext cx="6600825" cy="3721100"/>
          </a:xfrm>
        </p:spPr>
      </p:sp>
      <p:sp>
        <p:nvSpPr>
          <p:cNvPr id="46083" name="备注占位符 2"/>
          <p:cNvSpPr>
            <a:spLocks noGrp="1"/>
          </p:cNvSpPr>
          <p:nvPr>
            <p:ph type="body" idx="1"/>
          </p:nvPr>
        </p:nvSpPr>
        <p:spPr bwMode="auto">
          <a:xfrm>
            <a:off x="679768" y="4715907"/>
            <a:ext cx="5438140" cy="44677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charset="0"/>
              <a:ea typeface="宋体" charset="-122"/>
            </a:endParaRPr>
          </a:p>
        </p:txBody>
      </p:sp>
      <p:sp>
        <p:nvSpPr>
          <p:cNvPr id="46084" name="灯片编号占位符 3"/>
          <p:cNvSpPr>
            <a:spLocks noGrp="1"/>
          </p:cNvSpPr>
          <p:nvPr>
            <p:ph type="sldNum" sz="quarter" idx="5"/>
          </p:nvPr>
        </p:nvSpPr>
        <p:spPr>
          <a:noFill/>
        </p:spPr>
        <p:txBody>
          <a:bodyPr/>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buFont typeface="Arial" charset="0"/>
              <a:buNone/>
            </a:pPr>
            <a:fld id="{B7C95118-D23C-44BB-8BAE-1073733A857F}" type="slidenum">
              <a:rPr lang="en-US" altLang="zh-CN" smtClean="0">
                <a:ea typeface="微软雅黑" pitchFamily="34" charset="-122"/>
              </a:rPr>
              <a:pPr>
                <a:buFont typeface="Arial" charset="0"/>
                <a:buNone/>
              </a:pPr>
              <a:t>23</a:t>
            </a:fld>
            <a:endParaRPr lang="en-US" altLang="zh-CN" sz="1200" smtClean="0">
              <a:solidFill>
                <a:schemeClr val="tx1"/>
              </a:solidFill>
              <a:latin typeface="Arial" charset="0"/>
            </a:endParaRPr>
          </a:p>
        </p:txBody>
      </p:sp>
    </p:spTree>
    <p:extLst>
      <p:ext uri="{BB962C8B-B14F-4D97-AF65-F5344CB8AC3E}">
        <p14:creationId xmlns:p14="http://schemas.microsoft.com/office/powerpoint/2010/main" val="961632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98425" y="744538"/>
            <a:ext cx="6600825" cy="3721100"/>
          </a:xfrm>
        </p:spPr>
      </p:sp>
      <p:sp>
        <p:nvSpPr>
          <p:cNvPr id="46083" name="备注占位符 2"/>
          <p:cNvSpPr>
            <a:spLocks noGrp="1"/>
          </p:cNvSpPr>
          <p:nvPr>
            <p:ph type="body" idx="1"/>
          </p:nvPr>
        </p:nvSpPr>
        <p:spPr bwMode="auto">
          <a:xfrm>
            <a:off x="679768" y="4715907"/>
            <a:ext cx="5438140" cy="44677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charset="0"/>
              <a:ea typeface="宋体" charset="-122"/>
            </a:endParaRPr>
          </a:p>
        </p:txBody>
      </p:sp>
      <p:sp>
        <p:nvSpPr>
          <p:cNvPr id="46084" name="灯片编号占位符 3"/>
          <p:cNvSpPr>
            <a:spLocks noGrp="1"/>
          </p:cNvSpPr>
          <p:nvPr>
            <p:ph type="sldNum" sz="quarter" idx="5"/>
          </p:nvPr>
        </p:nvSpPr>
        <p:spPr>
          <a:noFill/>
        </p:spPr>
        <p:txBody>
          <a:bodyPr/>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buFont typeface="Arial" charset="0"/>
              <a:buNone/>
            </a:pPr>
            <a:fld id="{B7C95118-D23C-44BB-8BAE-1073733A857F}" type="slidenum">
              <a:rPr lang="en-US" altLang="zh-CN" smtClean="0">
                <a:ea typeface="微软雅黑" pitchFamily="34" charset="-122"/>
              </a:rPr>
              <a:pPr>
                <a:buFont typeface="Arial" charset="0"/>
                <a:buNone/>
              </a:pPr>
              <a:t>24</a:t>
            </a:fld>
            <a:endParaRPr lang="en-US" altLang="zh-CN" sz="1200" smtClean="0">
              <a:solidFill>
                <a:schemeClr val="tx1"/>
              </a:solidFill>
              <a:latin typeface="Arial" charset="0"/>
            </a:endParaRPr>
          </a:p>
        </p:txBody>
      </p:sp>
    </p:spTree>
    <p:extLst>
      <p:ext uri="{BB962C8B-B14F-4D97-AF65-F5344CB8AC3E}">
        <p14:creationId xmlns:p14="http://schemas.microsoft.com/office/powerpoint/2010/main" val="2858651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50000"/>
              </a:lnSpc>
              <a:buSzPct val="100000"/>
              <a:buFont typeface="Arial" pitchFamily="34" charset="0"/>
              <a:buNone/>
              <a:defRPr/>
            </a:pPr>
            <a:r>
              <a:rPr lang="zh-CN" altLang="en-US" sz="1200" dirty="0" smtClean="0">
                <a:solidFill>
                  <a:schemeClr val="tx1"/>
                </a:solidFill>
                <a:ea typeface="微软雅黑" pitchFamily="34" charset="-122"/>
              </a:rPr>
              <a:t>档案信息化工作和电子档案的发展，是当今社会发展和科技进步的必然趋势，是档案事业发展的必然选择。在前进发展道路上，虽然有诸多曲折和困难，我们相信：经过我们的共同努力，会取得丰硕的成果！</a:t>
            </a:r>
            <a:endParaRPr lang="en-US" altLang="zh-CN" sz="1200" dirty="0" smtClean="0">
              <a:solidFill>
                <a:schemeClr val="tx1"/>
              </a:solidFill>
              <a:ea typeface="微软雅黑" pitchFamily="34" charset="-122"/>
            </a:endParaRPr>
          </a:p>
          <a:p>
            <a:pPr eaLnBrk="1" hangingPunct="1">
              <a:lnSpc>
                <a:spcPct val="150000"/>
              </a:lnSpc>
              <a:buSzPct val="100000"/>
              <a:buFont typeface="Arial" pitchFamily="34" charset="0"/>
              <a:buNone/>
              <a:defRPr/>
            </a:pPr>
            <a:r>
              <a:rPr lang="en-US" altLang="zh-CN" sz="1200" smtClean="0">
                <a:solidFill>
                  <a:schemeClr val="tx1"/>
                </a:solidFill>
                <a:ea typeface="微软雅黑" pitchFamily="34" charset="-122"/>
              </a:rPr>
              <a:t>li61216891@163.com</a:t>
            </a:r>
            <a:endParaRPr lang="zh-CN" altLang="en-US" sz="1200" dirty="0" smtClean="0">
              <a:solidFill>
                <a:schemeClr val="tx1"/>
              </a:solidFill>
              <a:ea typeface="微软雅黑" pitchFamily="34" charset="-122"/>
            </a:endParaRPr>
          </a:p>
        </p:txBody>
      </p:sp>
      <p:sp>
        <p:nvSpPr>
          <p:cNvPr id="4" name="页脚占位符 3"/>
          <p:cNvSpPr>
            <a:spLocks noGrp="1"/>
          </p:cNvSpPr>
          <p:nvPr>
            <p:ph type="ftr" sz="quarter" idx="10"/>
          </p:nvPr>
        </p:nvSpPr>
        <p:spPr/>
        <p:txBody>
          <a:bodyPr/>
          <a:lstStyle/>
          <a:p>
            <a:pPr>
              <a:defRPr/>
            </a:pPr>
            <a:endParaRPr lang="zh-CN" altLang="en-US"/>
          </a:p>
        </p:txBody>
      </p:sp>
      <p:sp>
        <p:nvSpPr>
          <p:cNvPr id="5" name="灯片编号占位符 4"/>
          <p:cNvSpPr>
            <a:spLocks noGrp="1"/>
          </p:cNvSpPr>
          <p:nvPr>
            <p:ph type="sldNum" sz="quarter" idx="11"/>
          </p:nvPr>
        </p:nvSpPr>
        <p:spPr/>
        <p:txBody>
          <a:bodyPr/>
          <a:lstStyle/>
          <a:p>
            <a:pPr>
              <a:defRPr/>
            </a:pPr>
            <a:fld id="{959F23A5-62EF-47EF-85A4-B7F504C6CBF7}" type="slidenum">
              <a:rPr lang="zh-CN" altLang="en-US" smtClean="0"/>
              <a:pPr>
                <a:defRPr/>
              </a:pPr>
              <a:t>25</a:t>
            </a:fld>
            <a:endParaRPr lang="zh-CN" altLang="en-US"/>
          </a:p>
        </p:txBody>
      </p:sp>
    </p:spTree>
    <p:extLst>
      <p:ext uri="{BB962C8B-B14F-4D97-AF65-F5344CB8AC3E}">
        <p14:creationId xmlns:p14="http://schemas.microsoft.com/office/powerpoint/2010/main" val="2760446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endParaRPr lang="zh-CN" altLang="en-US"/>
          </a:p>
        </p:txBody>
      </p:sp>
      <p:sp>
        <p:nvSpPr>
          <p:cNvPr id="5" name="灯片编号占位符 4"/>
          <p:cNvSpPr>
            <a:spLocks noGrp="1"/>
          </p:cNvSpPr>
          <p:nvPr>
            <p:ph type="sldNum" sz="quarter" idx="11"/>
          </p:nvPr>
        </p:nvSpPr>
        <p:spPr/>
        <p:txBody>
          <a:bodyPr/>
          <a:lstStyle/>
          <a:p>
            <a:pPr>
              <a:defRPr/>
            </a:pPr>
            <a:fld id="{959F23A5-62EF-47EF-85A4-B7F504C6CBF7}" type="slidenum">
              <a:rPr lang="zh-CN" altLang="en-US" smtClean="0"/>
              <a:pPr>
                <a:defRPr/>
              </a:pPr>
              <a:t>3</a:t>
            </a:fld>
            <a:endParaRPr lang="zh-CN" altLang="en-US"/>
          </a:p>
        </p:txBody>
      </p:sp>
    </p:spTree>
    <p:extLst>
      <p:ext uri="{BB962C8B-B14F-4D97-AF65-F5344CB8AC3E}">
        <p14:creationId xmlns:p14="http://schemas.microsoft.com/office/powerpoint/2010/main" val="3963699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8425" y="744538"/>
            <a:ext cx="6600825" cy="3721100"/>
          </a:xfrm>
        </p:spPr>
      </p:sp>
      <p:sp>
        <p:nvSpPr>
          <p:cNvPr id="43011" name="备注占位符 2"/>
          <p:cNvSpPr>
            <a:spLocks noGrp="1"/>
          </p:cNvSpPr>
          <p:nvPr>
            <p:ph type="body" idx="1"/>
          </p:nvPr>
        </p:nvSpPr>
        <p:spPr bwMode="auto">
          <a:xfrm>
            <a:off x="679768" y="4715907"/>
            <a:ext cx="5438140" cy="44677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charset="0"/>
              </a:rPr>
              <a:t>按照档案的定义，信息系统直接产生的电子文件已经是档案了，因为是直接形成的历史记录，但是一般的电子文件如果作为电子档案，却又存在原始性、完整性、真实性、安全性的问题，缺乏档案的凭证作用。</a:t>
            </a:r>
            <a:endParaRPr lang="en-US" altLang="zh-CN" dirty="0" smtClean="0">
              <a:latin typeface="Arial" charset="0"/>
            </a:endParaRPr>
          </a:p>
          <a:p>
            <a:r>
              <a:rPr lang="zh-CN" altLang="en-US" dirty="0" smtClean="0"/>
              <a:t>原始性：电子文件可以被复制，复制的文件和原件并无区别，很难说哪一份是复制的，哪一份是原件，但纸质文件是有原件和复印件的区别的，而且字迹</a:t>
            </a:r>
            <a:r>
              <a:rPr lang="zh-CN" altLang="en-US" dirty="0" smtClean="0">
                <a:ea typeface="微软雅黑"/>
                <a:cs typeface="微软雅黑"/>
              </a:rPr>
              <a:t>、印章等清晰可见，内容真伪易于判别</a:t>
            </a:r>
            <a:r>
              <a:rPr lang="zh-CN" altLang="zh-CN" dirty="0" smtClean="0"/>
              <a:t>。</a:t>
            </a:r>
            <a:endParaRPr lang="en-US" altLang="zh-CN" dirty="0" smtClean="0"/>
          </a:p>
          <a:p>
            <a:r>
              <a:rPr lang="zh-CN" altLang="en-US" dirty="0" smtClean="0"/>
              <a:t>真实性：</a:t>
            </a:r>
            <a:r>
              <a:rPr lang="zh-CN" altLang="zh-CN" dirty="0" smtClean="0"/>
              <a:t>电子档案</a:t>
            </a:r>
            <a:r>
              <a:rPr lang="zh-CN" altLang="en-US" dirty="0" smtClean="0"/>
              <a:t>可能被</a:t>
            </a:r>
            <a:r>
              <a:rPr lang="zh-CN" altLang="zh-CN" dirty="0" smtClean="0"/>
              <a:t>不留痕迹</a:t>
            </a:r>
            <a:r>
              <a:rPr lang="zh-CN" altLang="en-US" dirty="0" smtClean="0"/>
              <a:t>的</a:t>
            </a:r>
            <a:r>
              <a:rPr lang="zh-CN" altLang="zh-CN" dirty="0" smtClean="0"/>
              <a:t>篡改</a:t>
            </a:r>
            <a:r>
              <a:rPr lang="zh-CN" altLang="en-US" dirty="0" smtClean="0"/>
              <a:t>或否认</a:t>
            </a:r>
            <a:r>
              <a:rPr lang="zh-CN" altLang="zh-CN" dirty="0" smtClean="0"/>
              <a:t>。</a:t>
            </a:r>
            <a:r>
              <a:rPr lang="zh-CN" altLang="en-US" dirty="0" smtClean="0"/>
              <a:t>安全性：</a:t>
            </a:r>
            <a:r>
              <a:rPr lang="zh-CN" altLang="zh-CN" dirty="0" smtClean="0"/>
              <a:t>“黑客” 攻击。</a:t>
            </a:r>
            <a:endParaRPr lang="en-US" altLang="zh-CN" dirty="0" smtClean="0">
              <a:latin typeface="Arial" charset="0"/>
            </a:endParaRPr>
          </a:p>
          <a:p>
            <a:r>
              <a:rPr lang="zh-CN" altLang="en-US" dirty="0" smtClean="0">
                <a:solidFill>
                  <a:schemeClr val="bg1"/>
                </a:solidFill>
                <a:ea typeface="微软雅黑"/>
                <a:cs typeface="微软雅黑"/>
              </a:rPr>
              <a:t>一般的电子文件存在这些问题，那电子文件打印为纸质文件有没有问题呢？实际也存在问题。因为打印的纸质文件没有反映档案的形成过程，上面也不具有法律效力的签章。</a:t>
            </a:r>
            <a:endParaRPr lang="en-US" altLang="zh-CN" dirty="0" smtClean="0">
              <a:solidFill>
                <a:schemeClr val="bg1"/>
              </a:solidFill>
              <a:ea typeface="微软雅黑"/>
              <a:cs typeface="微软雅黑"/>
            </a:endParaRPr>
          </a:p>
          <a:p>
            <a:r>
              <a:rPr lang="zh-CN" altLang="en-US" dirty="0" smtClean="0">
                <a:solidFill>
                  <a:schemeClr val="bg1"/>
                </a:solidFill>
                <a:ea typeface="微软雅黑"/>
                <a:cs typeface="微软雅黑"/>
              </a:rPr>
              <a:t>因此目前交通工程中，现在不得不采取电子文件打印为纸质文件后补签名的办法，但是由于在信息系统上，文件的审批或者表格数据的填写需要一段时间才能完成，如果要签名，只能等审批流程完成之后或者数据齐全后打印出来让所有经手人签名，但时间上可能已经过了几个月了，这时候签上之前的时间，实际上是有违档案是直接形成的历史记录这一定义，另一方面由于交通建设项目人员流动性比较大，到补签名的时候，很多人已经不在原来的岗位，甚至不在原来的公司，很难找到这些人回来签名，造成代签的情况比较普遍，</a:t>
            </a:r>
            <a:r>
              <a:rPr lang="zh-CN" altLang="zh-CN" sz="1200" kern="1200" dirty="0" smtClean="0">
                <a:solidFill>
                  <a:schemeClr val="tx1"/>
                </a:solidFill>
                <a:effectLst/>
                <a:latin typeface="+mn-lt"/>
                <a:ea typeface="+mn-ea"/>
                <a:cs typeface="+mn-cs"/>
              </a:rPr>
              <a:t>客观上</a:t>
            </a:r>
            <a:r>
              <a:rPr lang="zh-CN" altLang="en-US" sz="1200" kern="1200" dirty="0" smtClean="0">
                <a:solidFill>
                  <a:schemeClr val="tx1"/>
                </a:solidFill>
                <a:effectLst/>
                <a:latin typeface="+mn-lt"/>
                <a:ea typeface="+mn-ea"/>
                <a:cs typeface="+mn-cs"/>
              </a:rPr>
              <a:t>还</a:t>
            </a:r>
            <a:r>
              <a:rPr lang="zh-CN" altLang="zh-CN" sz="1200" kern="1200" dirty="0" smtClean="0">
                <a:solidFill>
                  <a:schemeClr val="tx1"/>
                </a:solidFill>
                <a:effectLst/>
                <a:latin typeface="+mn-lt"/>
                <a:ea typeface="+mn-ea"/>
                <a:cs typeface="+mn-cs"/>
              </a:rPr>
              <a:t>带来了假签名问题。事实上，某国道项目的一个官司中已经出现了假签名文件的麻烦。</a:t>
            </a:r>
            <a:r>
              <a:rPr lang="zh-CN" altLang="en-US" sz="1200" dirty="0" smtClean="0">
                <a:solidFill>
                  <a:schemeClr val="bg1"/>
                </a:solidFill>
                <a:latin typeface="微软雅黑" panose="020B0503020204020204" pitchFamily="34" charset="-122"/>
                <a:ea typeface="微软雅黑" panose="020B0503020204020204" pitchFamily="34" charset="-122"/>
              </a:rPr>
              <a:t>最后，电子文件比例占项目档案的</a:t>
            </a:r>
            <a:r>
              <a:rPr lang="en-US" altLang="zh-CN" sz="1200" dirty="0" smtClean="0">
                <a:solidFill>
                  <a:schemeClr val="bg1"/>
                </a:solidFill>
                <a:latin typeface="微软雅黑" panose="020B0503020204020204" pitchFamily="34" charset="-122"/>
                <a:ea typeface="微软雅黑" panose="020B0503020204020204" pitchFamily="34" charset="-122"/>
              </a:rPr>
              <a:t>60%-80%</a:t>
            </a:r>
            <a:r>
              <a:rPr lang="zh-CN" altLang="en-US" sz="1200"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Arial" charset="0"/>
                <a:ea typeface="微软雅黑"/>
              </a:rPr>
              <a:t>如果是高速公路项目，电子文件将高达几百万份，数量巨大，使档案工作面临非常大的困扰。</a:t>
            </a:r>
            <a:endParaRPr lang="zh-CN" altLang="en-US" dirty="0" smtClean="0">
              <a:latin typeface="Arial" charset="0"/>
            </a:endParaRPr>
          </a:p>
        </p:txBody>
      </p:sp>
      <p:sp>
        <p:nvSpPr>
          <p:cNvPr id="43012" name="灯片编号占位符 3"/>
          <p:cNvSpPr>
            <a:spLocks noGrp="1"/>
          </p:cNvSpPr>
          <p:nvPr>
            <p:ph type="sldNum" sz="quarter" idx="5"/>
          </p:nvPr>
        </p:nvSpPr>
        <p:spPr>
          <a:noFill/>
        </p:spPr>
        <p:txBody>
          <a:bodyPr/>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buFont typeface="Arial" charset="0"/>
              <a:buNone/>
            </a:pPr>
            <a:fld id="{5B2DEB51-820C-4C35-9FA9-B5DEE27730A2}" type="slidenum">
              <a:rPr lang="en-US" altLang="zh-CN" smtClean="0">
                <a:ea typeface="微软雅黑" pitchFamily="34" charset="-122"/>
              </a:rPr>
              <a:pPr>
                <a:buFont typeface="Arial" charset="0"/>
                <a:buNone/>
              </a:pPr>
              <a:t>4</a:t>
            </a:fld>
            <a:endParaRPr lang="en-US" altLang="zh-CN" sz="1200" smtClean="0">
              <a:solidFill>
                <a:schemeClr val="tx1"/>
              </a:solidFill>
              <a:latin typeface="Arial" charset="0"/>
            </a:endParaRPr>
          </a:p>
        </p:txBody>
      </p:sp>
    </p:spTree>
    <p:extLst>
      <p:ext uri="{BB962C8B-B14F-4D97-AF65-F5344CB8AC3E}">
        <p14:creationId xmlns:p14="http://schemas.microsoft.com/office/powerpoint/2010/main" val="3575669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课题的研究目标有</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个方面。</a:t>
            </a:r>
            <a:endParaRPr lang="zh-CN" altLang="en-US" dirty="0"/>
          </a:p>
        </p:txBody>
      </p:sp>
      <p:sp>
        <p:nvSpPr>
          <p:cNvPr id="4" name="页脚占位符 3"/>
          <p:cNvSpPr>
            <a:spLocks noGrp="1"/>
          </p:cNvSpPr>
          <p:nvPr>
            <p:ph type="ftr" sz="quarter" idx="10"/>
          </p:nvPr>
        </p:nvSpPr>
        <p:spPr/>
        <p:txBody>
          <a:bodyPr/>
          <a:lstStyle/>
          <a:p>
            <a:pPr>
              <a:defRPr/>
            </a:pPr>
            <a:endParaRPr lang="zh-CN" altLang="en-US"/>
          </a:p>
        </p:txBody>
      </p:sp>
      <p:sp>
        <p:nvSpPr>
          <p:cNvPr id="5" name="灯片编号占位符 4"/>
          <p:cNvSpPr>
            <a:spLocks noGrp="1"/>
          </p:cNvSpPr>
          <p:nvPr>
            <p:ph type="sldNum" sz="quarter" idx="11"/>
          </p:nvPr>
        </p:nvSpPr>
        <p:spPr/>
        <p:txBody>
          <a:bodyPr/>
          <a:lstStyle/>
          <a:p>
            <a:pPr>
              <a:defRPr/>
            </a:pPr>
            <a:fld id="{959F23A5-62EF-47EF-85A4-B7F504C6CBF7}" type="slidenum">
              <a:rPr lang="zh-CN" altLang="en-US" smtClean="0"/>
              <a:pPr>
                <a:defRPr/>
              </a:pPr>
              <a:t>5</a:t>
            </a:fld>
            <a:endParaRPr lang="zh-CN" altLang="en-US"/>
          </a:p>
        </p:txBody>
      </p:sp>
    </p:spTree>
    <p:extLst>
      <p:ext uri="{BB962C8B-B14F-4D97-AF65-F5344CB8AC3E}">
        <p14:creationId xmlns:p14="http://schemas.microsoft.com/office/powerpoint/2010/main" val="3496911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98425" y="744538"/>
            <a:ext cx="6600825" cy="3721100"/>
          </a:xfrm>
        </p:spPr>
      </p:sp>
      <p:sp>
        <p:nvSpPr>
          <p:cNvPr id="44035" name="备注占位符 2"/>
          <p:cNvSpPr>
            <a:spLocks noGrp="1"/>
          </p:cNvSpPr>
          <p:nvPr>
            <p:ph type="body" idx="1"/>
          </p:nvPr>
        </p:nvSpPr>
        <p:spPr bwMode="auto">
          <a:xfrm>
            <a:off x="679768" y="4715907"/>
            <a:ext cx="5438140" cy="44677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charset="0"/>
              <a:ea typeface="宋体" charset="-122"/>
            </a:endParaRPr>
          </a:p>
        </p:txBody>
      </p:sp>
      <p:sp>
        <p:nvSpPr>
          <p:cNvPr id="44036" name="灯片编号占位符 3"/>
          <p:cNvSpPr>
            <a:spLocks noGrp="1"/>
          </p:cNvSpPr>
          <p:nvPr>
            <p:ph type="sldNum" sz="quarter" idx="5"/>
          </p:nvPr>
        </p:nvSpPr>
        <p:spPr>
          <a:noFill/>
        </p:spPr>
        <p:txBody>
          <a:bodyPr/>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buFont typeface="Arial" charset="0"/>
              <a:buNone/>
            </a:pPr>
            <a:fld id="{92A5FC74-2851-4A73-A913-D7628B6D7D3C}" type="slidenum">
              <a:rPr lang="en-US" altLang="zh-CN" smtClean="0">
                <a:ea typeface="微软雅黑" pitchFamily="34" charset="-122"/>
              </a:rPr>
              <a:pPr>
                <a:buFont typeface="Arial" charset="0"/>
                <a:buNone/>
              </a:pPr>
              <a:t>6</a:t>
            </a:fld>
            <a:endParaRPr lang="en-US" altLang="zh-CN" sz="1200" smtClean="0">
              <a:solidFill>
                <a:schemeClr val="tx1"/>
              </a:solidFill>
              <a:latin typeface="Arial" charset="0"/>
            </a:endParaRPr>
          </a:p>
        </p:txBody>
      </p:sp>
    </p:spTree>
    <p:extLst>
      <p:ext uri="{BB962C8B-B14F-4D97-AF65-F5344CB8AC3E}">
        <p14:creationId xmlns:p14="http://schemas.microsoft.com/office/powerpoint/2010/main" val="3857507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98425" y="744538"/>
            <a:ext cx="6600825" cy="3721100"/>
          </a:xfrm>
        </p:spPr>
      </p:sp>
      <p:sp>
        <p:nvSpPr>
          <p:cNvPr id="44035" name="备注占位符 2"/>
          <p:cNvSpPr>
            <a:spLocks noGrp="1"/>
          </p:cNvSpPr>
          <p:nvPr>
            <p:ph type="body" idx="1"/>
          </p:nvPr>
        </p:nvSpPr>
        <p:spPr bwMode="auto">
          <a:xfrm>
            <a:off x="679768" y="4715907"/>
            <a:ext cx="5438140" cy="44677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latin typeface="Arial" charset="0"/>
              <a:ea typeface="宋体" charset="-122"/>
            </a:endParaRPr>
          </a:p>
        </p:txBody>
      </p:sp>
      <p:sp>
        <p:nvSpPr>
          <p:cNvPr id="44036" name="灯片编号占位符 3"/>
          <p:cNvSpPr>
            <a:spLocks noGrp="1"/>
          </p:cNvSpPr>
          <p:nvPr>
            <p:ph type="sldNum" sz="quarter" idx="5"/>
          </p:nvPr>
        </p:nvSpPr>
        <p:spPr>
          <a:noFill/>
        </p:spPr>
        <p:txBody>
          <a:bodyPr/>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buFont typeface="Arial" charset="0"/>
              <a:buNone/>
            </a:pPr>
            <a:fld id="{92A5FC74-2851-4A73-A913-D7628B6D7D3C}" type="slidenum">
              <a:rPr lang="en-US" altLang="zh-CN" smtClean="0">
                <a:ea typeface="微软雅黑" pitchFamily="34" charset="-122"/>
              </a:rPr>
              <a:pPr>
                <a:buFont typeface="Arial" charset="0"/>
                <a:buNone/>
              </a:pPr>
              <a:t>7</a:t>
            </a:fld>
            <a:endParaRPr lang="en-US" altLang="zh-CN" sz="1200" smtClean="0">
              <a:solidFill>
                <a:schemeClr val="tx1"/>
              </a:solidFill>
              <a:latin typeface="Arial" charset="0"/>
            </a:endParaRPr>
          </a:p>
        </p:txBody>
      </p:sp>
    </p:spTree>
    <p:extLst>
      <p:ext uri="{BB962C8B-B14F-4D97-AF65-F5344CB8AC3E}">
        <p14:creationId xmlns:p14="http://schemas.microsoft.com/office/powerpoint/2010/main" val="1486755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98425" y="744538"/>
            <a:ext cx="6600825" cy="3721100"/>
          </a:xfrm>
        </p:spPr>
      </p:sp>
      <p:sp>
        <p:nvSpPr>
          <p:cNvPr id="44035" name="备注占位符 2"/>
          <p:cNvSpPr>
            <a:spLocks noGrp="1"/>
          </p:cNvSpPr>
          <p:nvPr>
            <p:ph type="body" idx="1"/>
          </p:nvPr>
        </p:nvSpPr>
        <p:spPr bwMode="auto">
          <a:xfrm>
            <a:off x="679768" y="4715907"/>
            <a:ext cx="5438140" cy="44677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但是，这些打印出来的纸质文件不再需要手工签名了。</a:t>
            </a:r>
          </a:p>
        </p:txBody>
      </p:sp>
      <p:sp>
        <p:nvSpPr>
          <p:cNvPr id="44036" name="灯片编号占位符 3"/>
          <p:cNvSpPr>
            <a:spLocks noGrp="1"/>
          </p:cNvSpPr>
          <p:nvPr>
            <p:ph type="sldNum" sz="quarter" idx="5"/>
          </p:nvPr>
        </p:nvSpPr>
        <p:spPr>
          <a:noFill/>
        </p:spPr>
        <p:txBody>
          <a:bodyPr/>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buFont typeface="Arial" charset="0"/>
              <a:buNone/>
            </a:pPr>
            <a:fld id="{92A5FC74-2851-4A73-A913-D7628B6D7D3C}" type="slidenum">
              <a:rPr lang="en-US" altLang="zh-CN" smtClean="0">
                <a:ea typeface="微软雅黑" pitchFamily="34" charset="-122"/>
              </a:rPr>
              <a:pPr>
                <a:buFont typeface="Arial" charset="0"/>
                <a:buNone/>
              </a:pPr>
              <a:t>8</a:t>
            </a:fld>
            <a:endParaRPr lang="en-US" altLang="zh-CN" sz="1200" smtClean="0">
              <a:solidFill>
                <a:schemeClr val="tx1"/>
              </a:solidFill>
              <a:latin typeface="Arial" charset="0"/>
            </a:endParaRPr>
          </a:p>
        </p:txBody>
      </p:sp>
    </p:spTree>
    <p:extLst>
      <p:ext uri="{BB962C8B-B14F-4D97-AF65-F5344CB8AC3E}">
        <p14:creationId xmlns:p14="http://schemas.microsoft.com/office/powerpoint/2010/main" val="3857507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endParaRPr lang="zh-CN" altLang="en-US"/>
          </a:p>
        </p:txBody>
      </p:sp>
      <p:sp>
        <p:nvSpPr>
          <p:cNvPr id="5" name="灯片编号占位符 4"/>
          <p:cNvSpPr>
            <a:spLocks noGrp="1"/>
          </p:cNvSpPr>
          <p:nvPr>
            <p:ph type="sldNum" sz="quarter" idx="11"/>
          </p:nvPr>
        </p:nvSpPr>
        <p:spPr/>
        <p:txBody>
          <a:bodyPr/>
          <a:lstStyle/>
          <a:p>
            <a:pPr>
              <a:defRPr/>
            </a:pPr>
            <a:fld id="{959F23A5-62EF-47EF-85A4-B7F504C6CBF7}" type="slidenum">
              <a:rPr lang="zh-CN" altLang="en-US" smtClean="0"/>
              <a:pPr>
                <a:defRPr/>
              </a:pPr>
              <a:t>9</a:t>
            </a:fld>
            <a:endParaRPr lang="zh-CN" altLang="en-US"/>
          </a:p>
        </p:txBody>
      </p:sp>
    </p:spTree>
    <p:extLst>
      <p:ext uri="{BB962C8B-B14F-4D97-AF65-F5344CB8AC3E}">
        <p14:creationId xmlns:p14="http://schemas.microsoft.com/office/powerpoint/2010/main" val="1918097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2734" y="2130433"/>
            <a:ext cx="10344309" cy="1470023"/>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5466" y="3886200"/>
            <a:ext cx="8518843" cy="1752600"/>
          </a:xfrm>
        </p:spPr>
        <p:txBody>
          <a:bodyPr/>
          <a:lstStyle>
            <a:lvl1pPr marL="0" indent="0" algn="ctr">
              <a:buNone/>
              <a:defRPr>
                <a:solidFill>
                  <a:schemeClr val="tx1">
                    <a:tint val="75000"/>
                  </a:schemeClr>
                </a:solidFill>
              </a:defRPr>
            </a:lvl1pPr>
            <a:lvl2pPr marL="457113" indent="0" algn="ctr">
              <a:buNone/>
              <a:defRPr>
                <a:solidFill>
                  <a:schemeClr val="tx1">
                    <a:tint val="75000"/>
                  </a:schemeClr>
                </a:solidFill>
              </a:defRPr>
            </a:lvl2pPr>
            <a:lvl3pPr marL="914226" indent="0" algn="ctr">
              <a:buNone/>
              <a:defRPr>
                <a:solidFill>
                  <a:schemeClr val="tx1">
                    <a:tint val="75000"/>
                  </a:schemeClr>
                </a:solidFill>
              </a:defRPr>
            </a:lvl3pPr>
            <a:lvl4pPr marL="1371341" indent="0" algn="ctr">
              <a:buNone/>
              <a:defRPr>
                <a:solidFill>
                  <a:schemeClr val="tx1">
                    <a:tint val="75000"/>
                  </a:schemeClr>
                </a:solidFill>
              </a:defRPr>
            </a:lvl4pPr>
            <a:lvl5pPr marL="1828453" indent="0" algn="ctr">
              <a:buNone/>
              <a:defRPr>
                <a:solidFill>
                  <a:schemeClr val="tx1">
                    <a:tint val="75000"/>
                  </a:schemeClr>
                </a:solidFill>
              </a:defRPr>
            </a:lvl5pPr>
            <a:lvl6pPr marL="2285566" indent="0" algn="ctr">
              <a:buNone/>
              <a:defRPr>
                <a:solidFill>
                  <a:schemeClr val="tx1">
                    <a:tint val="75000"/>
                  </a:schemeClr>
                </a:solidFill>
              </a:defRPr>
            </a:lvl6pPr>
            <a:lvl7pPr marL="2742679" indent="0" algn="ctr">
              <a:buNone/>
              <a:defRPr>
                <a:solidFill>
                  <a:schemeClr val="tx1">
                    <a:tint val="75000"/>
                  </a:schemeClr>
                </a:solidFill>
              </a:defRPr>
            </a:lvl7pPr>
            <a:lvl8pPr marL="3199794" indent="0" algn="ctr">
              <a:buNone/>
              <a:defRPr>
                <a:solidFill>
                  <a:schemeClr val="tx1">
                    <a:tint val="75000"/>
                  </a:schemeClr>
                </a:solidFill>
              </a:defRPr>
            </a:lvl8pPr>
            <a:lvl9pPr marL="3656907"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5" name="灯片编号占位符 5"/>
          <p:cNvSpPr>
            <a:spLocks noGrp="1"/>
          </p:cNvSpPr>
          <p:nvPr>
            <p:ph type="sldNum" sz="quarter" idx="11"/>
          </p:nvPr>
        </p:nvSpPr>
        <p:spPr/>
        <p:txBody>
          <a:bodyPr/>
          <a:lstStyle>
            <a:lvl1pPr>
              <a:defRPr/>
            </a:lvl1pPr>
          </a:lstStyle>
          <a:p>
            <a:pPr>
              <a:defRPr/>
            </a:pPr>
            <a:fld id="{8351B665-6BAB-47AB-9627-9E46A20AC3BE}" type="slidenum">
              <a:rPr lang="zh-CN" altLang="en-US"/>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8490" y="274635"/>
            <a:ext cx="10952797"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E82942FB-563A-43E4-BB86-DF8043EBBA41}" type="slidenum">
              <a:rPr lang="zh-CN" altLang="en-US"/>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23088" y="274648"/>
            <a:ext cx="2738200" cy="5851523"/>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8490" y="274648"/>
            <a:ext cx="8011768" cy="585152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4BEBEFCF-0E43-4351-97CD-584436879BFA}" type="slidenum">
              <a:rPr lang="zh-CN" altLang="en-US"/>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3078" y="-162270"/>
            <a:ext cx="10952797" cy="11430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3DFF0DCD-D4DD-4548-98F5-1B25C06FF5C7}" type="slidenum">
              <a:rPr lang="zh-CN" altLang="en-US"/>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1328" y="4406905"/>
            <a:ext cx="10344309" cy="1362075"/>
          </a:xfrm>
          <a:prstGeom prst="rect">
            <a:avLst/>
          </a:prstGeom>
        </p:spPr>
        <p:txBody>
          <a:bodyPr anchor="t"/>
          <a:lstStyle>
            <a:lvl1pPr algn="l">
              <a:defRPr sz="41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1328" y="2906719"/>
            <a:ext cx="10344309" cy="1500188"/>
          </a:xfrm>
        </p:spPr>
        <p:txBody>
          <a:bodyPr anchor="b"/>
          <a:lstStyle>
            <a:lvl1pPr marL="0" indent="0">
              <a:buNone/>
              <a:defRPr sz="1900">
                <a:solidFill>
                  <a:schemeClr val="tx1">
                    <a:tint val="75000"/>
                  </a:schemeClr>
                </a:solidFill>
              </a:defRPr>
            </a:lvl1pPr>
            <a:lvl2pPr marL="457113" indent="0">
              <a:buNone/>
              <a:defRPr sz="1700">
                <a:solidFill>
                  <a:schemeClr val="tx1">
                    <a:tint val="75000"/>
                  </a:schemeClr>
                </a:solidFill>
              </a:defRPr>
            </a:lvl2pPr>
            <a:lvl3pPr marL="914226" indent="0">
              <a:buNone/>
              <a:defRPr sz="1600">
                <a:solidFill>
                  <a:schemeClr val="tx1">
                    <a:tint val="75000"/>
                  </a:schemeClr>
                </a:solidFill>
              </a:defRPr>
            </a:lvl3pPr>
            <a:lvl4pPr marL="1371341" indent="0">
              <a:buNone/>
              <a:defRPr sz="1400">
                <a:solidFill>
                  <a:schemeClr val="tx1">
                    <a:tint val="75000"/>
                  </a:schemeClr>
                </a:solidFill>
              </a:defRPr>
            </a:lvl4pPr>
            <a:lvl5pPr marL="1828453" indent="0">
              <a:buNone/>
              <a:defRPr sz="1400">
                <a:solidFill>
                  <a:schemeClr val="tx1">
                    <a:tint val="75000"/>
                  </a:schemeClr>
                </a:solidFill>
              </a:defRPr>
            </a:lvl5pPr>
            <a:lvl6pPr marL="2285566" indent="0">
              <a:buNone/>
              <a:defRPr sz="1400">
                <a:solidFill>
                  <a:schemeClr val="tx1">
                    <a:tint val="75000"/>
                  </a:schemeClr>
                </a:solidFill>
              </a:defRPr>
            </a:lvl6pPr>
            <a:lvl7pPr marL="2742679" indent="0">
              <a:buNone/>
              <a:defRPr sz="1400">
                <a:solidFill>
                  <a:schemeClr val="tx1">
                    <a:tint val="75000"/>
                  </a:schemeClr>
                </a:solidFill>
              </a:defRPr>
            </a:lvl7pPr>
            <a:lvl8pPr marL="3199794" indent="0">
              <a:buNone/>
              <a:defRPr sz="1400">
                <a:solidFill>
                  <a:schemeClr val="tx1">
                    <a:tint val="75000"/>
                  </a:schemeClr>
                </a:solidFill>
              </a:defRPr>
            </a:lvl8pPr>
            <a:lvl9pPr marL="3656907" indent="0">
              <a:buNone/>
              <a:defRPr sz="1400">
                <a:solidFill>
                  <a:schemeClr val="tx1">
                    <a:tint val="75000"/>
                  </a:schemeClr>
                </a:solidFill>
              </a:defRPr>
            </a:lvl9pPr>
          </a:lstStyle>
          <a:p>
            <a:pPr lvl="0"/>
            <a:r>
              <a:rPr lang="zh-CN" altLang="en-US" smtClean="0"/>
              <a:t>单击此处编辑母版文本样式</a:t>
            </a:r>
          </a:p>
        </p:txBody>
      </p:sp>
      <p:sp>
        <p:nvSpPr>
          <p:cNvPr id="5" name="灯片编号占位符 5"/>
          <p:cNvSpPr>
            <a:spLocks noGrp="1"/>
          </p:cNvSpPr>
          <p:nvPr>
            <p:ph type="sldNum" sz="quarter" idx="11"/>
          </p:nvPr>
        </p:nvSpPr>
        <p:spPr/>
        <p:txBody>
          <a:bodyPr/>
          <a:lstStyle>
            <a:lvl1pPr>
              <a:defRPr/>
            </a:lvl1pPr>
          </a:lstStyle>
          <a:p>
            <a:pPr>
              <a:defRPr/>
            </a:pPr>
            <a:fld id="{E7D4E9DF-75CA-40A7-B0CB-E927A0FC4112}" type="slidenum">
              <a:rPr lang="zh-CN" altLang="en-US"/>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8490" y="274635"/>
            <a:ext cx="10952797"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8489" y="1600202"/>
            <a:ext cx="5374985" cy="4525965"/>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86303" y="1600202"/>
            <a:ext cx="5374985" cy="4525965"/>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C7748B0A-5216-4CEB-9992-88EB288DDF97}" type="slidenum">
              <a:rPr lang="zh-CN" altLang="en-US"/>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8490" y="274635"/>
            <a:ext cx="10952797"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8490" y="1535116"/>
            <a:ext cx="5377097" cy="639765"/>
          </a:xfrm>
        </p:spPr>
        <p:txBody>
          <a:bodyPr anchor="b"/>
          <a:lstStyle>
            <a:lvl1pPr marL="0" indent="0">
              <a:buNone/>
              <a:defRPr sz="2300" b="1"/>
            </a:lvl1pPr>
            <a:lvl2pPr marL="457113" indent="0">
              <a:buNone/>
              <a:defRPr sz="1900" b="1"/>
            </a:lvl2pPr>
            <a:lvl3pPr marL="914226" indent="0">
              <a:buNone/>
              <a:defRPr sz="1700" b="1"/>
            </a:lvl3pPr>
            <a:lvl4pPr marL="1371341" indent="0">
              <a:buNone/>
              <a:defRPr sz="1600" b="1"/>
            </a:lvl4pPr>
            <a:lvl5pPr marL="1828453" indent="0">
              <a:buNone/>
              <a:defRPr sz="1600" b="1"/>
            </a:lvl5pPr>
            <a:lvl6pPr marL="2285566" indent="0">
              <a:buNone/>
              <a:defRPr sz="1600" b="1"/>
            </a:lvl6pPr>
            <a:lvl7pPr marL="2742679" indent="0">
              <a:buNone/>
              <a:defRPr sz="1600" b="1"/>
            </a:lvl7pPr>
            <a:lvl8pPr marL="3199794" indent="0">
              <a:buNone/>
              <a:defRPr sz="1600" b="1"/>
            </a:lvl8pPr>
            <a:lvl9pPr marL="3656907"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8490" y="2174882"/>
            <a:ext cx="5377097" cy="3951285"/>
          </a:xfrm>
        </p:spPr>
        <p:txBody>
          <a:bodyPr/>
          <a:lstStyle>
            <a:lvl1pPr>
              <a:defRPr sz="2300"/>
            </a:lvl1pPr>
            <a:lvl2pPr>
              <a:defRPr sz="19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82077" y="1535116"/>
            <a:ext cx="5379210" cy="639765"/>
          </a:xfrm>
        </p:spPr>
        <p:txBody>
          <a:bodyPr anchor="b"/>
          <a:lstStyle>
            <a:lvl1pPr marL="0" indent="0">
              <a:buNone/>
              <a:defRPr sz="2300" b="1"/>
            </a:lvl1pPr>
            <a:lvl2pPr marL="457113" indent="0">
              <a:buNone/>
              <a:defRPr sz="1900" b="1"/>
            </a:lvl2pPr>
            <a:lvl3pPr marL="914226" indent="0">
              <a:buNone/>
              <a:defRPr sz="1700" b="1"/>
            </a:lvl3pPr>
            <a:lvl4pPr marL="1371341" indent="0">
              <a:buNone/>
              <a:defRPr sz="1600" b="1"/>
            </a:lvl4pPr>
            <a:lvl5pPr marL="1828453" indent="0">
              <a:buNone/>
              <a:defRPr sz="1600" b="1"/>
            </a:lvl5pPr>
            <a:lvl6pPr marL="2285566" indent="0">
              <a:buNone/>
              <a:defRPr sz="1600" b="1"/>
            </a:lvl6pPr>
            <a:lvl7pPr marL="2742679" indent="0">
              <a:buNone/>
              <a:defRPr sz="1600" b="1"/>
            </a:lvl7pPr>
            <a:lvl8pPr marL="3199794" indent="0">
              <a:buNone/>
              <a:defRPr sz="1600" b="1"/>
            </a:lvl8pPr>
            <a:lvl9pPr marL="3656907"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2077" y="2174882"/>
            <a:ext cx="5379210" cy="3951285"/>
          </a:xfrm>
        </p:spPr>
        <p:txBody>
          <a:bodyPr/>
          <a:lstStyle>
            <a:lvl1pPr>
              <a:defRPr sz="2300"/>
            </a:lvl1pPr>
            <a:lvl2pPr>
              <a:defRPr sz="19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灯片编号占位符 5"/>
          <p:cNvSpPr>
            <a:spLocks noGrp="1"/>
          </p:cNvSpPr>
          <p:nvPr>
            <p:ph type="sldNum" sz="quarter" idx="11"/>
          </p:nvPr>
        </p:nvSpPr>
        <p:spPr/>
        <p:txBody>
          <a:bodyPr/>
          <a:lstStyle>
            <a:lvl1pPr>
              <a:defRPr/>
            </a:lvl1pPr>
          </a:lstStyle>
          <a:p>
            <a:pPr>
              <a:defRPr/>
            </a:pPr>
            <a:fld id="{98FD9117-CA5A-45F1-95B0-28494B789249}" type="slidenum">
              <a:rPr lang="zh-CN" altLang="en-US"/>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8490" y="274635"/>
            <a:ext cx="10952797" cy="1143000"/>
          </a:xfrm>
          <a:prstGeom prst="rect">
            <a:avLst/>
          </a:prstGeom>
        </p:spPr>
        <p:txBody>
          <a:bodyPr/>
          <a:lstStyle/>
          <a:p>
            <a:r>
              <a:rPr lang="zh-CN" altLang="en-US" smtClean="0"/>
              <a:t>单击此处编辑母版标题样式</a:t>
            </a:r>
            <a:endParaRPr lang="zh-CN" altLang="en-US"/>
          </a:p>
        </p:txBody>
      </p:sp>
      <p:sp>
        <p:nvSpPr>
          <p:cNvPr id="4" name="灯片编号占位符 5"/>
          <p:cNvSpPr>
            <a:spLocks noGrp="1"/>
          </p:cNvSpPr>
          <p:nvPr>
            <p:ph type="sldNum" sz="quarter" idx="11"/>
          </p:nvPr>
        </p:nvSpPr>
        <p:spPr/>
        <p:txBody>
          <a:bodyPr/>
          <a:lstStyle>
            <a:lvl1pPr>
              <a:defRPr/>
            </a:lvl1pPr>
          </a:lstStyle>
          <a:p>
            <a:pPr>
              <a:defRPr/>
            </a:pPr>
            <a:fld id="{A1220070-8542-4029-B46C-9E52305901D9}" type="slidenum">
              <a:rPr lang="zh-CN" altLang="en-US"/>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5"/>
          <p:cNvSpPr>
            <a:spLocks noGrp="1"/>
          </p:cNvSpPr>
          <p:nvPr>
            <p:ph type="sldNum" sz="quarter" idx="11"/>
          </p:nvPr>
        </p:nvSpPr>
        <p:spPr/>
        <p:txBody>
          <a:bodyPr/>
          <a:lstStyle>
            <a:lvl1pPr>
              <a:defRPr/>
            </a:lvl1pPr>
          </a:lstStyle>
          <a:p>
            <a:pPr>
              <a:defRPr/>
            </a:pPr>
            <a:fld id="{DBA52D8F-6335-43B3-9227-F2D47B0789BE}" type="slidenum">
              <a:rPr lang="zh-CN" altLang="en-US"/>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8491" y="273053"/>
            <a:ext cx="4003773" cy="1162050"/>
          </a:xfrm>
          <a:prstGeom prst="rect">
            <a:avLst/>
          </a:prstGeo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58044" y="273058"/>
            <a:ext cx="6803242" cy="5853113"/>
          </a:xfrm>
        </p:spPr>
        <p:txBody>
          <a:bodyPr/>
          <a:lstStyle>
            <a:lvl1pPr>
              <a:defRPr sz="31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8491" y="1435108"/>
            <a:ext cx="4003773" cy="4691063"/>
          </a:xfrm>
        </p:spPr>
        <p:txBody>
          <a:bodyPr/>
          <a:lstStyle>
            <a:lvl1pPr marL="0" indent="0">
              <a:buNone/>
              <a:defRPr sz="1400"/>
            </a:lvl1pPr>
            <a:lvl2pPr marL="457113" indent="0">
              <a:buNone/>
              <a:defRPr sz="1200"/>
            </a:lvl2pPr>
            <a:lvl3pPr marL="914226" indent="0">
              <a:buNone/>
              <a:defRPr sz="1000"/>
            </a:lvl3pPr>
            <a:lvl4pPr marL="1371341" indent="0">
              <a:buNone/>
              <a:defRPr sz="1000"/>
            </a:lvl4pPr>
            <a:lvl5pPr marL="1828453" indent="0">
              <a:buNone/>
              <a:defRPr sz="1000"/>
            </a:lvl5pPr>
            <a:lvl6pPr marL="2285566" indent="0">
              <a:buNone/>
              <a:defRPr sz="1000"/>
            </a:lvl6pPr>
            <a:lvl7pPr marL="2742679" indent="0">
              <a:buNone/>
              <a:defRPr sz="1000"/>
            </a:lvl7pPr>
            <a:lvl8pPr marL="3199794" indent="0">
              <a:buNone/>
              <a:defRPr sz="1000"/>
            </a:lvl8pPr>
            <a:lvl9pPr marL="3656907" indent="0">
              <a:buNone/>
              <a:defRPr sz="1000"/>
            </a:lvl9pPr>
          </a:lstStyle>
          <a:p>
            <a:pPr lvl="0"/>
            <a:r>
              <a:rPr lang="zh-CN" altLang="en-US" smtClean="0"/>
              <a:t>单击此处编辑母版文本样式</a:t>
            </a:r>
          </a:p>
        </p:txBody>
      </p:sp>
      <p:sp>
        <p:nvSpPr>
          <p:cNvPr id="6" name="灯片编号占位符 5"/>
          <p:cNvSpPr>
            <a:spLocks noGrp="1"/>
          </p:cNvSpPr>
          <p:nvPr>
            <p:ph type="sldNum" sz="quarter" idx="11"/>
          </p:nvPr>
        </p:nvSpPr>
        <p:spPr/>
        <p:txBody>
          <a:bodyPr/>
          <a:lstStyle>
            <a:lvl1pPr>
              <a:defRPr/>
            </a:lvl1pPr>
          </a:lstStyle>
          <a:p>
            <a:pPr>
              <a:defRPr/>
            </a:pPr>
            <a:fld id="{02D03091-1A09-4FE3-93F5-D15CEC0111A6}" type="slidenum">
              <a:rPr lang="zh-CN" altLang="en-US"/>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5362" y="4800604"/>
            <a:ext cx="7301865" cy="566738"/>
          </a:xfrm>
          <a:prstGeom prst="rect">
            <a:avLst/>
          </a:prstGeo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5362" y="612773"/>
            <a:ext cx="7301865" cy="4114800"/>
          </a:xfrm>
        </p:spPr>
        <p:txBody>
          <a:bodyPr rtlCol="0">
            <a:normAutofit/>
          </a:bodyPr>
          <a:lstStyle>
            <a:lvl1pPr marL="0" indent="0">
              <a:buNone/>
              <a:defRPr sz="3100"/>
            </a:lvl1pPr>
            <a:lvl2pPr marL="457113" indent="0">
              <a:buNone/>
              <a:defRPr sz="2700"/>
            </a:lvl2pPr>
            <a:lvl3pPr marL="914226" indent="0">
              <a:buNone/>
              <a:defRPr sz="2300"/>
            </a:lvl3pPr>
            <a:lvl4pPr marL="1371341" indent="0">
              <a:buNone/>
              <a:defRPr sz="1900"/>
            </a:lvl4pPr>
            <a:lvl5pPr marL="1828453" indent="0">
              <a:buNone/>
              <a:defRPr sz="1900"/>
            </a:lvl5pPr>
            <a:lvl6pPr marL="2285566" indent="0">
              <a:buNone/>
              <a:defRPr sz="1900"/>
            </a:lvl6pPr>
            <a:lvl7pPr marL="2742679" indent="0">
              <a:buNone/>
              <a:defRPr sz="1900"/>
            </a:lvl7pPr>
            <a:lvl8pPr marL="3199794" indent="0">
              <a:buNone/>
              <a:defRPr sz="1900"/>
            </a:lvl8pPr>
            <a:lvl9pPr marL="3656907" indent="0">
              <a:buNone/>
              <a:defRPr sz="1900"/>
            </a:lvl9pPr>
          </a:lstStyle>
          <a:p>
            <a:pPr lvl="0"/>
            <a:endParaRPr lang="zh-CN" altLang="en-US" noProof="0" smtClean="0"/>
          </a:p>
        </p:txBody>
      </p:sp>
      <p:sp>
        <p:nvSpPr>
          <p:cNvPr id="4" name="文本占位符 3"/>
          <p:cNvSpPr>
            <a:spLocks noGrp="1"/>
          </p:cNvSpPr>
          <p:nvPr>
            <p:ph type="body" sz="half" idx="2"/>
          </p:nvPr>
        </p:nvSpPr>
        <p:spPr>
          <a:xfrm>
            <a:off x="2385362" y="5367343"/>
            <a:ext cx="7301865" cy="804863"/>
          </a:xfrm>
        </p:spPr>
        <p:txBody>
          <a:bodyPr/>
          <a:lstStyle>
            <a:lvl1pPr marL="0" indent="0">
              <a:buNone/>
              <a:defRPr sz="1400"/>
            </a:lvl1pPr>
            <a:lvl2pPr marL="457113" indent="0">
              <a:buNone/>
              <a:defRPr sz="1200"/>
            </a:lvl2pPr>
            <a:lvl3pPr marL="914226" indent="0">
              <a:buNone/>
              <a:defRPr sz="1000"/>
            </a:lvl3pPr>
            <a:lvl4pPr marL="1371341" indent="0">
              <a:buNone/>
              <a:defRPr sz="1000"/>
            </a:lvl4pPr>
            <a:lvl5pPr marL="1828453" indent="0">
              <a:buNone/>
              <a:defRPr sz="1000"/>
            </a:lvl5pPr>
            <a:lvl6pPr marL="2285566" indent="0">
              <a:buNone/>
              <a:defRPr sz="1000"/>
            </a:lvl6pPr>
            <a:lvl7pPr marL="2742679" indent="0">
              <a:buNone/>
              <a:defRPr sz="1000"/>
            </a:lvl7pPr>
            <a:lvl8pPr marL="3199794" indent="0">
              <a:buNone/>
              <a:defRPr sz="1000"/>
            </a:lvl8pPr>
            <a:lvl9pPr marL="3656907" indent="0">
              <a:buNone/>
              <a:defRPr sz="1000"/>
            </a:lvl9pPr>
          </a:lstStyle>
          <a:p>
            <a:pPr lvl="0"/>
            <a:r>
              <a:rPr lang="zh-CN" altLang="en-US" smtClean="0"/>
              <a:t>单击此处编辑母版文本样式</a:t>
            </a:r>
          </a:p>
        </p:txBody>
      </p:sp>
      <p:sp>
        <p:nvSpPr>
          <p:cNvPr id="6" name="灯片编号占位符 5"/>
          <p:cNvSpPr>
            <a:spLocks noGrp="1"/>
          </p:cNvSpPr>
          <p:nvPr>
            <p:ph type="sldNum" sz="quarter" idx="11"/>
          </p:nvPr>
        </p:nvSpPr>
        <p:spPr/>
        <p:txBody>
          <a:bodyPr/>
          <a:lstStyle>
            <a:lvl1pPr>
              <a:defRPr/>
            </a:lvl1pPr>
          </a:lstStyle>
          <a:p>
            <a:pPr>
              <a:defRPr/>
            </a:pPr>
            <a:fld id="{B9582C1B-64DA-405D-8B0B-D69218929FC4}" type="slidenum">
              <a:rPr lang="zh-CN" altLang="en-US"/>
              <a:pPr>
                <a:defRPr/>
              </a:pPr>
              <a:t>‹#›</a:t>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文本占位符 2"/>
          <p:cNvSpPr>
            <a:spLocks noGrp="1"/>
          </p:cNvSpPr>
          <p:nvPr>
            <p:ph type="body" idx="1"/>
          </p:nvPr>
        </p:nvSpPr>
        <p:spPr bwMode="auto">
          <a:xfrm>
            <a:off x="608490" y="1600202"/>
            <a:ext cx="10952797" cy="4525965"/>
          </a:xfrm>
          <a:prstGeom prst="rect">
            <a:avLst/>
          </a:prstGeom>
          <a:noFill/>
          <a:ln w="9525">
            <a:noFill/>
            <a:miter lim="800000"/>
            <a:headEnd/>
            <a:tailEnd/>
          </a:ln>
        </p:spPr>
        <p:txBody>
          <a:bodyPr vert="horz" wrap="square" lIns="91422" tIns="45711" rIns="91422" bIns="4571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灯片编号占位符 5"/>
          <p:cNvSpPr>
            <a:spLocks noGrp="1"/>
          </p:cNvSpPr>
          <p:nvPr>
            <p:ph type="sldNum" sz="quarter" idx="4"/>
          </p:nvPr>
        </p:nvSpPr>
        <p:spPr>
          <a:xfrm>
            <a:off x="-2252253" y="6519868"/>
            <a:ext cx="2839614" cy="365123"/>
          </a:xfrm>
          <a:prstGeom prst="rect">
            <a:avLst/>
          </a:prstGeom>
        </p:spPr>
        <p:txBody>
          <a:bodyPr vert="horz" lIns="91422" tIns="45711" rIns="91422" bIns="45711" rtlCol="0" anchor="ctr"/>
          <a:lstStyle>
            <a:lvl1pPr algn="r">
              <a:defRPr sz="1000">
                <a:solidFill>
                  <a:schemeClr val="tx1">
                    <a:lumMod val="75000"/>
                    <a:lumOff val="25000"/>
                  </a:schemeClr>
                </a:solidFill>
                <a:latin typeface="微软雅黑" pitchFamily="34" charset="-122"/>
                <a:ea typeface="微软雅黑" pitchFamily="34" charset="-122"/>
              </a:defRPr>
            </a:lvl1pPr>
          </a:lstStyle>
          <a:p>
            <a:pPr>
              <a:defRPr/>
            </a:pPr>
            <a:fld id="{7519DAA0-1C3F-470C-AB26-C414F15DEA5B}" type="slidenum">
              <a:rPr lang="zh-CN" altLang="en-US"/>
              <a:pPr>
                <a:defRPr/>
              </a:pPr>
              <a:t>‹#›</a:t>
            </a:fld>
            <a:endParaRPr lang="zh-CN" altLang="en-US" dirty="0"/>
          </a:p>
        </p:txBody>
      </p:sp>
      <p:sp>
        <p:nvSpPr>
          <p:cNvPr id="2053" name="Rectangle 2"/>
          <p:cNvSpPr>
            <a:spLocks noGrp="1" noChangeArrowheads="1"/>
          </p:cNvSpPr>
          <p:nvPr>
            <p:ph type="title"/>
          </p:nvPr>
        </p:nvSpPr>
        <p:spPr bwMode="auto">
          <a:xfrm>
            <a:off x="143672" y="188918"/>
            <a:ext cx="10952797" cy="417510"/>
          </a:xfrm>
          <a:prstGeom prst="rect">
            <a:avLst/>
          </a:prstGeom>
          <a:noFill/>
          <a:ln w="9525">
            <a:noFill/>
            <a:miter lim="800000"/>
            <a:headEnd/>
            <a:tailEnd/>
          </a:ln>
        </p:spPr>
        <p:txBody>
          <a:bodyPr vert="horz" wrap="square" lIns="91422" tIns="45711" rIns="91422" bIns="45711" numCol="1" anchor="ctr" anchorCtr="0" compatLnSpc="1">
            <a:prstTxWarp prst="textNoShape">
              <a:avLst/>
            </a:prstTxWarp>
          </a:bodyPr>
          <a:lstStyle/>
          <a:p>
            <a:pPr lvl="0"/>
            <a:r>
              <a:rPr lang="zh-CN" altLang="en-US" smtClean="0"/>
              <a:t>标题</a:t>
            </a:r>
          </a:p>
        </p:txBody>
      </p:sp>
      <p:pic>
        <p:nvPicPr>
          <p:cNvPr id="2049" name="Picture 1" descr="C:\Users\Jim\AppData\Roaming\Tencent\Users\2740212\QQ\WinTemp\RichOle\C{T%7UQS859`ZX9WJ9D0@UJ.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26642" y="6597355"/>
            <a:ext cx="2332541" cy="20002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hdr="0" dt="0"/>
  <p:txStyles>
    <p:titleStyle>
      <a:lvl1pPr algn="l" rtl="0" eaLnBrk="0" fontAlgn="base" hangingPunct="0">
        <a:spcBef>
          <a:spcPct val="0"/>
        </a:spcBef>
        <a:spcAft>
          <a:spcPct val="0"/>
        </a:spcAft>
        <a:defRPr sz="2700" b="1" kern="1200">
          <a:solidFill>
            <a:srgbClr val="1081C4"/>
          </a:solidFill>
          <a:latin typeface="微软雅黑" pitchFamily="34" charset="-122"/>
          <a:ea typeface="微软雅黑" pitchFamily="34" charset="-122"/>
          <a:cs typeface="+mj-cs"/>
        </a:defRPr>
      </a:lvl1pPr>
      <a:lvl2pPr algn="l" rtl="0" eaLnBrk="0" fontAlgn="base" hangingPunct="0">
        <a:spcBef>
          <a:spcPct val="0"/>
        </a:spcBef>
        <a:spcAft>
          <a:spcPct val="0"/>
        </a:spcAft>
        <a:defRPr sz="2700" b="1">
          <a:solidFill>
            <a:srgbClr val="1081C4"/>
          </a:solidFill>
          <a:latin typeface="微软雅黑" pitchFamily="34" charset="-122"/>
          <a:ea typeface="微软雅黑" pitchFamily="34" charset="-122"/>
        </a:defRPr>
      </a:lvl2pPr>
      <a:lvl3pPr algn="l" rtl="0" eaLnBrk="0" fontAlgn="base" hangingPunct="0">
        <a:spcBef>
          <a:spcPct val="0"/>
        </a:spcBef>
        <a:spcAft>
          <a:spcPct val="0"/>
        </a:spcAft>
        <a:defRPr sz="2700" b="1">
          <a:solidFill>
            <a:srgbClr val="1081C4"/>
          </a:solidFill>
          <a:latin typeface="微软雅黑" pitchFamily="34" charset="-122"/>
          <a:ea typeface="微软雅黑" pitchFamily="34" charset="-122"/>
        </a:defRPr>
      </a:lvl3pPr>
      <a:lvl4pPr algn="l" rtl="0" eaLnBrk="0" fontAlgn="base" hangingPunct="0">
        <a:spcBef>
          <a:spcPct val="0"/>
        </a:spcBef>
        <a:spcAft>
          <a:spcPct val="0"/>
        </a:spcAft>
        <a:defRPr sz="2700" b="1">
          <a:solidFill>
            <a:srgbClr val="1081C4"/>
          </a:solidFill>
          <a:latin typeface="微软雅黑" pitchFamily="34" charset="-122"/>
          <a:ea typeface="微软雅黑" pitchFamily="34" charset="-122"/>
        </a:defRPr>
      </a:lvl4pPr>
      <a:lvl5pPr algn="l" rtl="0" eaLnBrk="0" fontAlgn="base" hangingPunct="0">
        <a:spcBef>
          <a:spcPct val="0"/>
        </a:spcBef>
        <a:spcAft>
          <a:spcPct val="0"/>
        </a:spcAft>
        <a:defRPr sz="2700" b="1">
          <a:solidFill>
            <a:srgbClr val="1081C4"/>
          </a:solidFill>
          <a:latin typeface="微软雅黑" pitchFamily="34" charset="-122"/>
          <a:ea typeface="微软雅黑" pitchFamily="34" charset="-122"/>
        </a:defRPr>
      </a:lvl5pPr>
      <a:lvl6pPr marL="457113" algn="l" rtl="0" fontAlgn="base">
        <a:spcBef>
          <a:spcPct val="0"/>
        </a:spcBef>
        <a:spcAft>
          <a:spcPct val="0"/>
        </a:spcAft>
        <a:defRPr sz="2700" b="1">
          <a:solidFill>
            <a:srgbClr val="1081C4"/>
          </a:solidFill>
          <a:latin typeface="微软雅黑" pitchFamily="34" charset="-122"/>
          <a:ea typeface="微软雅黑" pitchFamily="34" charset="-122"/>
        </a:defRPr>
      </a:lvl6pPr>
      <a:lvl7pPr marL="914226" algn="l" rtl="0" fontAlgn="base">
        <a:spcBef>
          <a:spcPct val="0"/>
        </a:spcBef>
        <a:spcAft>
          <a:spcPct val="0"/>
        </a:spcAft>
        <a:defRPr sz="2700" b="1">
          <a:solidFill>
            <a:srgbClr val="1081C4"/>
          </a:solidFill>
          <a:latin typeface="微软雅黑" pitchFamily="34" charset="-122"/>
          <a:ea typeface="微软雅黑" pitchFamily="34" charset="-122"/>
        </a:defRPr>
      </a:lvl7pPr>
      <a:lvl8pPr marL="1371341" algn="l" rtl="0" fontAlgn="base">
        <a:spcBef>
          <a:spcPct val="0"/>
        </a:spcBef>
        <a:spcAft>
          <a:spcPct val="0"/>
        </a:spcAft>
        <a:defRPr sz="2700" b="1">
          <a:solidFill>
            <a:srgbClr val="1081C4"/>
          </a:solidFill>
          <a:latin typeface="微软雅黑" pitchFamily="34" charset="-122"/>
          <a:ea typeface="微软雅黑" pitchFamily="34" charset="-122"/>
        </a:defRPr>
      </a:lvl8pPr>
      <a:lvl9pPr marL="1828453" algn="l" rtl="0" fontAlgn="base">
        <a:spcBef>
          <a:spcPct val="0"/>
        </a:spcBef>
        <a:spcAft>
          <a:spcPct val="0"/>
        </a:spcAft>
        <a:defRPr sz="2700" b="1">
          <a:solidFill>
            <a:srgbClr val="1081C4"/>
          </a:solidFill>
          <a:latin typeface="微软雅黑" pitchFamily="34" charset="-122"/>
          <a:ea typeface="微软雅黑" pitchFamily="34" charset="-122"/>
        </a:defRPr>
      </a:lvl9pPr>
    </p:titleStyle>
    <p:bodyStyle>
      <a:lvl1pPr marL="342835" indent="-342835" algn="l" rtl="0" eaLnBrk="0" fontAlgn="base" hangingPunct="0">
        <a:spcBef>
          <a:spcPct val="20000"/>
        </a:spcBef>
        <a:spcAft>
          <a:spcPct val="0"/>
        </a:spcAft>
        <a:buFont typeface="Arial" charset="0"/>
        <a:buChar char="•"/>
        <a:defRPr sz="3100" kern="1200">
          <a:solidFill>
            <a:schemeClr val="tx1"/>
          </a:solidFill>
          <a:latin typeface="+mn-lt"/>
          <a:ea typeface="+mn-ea"/>
          <a:cs typeface="+mn-cs"/>
        </a:defRPr>
      </a:lvl1pPr>
      <a:lvl2pPr marL="742809" indent="-285697"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2pPr>
      <a:lvl3pPr marL="1142784" indent="-228556" algn="l" rtl="0" eaLnBrk="0" fontAlgn="base" hangingPunct="0">
        <a:spcBef>
          <a:spcPct val="20000"/>
        </a:spcBef>
        <a:spcAft>
          <a:spcPct val="0"/>
        </a:spcAft>
        <a:buFont typeface="Arial" charset="0"/>
        <a:buChar char="•"/>
        <a:defRPr sz="2300" kern="1200">
          <a:solidFill>
            <a:schemeClr val="tx1"/>
          </a:solidFill>
          <a:latin typeface="+mn-lt"/>
          <a:ea typeface="+mn-ea"/>
          <a:cs typeface="+mn-cs"/>
        </a:defRPr>
      </a:lvl3pPr>
      <a:lvl4pPr marL="1599897" indent="-228556" algn="l" rtl="0" eaLnBrk="0" fontAlgn="base" hangingPunct="0">
        <a:spcBef>
          <a:spcPct val="20000"/>
        </a:spcBef>
        <a:spcAft>
          <a:spcPct val="0"/>
        </a:spcAft>
        <a:buFont typeface="Arial" charset="0"/>
        <a:buChar char="–"/>
        <a:defRPr sz="1900" kern="1200">
          <a:solidFill>
            <a:schemeClr val="tx1"/>
          </a:solidFill>
          <a:latin typeface="+mn-lt"/>
          <a:ea typeface="+mn-ea"/>
          <a:cs typeface="+mn-cs"/>
        </a:defRPr>
      </a:lvl4pPr>
      <a:lvl5pPr marL="2057010" indent="-228556" algn="l" rtl="0" eaLnBrk="0" fontAlgn="base" hangingPunct="0">
        <a:spcBef>
          <a:spcPct val="20000"/>
        </a:spcBef>
        <a:spcAft>
          <a:spcPct val="0"/>
        </a:spcAft>
        <a:buFont typeface="Arial" charset="0"/>
        <a:buChar char="»"/>
        <a:defRPr sz="1900" kern="1200">
          <a:solidFill>
            <a:schemeClr val="tx1"/>
          </a:solidFill>
          <a:latin typeface="+mn-lt"/>
          <a:ea typeface="+mn-ea"/>
          <a:cs typeface="+mn-cs"/>
        </a:defRPr>
      </a:lvl5pPr>
      <a:lvl6pPr marL="2514123" indent="-228556" algn="l" defTabSz="914226"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1238" indent="-228556" algn="l" defTabSz="914226"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8351" indent="-228556" algn="l" defTabSz="914226"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5463" indent="-228556" algn="l" defTabSz="914226"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zh-CN"/>
      </a:defPPr>
      <a:lvl1pPr marL="0" algn="l" defTabSz="914226" rtl="0" eaLnBrk="1" latinLnBrk="0" hangingPunct="1">
        <a:defRPr sz="1700" kern="1200">
          <a:solidFill>
            <a:schemeClr val="tx1"/>
          </a:solidFill>
          <a:latin typeface="+mn-lt"/>
          <a:ea typeface="+mn-ea"/>
          <a:cs typeface="+mn-cs"/>
        </a:defRPr>
      </a:lvl1pPr>
      <a:lvl2pPr marL="457113" algn="l" defTabSz="914226" rtl="0" eaLnBrk="1" latinLnBrk="0" hangingPunct="1">
        <a:defRPr sz="1700" kern="1200">
          <a:solidFill>
            <a:schemeClr val="tx1"/>
          </a:solidFill>
          <a:latin typeface="+mn-lt"/>
          <a:ea typeface="+mn-ea"/>
          <a:cs typeface="+mn-cs"/>
        </a:defRPr>
      </a:lvl2pPr>
      <a:lvl3pPr marL="914226" algn="l" defTabSz="914226" rtl="0" eaLnBrk="1" latinLnBrk="0" hangingPunct="1">
        <a:defRPr sz="1700" kern="1200">
          <a:solidFill>
            <a:schemeClr val="tx1"/>
          </a:solidFill>
          <a:latin typeface="+mn-lt"/>
          <a:ea typeface="+mn-ea"/>
          <a:cs typeface="+mn-cs"/>
        </a:defRPr>
      </a:lvl3pPr>
      <a:lvl4pPr marL="1371341" algn="l" defTabSz="914226" rtl="0" eaLnBrk="1" latinLnBrk="0" hangingPunct="1">
        <a:defRPr sz="1700" kern="1200">
          <a:solidFill>
            <a:schemeClr val="tx1"/>
          </a:solidFill>
          <a:latin typeface="+mn-lt"/>
          <a:ea typeface="+mn-ea"/>
          <a:cs typeface="+mn-cs"/>
        </a:defRPr>
      </a:lvl4pPr>
      <a:lvl5pPr marL="1828453" algn="l" defTabSz="914226" rtl="0" eaLnBrk="1" latinLnBrk="0" hangingPunct="1">
        <a:defRPr sz="1700" kern="1200">
          <a:solidFill>
            <a:schemeClr val="tx1"/>
          </a:solidFill>
          <a:latin typeface="+mn-lt"/>
          <a:ea typeface="+mn-ea"/>
          <a:cs typeface="+mn-cs"/>
        </a:defRPr>
      </a:lvl5pPr>
      <a:lvl6pPr marL="2285566" algn="l" defTabSz="914226" rtl="0" eaLnBrk="1" latinLnBrk="0" hangingPunct="1">
        <a:defRPr sz="1700" kern="1200">
          <a:solidFill>
            <a:schemeClr val="tx1"/>
          </a:solidFill>
          <a:latin typeface="+mn-lt"/>
          <a:ea typeface="+mn-ea"/>
          <a:cs typeface="+mn-cs"/>
        </a:defRPr>
      </a:lvl6pPr>
      <a:lvl7pPr marL="2742679" algn="l" defTabSz="914226" rtl="0" eaLnBrk="1" latinLnBrk="0" hangingPunct="1">
        <a:defRPr sz="1700" kern="1200">
          <a:solidFill>
            <a:schemeClr val="tx1"/>
          </a:solidFill>
          <a:latin typeface="+mn-lt"/>
          <a:ea typeface="+mn-ea"/>
          <a:cs typeface="+mn-cs"/>
        </a:defRPr>
      </a:lvl7pPr>
      <a:lvl8pPr marL="3199794" algn="l" defTabSz="914226" rtl="0" eaLnBrk="1" latinLnBrk="0" hangingPunct="1">
        <a:defRPr sz="1700" kern="1200">
          <a:solidFill>
            <a:schemeClr val="tx1"/>
          </a:solidFill>
          <a:latin typeface="+mn-lt"/>
          <a:ea typeface="+mn-ea"/>
          <a:cs typeface="+mn-cs"/>
        </a:defRPr>
      </a:lvl8pPr>
      <a:lvl9pPr marL="3656907" algn="l" defTabSz="914226"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0.e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1.e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2.e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txBox="1">
            <a:spLocks noGrp="1" noChangeArrowheads="1"/>
          </p:cNvSpPr>
          <p:nvPr/>
        </p:nvSpPr>
        <p:spPr bwMode="auto">
          <a:xfrm>
            <a:off x="9103660" y="6468555"/>
            <a:ext cx="2840946" cy="2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3" tIns="45542" rIns="91083" bIns="45542"/>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lgn="r" eaLnBrk="1" hangingPunct="1"/>
            <a:fld id="{E1DD45DF-DD86-4C95-AF3D-8D9925941A1B}" type="slidenum">
              <a:rPr lang="zh-CN" altLang="en-US" sz="1400">
                <a:solidFill>
                  <a:schemeClr val="tx1"/>
                </a:solidFill>
                <a:latin typeface="Arial" charset="0"/>
                <a:sym typeface="Arial" charset="0"/>
              </a:rPr>
              <a:pPr algn="r" eaLnBrk="1" hangingPunct="1"/>
              <a:t>0</a:t>
            </a:fld>
            <a:endParaRPr lang="en-US" altLang="zh-CN" sz="1700">
              <a:ea typeface="微软雅黑" pitchFamily="34" charset="-122"/>
              <a:sym typeface="Arial" charset="0"/>
            </a:endParaRPr>
          </a:p>
        </p:txBody>
      </p:sp>
      <p:pic>
        <p:nvPicPr>
          <p:cNvPr id="4099" name="图片框 108" descr="F:\temp\图片12.jpg图片12"/>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4"/>
            <a:ext cx="12216072" cy="683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6"/>
          <p:cNvSpPr>
            <a:spLocks noGrp="1" noChangeArrowheads="1"/>
          </p:cNvSpPr>
          <p:nvPr>
            <p:ph type="subTitle" idx="4294967295"/>
          </p:nvPr>
        </p:nvSpPr>
        <p:spPr bwMode="auto">
          <a:xfrm>
            <a:off x="0" y="4876802"/>
            <a:ext cx="11926803" cy="6778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3" tIns="45542" rIns="91083" bIns="45542"/>
          <a:lstStyle/>
          <a:p>
            <a:pPr marL="0" indent="0" algn="ctr" eaLnBrk="1" hangingPunct="1">
              <a:lnSpc>
                <a:spcPts val="2191"/>
              </a:lnSpc>
              <a:buNone/>
            </a:pPr>
            <a:r>
              <a:rPr lang="zh-CN" altLang="en-US" sz="1700" dirty="0" smtClean="0">
                <a:solidFill>
                  <a:schemeClr val="bg1"/>
                </a:solidFill>
                <a:latin typeface="黑体" pitchFamily="49" charset="-122"/>
                <a:ea typeface="黑体" pitchFamily="49" charset="-122"/>
                <a:sym typeface="黑体" pitchFamily="49" charset="-122"/>
              </a:rPr>
              <a:t>贵州省交通科学研究院股份有限公司</a:t>
            </a:r>
            <a:endParaRPr lang="en-US" altLang="zh-CN" sz="1700" dirty="0" smtClean="0">
              <a:solidFill>
                <a:schemeClr val="bg1"/>
              </a:solidFill>
              <a:latin typeface="黑体" pitchFamily="49" charset="-122"/>
              <a:ea typeface="黑体" pitchFamily="49" charset="-122"/>
              <a:sym typeface="黑体" pitchFamily="49" charset="-122"/>
            </a:endParaRPr>
          </a:p>
          <a:p>
            <a:pPr marL="0" indent="0" algn="ctr" eaLnBrk="1" hangingPunct="1">
              <a:lnSpc>
                <a:spcPts val="2191"/>
              </a:lnSpc>
              <a:buNone/>
            </a:pPr>
            <a:endParaRPr lang="zh-CN" altLang="en-US" sz="1700" dirty="0">
              <a:solidFill>
                <a:schemeClr val="bg1"/>
              </a:solidFill>
              <a:latin typeface="黑体" pitchFamily="49" charset="-122"/>
              <a:ea typeface="黑体" pitchFamily="49" charset="-122"/>
              <a:sym typeface="黑体" pitchFamily="49" charset="-122"/>
            </a:endParaRPr>
          </a:p>
        </p:txBody>
      </p:sp>
      <p:sp>
        <p:nvSpPr>
          <p:cNvPr id="6" name="Text Box 66"/>
          <p:cNvSpPr>
            <a:spLocks noChangeArrowheads="1"/>
          </p:cNvSpPr>
          <p:nvPr/>
        </p:nvSpPr>
        <p:spPr bwMode="auto">
          <a:xfrm>
            <a:off x="160574" y="2181231"/>
            <a:ext cx="11975397"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sz="3600">
                <a:solidFill>
                  <a:schemeClr val="tx2"/>
                </a:solidFill>
                <a:latin typeface="微软雅黑" pitchFamily="34" charset="-122"/>
                <a:ea typeface="宋体" pitchFamily="2" charset="-122"/>
              </a:defRPr>
            </a:lvl1pPr>
            <a:lvl2pPr marL="742950" indent="-285750">
              <a:defRPr sz="3600">
                <a:solidFill>
                  <a:schemeClr val="tx2"/>
                </a:solidFill>
                <a:latin typeface="微软雅黑" pitchFamily="34" charset="-122"/>
                <a:ea typeface="宋体" pitchFamily="2" charset="-122"/>
              </a:defRPr>
            </a:lvl2pPr>
            <a:lvl3pPr marL="1143000" indent="-228600">
              <a:defRPr sz="3600">
                <a:solidFill>
                  <a:schemeClr val="tx2"/>
                </a:solidFill>
                <a:latin typeface="微软雅黑" pitchFamily="34" charset="-122"/>
                <a:ea typeface="宋体" pitchFamily="2" charset="-122"/>
              </a:defRPr>
            </a:lvl3pPr>
            <a:lvl4pPr marL="1600200" indent="-228600">
              <a:defRPr sz="3600">
                <a:solidFill>
                  <a:schemeClr val="tx2"/>
                </a:solidFill>
                <a:latin typeface="微软雅黑" pitchFamily="34" charset="-122"/>
                <a:ea typeface="宋体" pitchFamily="2" charset="-122"/>
              </a:defRPr>
            </a:lvl4pPr>
            <a:lvl5pPr marL="2057400" indent="-228600">
              <a:defRPr sz="3600">
                <a:solidFill>
                  <a:schemeClr val="tx2"/>
                </a:solidFill>
                <a:latin typeface="微软雅黑" pitchFamily="34" charset="-122"/>
                <a:ea typeface="宋体" pitchFamily="2"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9pPr>
          </a:lstStyle>
          <a:p>
            <a:pPr algn="ctr" eaLnBrk="1" hangingPunct="1"/>
            <a:r>
              <a:rPr lang="zh-CN" altLang="en-US" sz="4800" dirty="0" smtClean="0">
                <a:solidFill>
                  <a:schemeClr val="bg1"/>
                </a:solidFill>
                <a:latin typeface="宋体" pitchFamily="2" charset="-122"/>
                <a:ea typeface="微软雅黑" pitchFamily="34" charset="-122"/>
                <a:sym typeface="华文彩云" pitchFamily="2" charset="-122"/>
              </a:rPr>
              <a:t>交通工程项目档案管理介绍</a:t>
            </a:r>
            <a:endParaRPr lang="zh-CN" altLang="en-US" sz="4800" b="1" dirty="0">
              <a:solidFill>
                <a:schemeClr val="bg1"/>
              </a:solidFill>
              <a:latin typeface="宋体" pitchFamily="2" charset="-122"/>
              <a:ea typeface="微软雅黑" pitchFamily="34" charset="-122"/>
              <a:sym typeface="华文彩云" pitchFamily="2" charset="-122"/>
            </a:endParaRPr>
          </a:p>
        </p:txBody>
      </p:sp>
    </p:spTree>
    <p:extLst>
      <p:ext uri="{BB962C8B-B14F-4D97-AF65-F5344CB8AC3E}">
        <p14:creationId xmlns:p14="http://schemas.microsoft.com/office/powerpoint/2010/main" val="1882505283"/>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txBox="1">
            <a:spLocks noGrp="1" noChangeArrowheads="1"/>
          </p:cNvSpPr>
          <p:nvPr/>
        </p:nvSpPr>
        <p:spPr bwMode="auto">
          <a:xfrm>
            <a:off x="9103660" y="6564826"/>
            <a:ext cx="2840946" cy="2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3" tIns="45542" rIns="91083" bIns="45542"/>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lgn="r" eaLnBrk="1" hangingPunct="1"/>
            <a:fld id="{930955A3-0CE8-4E09-9634-28A5EA4E6B8C}" type="slidenum">
              <a:rPr lang="zh-CN" altLang="en-US" sz="1400">
                <a:solidFill>
                  <a:schemeClr val="tx1"/>
                </a:solidFill>
                <a:latin typeface="Arial" charset="0"/>
                <a:sym typeface="Arial" charset="0"/>
              </a:rPr>
              <a:pPr algn="r" eaLnBrk="1" hangingPunct="1"/>
              <a:t>9</a:t>
            </a:fld>
            <a:endParaRPr lang="en-US" altLang="zh-CN" sz="1700" dirty="0">
              <a:ea typeface="微软雅黑" pitchFamily="34" charset="-122"/>
              <a:sym typeface="Arial" charset="0"/>
            </a:endParaRPr>
          </a:p>
        </p:txBody>
      </p:sp>
      <p:sp>
        <p:nvSpPr>
          <p:cNvPr id="5123" name="标题 1"/>
          <p:cNvSpPr>
            <a:spLocks noGrp="1" noChangeArrowheads="1"/>
          </p:cNvSpPr>
          <p:nvPr>
            <p:ph type="title" idx="4294967295"/>
          </p:nvPr>
        </p:nvSpPr>
        <p:spPr bwMode="auto">
          <a:xfrm>
            <a:off x="1345981" y="14423"/>
            <a:ext cx="9216069" cy="7064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dirty="0">
                <a:sym typeface="微软雅黑" pitchFamily="34" charset="-122"/>
              </a:rPr>
              <a:t>目录</a:t>
            </a:r>
            <a:endParaRPr lang="zh-CN" altLang="en-US" dirty="0"/>
          </a:p>
        </p:txBody>
      </p:sp>
      <p:sp>
        <p:nvSpPr>
          <p:cNvPr id="5128" name="Rectangle 3"/>
          <p:cNvSpPr>
            <a:spLocks/>
          </p:cNvSpPr>
          <p:nvPr/>
        </p:nvSpPr>
        <p:spPr bwMode="auto">
          <a:xfrm>
            <a:off x="3113982" y="1882570"/>
            <a:ext cx="6526246" cy="813435"/>
          </a:xfrm>
          <a:prstGeom prst="rect">
            <a:avLst/>
          </a:prstGeom>
          <a:solidFill>
            <a:schemeClr val="accent5"/>
          </a:solidFill>
          <a:ln>
            <a:noFill/>
          </a:ln>
          <a:extLst/>
        </p:spPr>
        <p:txBody>
          <a:bodyPr lIns="137681" tIns="172103" rIns="68838" bIns="34418"/>
          <a:lstStyle/>
          <a:p>
            <a:pPr>
              <a:lnSpc>
                <a:spcPct val="90000"/>
              </a:lnSpc>
            </a:pPr>
            <a:r>
              <a:rPr lang="zh-CN" altLang="en-US" sz="2300" dirty="0">
                <a:solidFill>
                  <a:schemeClr val="bg1"/>
                </a:solidFill>
                <a:latin typeface="微软雅黑" pitchFamily="34" charset="-122"/>
                <a:ea typeface="微软雅黑" pitchFamily="34" charset="-122"/>
                <a:sym typeface="微软雅黑" pitchFamily="34" charset="-122"/>
              </a:rPr>
              <a:t>一</a:t>
            </a:r>
            <a:r>
              <a:rPr lang="zh-CN" altLang="en-US" sz="2300" dirty="0" smtClean="0">
                <a:solidFill>
                  <a:schemeClr val="bg1"/>
                </a:solidFill>
                <a:latin typeface="微软雅黑" pitchFamily="34" charset="-122"/>
                <a:ea typeface="微软雅黑" pitchFamily="34" charset="-122"/>
                <a:sym typeface="微软雅黑" pitchFamily="34" charset="-122"/>
              </a:rPr>
              <a:t>、背景</a:t>
            </a:r>
            <a:endParaRPr lang="zh-CN" altLang="en-US" sz="2300" dirty="0">
              <a:solidFill>
                <a:schemeClr val="bg1"/>
              </a:solidFill>
              <a:latin typeface="微软雅黑" pitchFamily="34" charset="-122"/>
              <a:ea typeface="微软雅黑" pitchFamily="34" charset="-122"/>
              <a:sym typeface="微软雅黑" pitchFamily="34" charset="-122"/>
            </a:endParaRPr>
          </a:p>
        </p:txBody>
      </p:sp>
      <p:grpSp>
        <p:nvGrpSpPr>
          <p:cNvPr id="8" name="Group 5"/>
          <p:cNvGrpSpPr>
            <a:grpSpLocks/>
          </p:cNvGrpSpPr>
          <p:nvPr/>
        </p:nvGrpSpPr>
        <p:grpSpPr bwMode="auto">
          <a:xfrm>
            <a:off x="3125096" y="2924944"/>
            <a:ext cx="6515132" cy="754343"/>
            <a:chOff x="0" y="190728"/>
            <a:chExt cx="2686465" cy="1599932"/>
          </a:xfrm>
          <a:solidFill>
            <a:schemeClr val="accent5"/>
          </a:solidFill>
        </p:grpSpPr>
        <p:sp>
          <p:nvSpPr>
            <p:cNvPr id="9" name="Rectangle 6"/>
            <p:cNvSpPr>
              <a:spLocks/>
            </p:cNvSpPr>
            <p:nvPr/>
          </p:nvSpPr>
          <p:spPr bwMode="auto">
            <a:xfrm>
              <a:off x="0" y="190728"/>
              <a:ext cx="2686465" cy="1599932"/>
            </a:xfrm>
            <a:prstGeom prst="rect">
              <a:avLst/>
            </a:prstGeom>
            <a:solidFill>
              <a:schemeClr val="accent3"/>
            </a:solidFill>
            <a:ln>
              <a:noFill/>
            </a:ln>
            <a:extLst/>
          </p:spPr>
          <p:txBody>
            <a:bodyPr lIns="137681" tIns="172103" rIns="68838" bIns="34418"/>
            <a:lstStyle/>
            <a:p>
              <a:pPr>
                <a:lnSpc>
                  <a:spcPct val="90000"/>
                </a:lnSpc>
              </a:pPr>
              <a:r>
                <a:rPr lang="zh-CN" altLang="en-US" sz="2300" b="1" dirty="0">
                  <a:solidFill>
                    <a:srgbClr val="FF0000"/>
                  </a:solidFill>
                  <a:latin typeface="微软雅黑" pitchFamily="34" charset="-122"/>
                  <a:ea typeface="微软雅黑" pitchFamily="34" charset="-122"/>
                  <a:sym typeface="微软雅黑" panose="020B0503020204020204" pitchFamily="34" charset="-122"/>
                </a:rPr>
                <a:t>二、</a:t>
              </a:r>
              <a:r>
                <a:rPr lang="en-US" altLang="zh-CN" sz="2300" b="1" dirty="0">
                  <a:solidFill>
                    <a:srgbClr val="FF0000"/>
                  </a:solidFill>
                  <a:latin typeface="微软雅黑" pitchFamily="34" charset="-122"/>
                  <a:ea typeface="微软雅黑" pitchFamily="34" charset="-122"/>
                  <a:sym typeface="微软雅黑" panose="020B0503020204020204" pitchFamily="34" charset="-122"/>
                </a:rPr>
                <a:t> </a:t>
              </a:r>
              <a:r>
                <a:rPr lang="zh-CN" altLang="en-US" sz="2300" b="1" dirty="0" smtClean="0">
                  <a:solidFill>
                    <a:srgbClr val="FF0000"/>
                  </a:solidFill>
                  <a:latin typeface="微软雅黑" pitchFamily="34" charset="-122"/>
                  <a:ea typeface="微软雅黑" pitchFamily="34" charset="-122"/>
                  <a:sym typeface="微软雅黑" panose="020B0503020204020204" pitchFamily="34" charset="-122"/>
                </a:rPr>
                <a:t>方案研究的内容</a:t>
              </a:r>
              <a:endParaRPr lang="en-US" altLang="zh-CN" sz="2300" b="1" dirty="0" smtClean="0">
                <a:solidFill>
                  <a:srgbClr val="FF0000"/>
                </a:solidFill>
                <a:latin typeface="微软雅黑" pitchFamily="34" charset="-122"/>
                <a:ea typeface="微软雅黑" pitchFamily="34" charset="-122"/>
                <a:sym typeface="微软雅黑" panose="020B0503020204020204" pitchFamily="34" charset="-122"/>
              </a:endParaRPr>
            </a:p>
            <a:p>
              <a:pPr>
                <a:lnSpc>
                  <a:spcPct val="90000"/>
                </a:lnSpc>
              </a:pPr>
              <a:endParaRPr lang="zh-CN" altLang="en-US" sz="2300" b="1" dirty="0">
                <a:solidFill>
                  <a:srgbClr val="FF0000"/>
                </a:solidFill>
                <a:latin typeface="微软雅黑" pitchFamily="34" charset="-122"/>
                <a:ea typeface="微软雅黑" pitchFamily="34" charset="-122"/>
                <a:sym typeface="微软雅黑" panose="020B0503020204020204" pitchFamily="34" charset="-122"/>
              </a:endParaRPr>
            </a:p>
          </p:txBody>
        </p:sp>
        <p:sp>
          <p:nvSpPr>
            <p:cNvPr id="10" name="Freeform 7"/>
            <p:cNvSpPr>
              <a:spLocks noChangeArrowheads="1"/>
            </p:cNvSpPr>
            <p:nvPr/>
          </p:nvSpPr>
          <p:spPr bwMode="auto">
            <a:xfrm>
              <a:off x="1889619" y="1066513"/>
              <a:ext cx="630139" cy="33731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4"/>
                <a:gd name="T34" fmla="*/ 0 h 114"/>
                <a:gd name="T35" fmla="*/ 214 w 214"/>
                <a:gd name="T36" fmla="*/ 114 h 1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accent3"/>
            </a:solidFill>
            <a:ln>
              <a:noFill/>
            </a:ln>
            <a:extLst/>
          </p:spPr>
          <p:txBody>
            <a:bodyPr lIns="137681" tIns="172103" rIns="68838" bIns="34418"/>
            <a:lstStyle/>
            <a:p>
              <a:pPr>
                <a:lnSpc>
                  <a:spcPct val="90000"/>
                </a:lnSpc>
              </a:pPr>
              <a:endParaRPr lang="zh-CN" altLang="zh-CN" sz="2300" b="1">
                <a:solidFill>
                  <a:srgbClr val="FF0000"/>
                </a:solidFill>
                <a:latin typeface="微软雅黑" pitchFamily="34" charset="-122"/>
                <a:ea typeface="微软雅黑" pitchFamily="34" charset="-122"/>
                <a:sym typeface="Franklin Gothic Book" panose="020B0503020102020204" pitchFamily="34" charset="0"/>
              </a:endParaRPr>
            </a:p>
          </p:txBody>
        </p:sp>
      </p:grpSp>
    </p:spTree>
    <p:extLst>
      <p:ext uri="{BB962C8B-B14F-4D97-AF65-F5344CB8AC3E}">
        <p14:creationId xmlns:p14="http://schemas.microsoft.com/office/powerpoint/2010/main" val="388044951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txBox="1">
            <a:spLocks noChangeArrowheads="1"/>
          </p:cNvSpPr>
          <p:nvPr/>
        </p:nvSpPr>
        <p:spPr bwMode="auto">
          <a:xfrm>
            <a:off x="29464" y="188642"/>
            <a:ext cx="9215191" cy="7060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03" tIns="45551" rIns="91103" bIns="45551"/>
          <a:lstStyle>
            <a:lvl1pPr marL="917575" indent="-917575" algn="ctr" rtl="0" eaLnBrk="0" fontAlgn="base" hangingPunct="0">
              <a:spcBef>
                <a:spcPct val="0"/>
              </a:spcBef>
              <a:spcAft>
                <a:spcPct val="0"/>
              </a:spcAft>
              <a:defRPr sz="4400">
                <a:solidFill>
                  <a:schemeClr val="tx2"/>
                </a:solidFill>
                <a:latin typeface="+mj-lt"/>
                <a:ea typeface="+mj-ea"/>
                <a:cs typeface="+mj-cs"/>
                <a:sym typeface="Arial" pitchFamily="34" charset="0"/>
              </a:defRPr>
            </a:lvl1pPr>
            <a:lvl2pPr marL="9175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2pPr>
            <a:lvl3pPr marL="9175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3pPr>
            <a:lvl4pPr marL="9175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4pPr>
            <a:lvl5pPr marL="9175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5pPr>
            <a:lvl6pPr marL="13747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6pPr>
            <a:lvl7pPr marL="18319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7pPr>
            <a:lvl8pPr marL="22891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8pPr>
            <a:lvl9pPr marL="27463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9pPr>
          </a:lstStyle>
          <a:p>
            <a:pPr marL="0" indent="0" algn="l">
              <a:defRPr/>
            </a:pPr>
            <a:r>
              <a:rPr lang="zh-CN" altLang="en-US" sz="2700" b="1" kern="0" dirty="0">
                <a:solidFill>
                  <a:srgbClr val="1081C4"/>
                </a:solidFill>
                <a:latin typeface="微软雅黑" pitchFamily="34" charset="-122"/>
                <a:ea typeface="微软雅黑" pitchFamily="34" charset="-122"/>
                <a:sym typeface="微软雅黑" pitchFamily="34" charset="-122"/>
              </a:rPr>
              <a:t>二</a:t>
            </a:r>
            <a:r>
              <a:rPr lang="zh-CN" altLang="en-US" sz="2700" b="1" kern="0" dirty="0" smtClean="0">
                <a:solidFill>
                  <a:srgbClr val="1081C4"/>
                </a:solidFill>
                <a:latin typeface="微软雅黑" pitchFamily="34" charset="-122"/>
                <a:ea typeface="微软雅黑" pitchFamily="34" charset="-122"/>
                <a:sym typeface="微软雅黑" pitchFamily="34" charset="-122"/>
              </a:rPr>
              <a:t>、方案研究内容</a:t>
            </a:r>
            <a:endParaRPr lang="zh-CN" altLang="en-US" sz="2700" b="1" kern="0" dirty="0">
              <a:solidFill>
                <a:srgbClr val="1081C4"/>
              </a:solidFill>
            </a:endParaRPr>
          </a:p>
        </p:txBody>
      </p:sp>
      <p:grpSp>
        <p:nvGrpSpPr>
          <p:cNvPr id="21" name="Group 46"/>
          <p:cNvGrpSpPr>
            <a:grpSpLocks/>
          </p:cNvGrpSpPr>
          <p:nvPr/>
        </p:nvGrpSpPr>
        <p:grpSpPr bwMode="auto">
          <a:xfrm>
            <a:off x="1529259" y="2409324"/>
            <a:ext cx="2805237" cy="2002749"/>
            <a:chOff x="0" y="0"/>
            <a:chExt cx="2011680" cy="1008126"/>
          </a:xfrm>
          <a:solidFill>
            <a:schemeClr val="accent4"/>
          </a:solidFill>
        </p:grpSpPr>
        <p:sp>
          <p:nvSpPr>
            <p:cNvPr id="22" name="Rectangle 26"/>
            <p:cNvSpPr>
              <a:spLocks/>
            </p:cNvSpPr>
            <p:nvPr/>
          </p:nvSpPr>
          <p:spPr bwMode="auto">
            <a:xfrm>
              <a:off x="0" y="0"/>
              <a:ext cx="2011680" cy="1008126"/>
            </a:xfrm>
            <a:prstGeom prst="rect">
              <a:avLst/>
            </a:prstGeom>
            <a:grpFill/>
            <a:ln>
              <a:noFill/>
            </a:ln>
            <a:extLst>
              <a:ext uri="{91240B29-F687-4F45-9708-019B960494DF}">
                <a14:hiddenLine xmlns:a14="http://schemas.microsoft.com/office/drawing/2010/main" w="25400">
                  <a:solidFill>
                    <a:srgbClr val="8C3A38"/>
                  </a:solidFill>
                  <a:miter lim="800000"/>
                  <a:headEnd/>
                  <a:tailEnd/>
                </a14:hiddenLine>
              </a:ext>
            </a:extLst>
          </p:spPr>
          <p:txBody>
            <a:bodyPr lIns="91103" tIns="67519" rIns="91103" bIns="0"/>
            <a:lstStyle/>
            <a:p>
              <a:pPr>
                <a:lnSpc>
                  <a:spcPct val="200000"/>
                </a:lnSpc>
              </a:pPr>
              <a:r>
                <a:rPr lang="en-US" sz="2000" dirty="0" smtClean="0">
                  <a:solidFill>
                    <a:srgbClr val="FF0000"/>
                  </a:solidFill>
                  <a:latin typeface="Franklin Gothic Medium" pitchFamily="34" charset="0"/>
                  <a:ea typeface="微软雅黑" pitchFamily="34" charset="-122"/>
                  <a:sym typeface="Franklin Gothic Medium" panose="020B0603020102020204" pitchFamily="34" charset="0"/>
                </a:rPr>
                <a:t>1</a:t>
              </a:r>
              <a:r>
                <a:rPr lang="zh-CN" altLang="en-US" sz="2000" dirty="0" smtClean="0">
                  <a:solidFill>
                    <a:srgbClr val="FF0000"/>
                  </a:solidFill>
                  <a:latin typeface="Franklin Gothic Medium" pitchFamily="34" charset="0"/>
                  <a:ea typeface="微软雅黑" pitchFamily="34" charset="-122"/>
                  <a:sym typeface="Franklin Gothic Medium" panose="020B0603020102020204" pitchFamily="34" charset="0"/>
                </a:rPr>
                <a:t>、电子认证平台</a:t>
              </a:r>
              <a:endParaRPr lang="en-US" sz="2000" dirty="0">
                <a:solidFill>
                  <a:srgbClr val="FF0000"/>
                </a:solidFill>
                <a:latin typeface="Franklin Gothic Medium" pitchFamily="34" charset="0"/>
                <a:ea typeface="微软雅黑" pitchFamily="34" charset="-122"/>
                <a:sym typeface="Franklin Gothic Medium" panose="020B0603020102020204" pitchFamily="34" charset="0"/>
              </a:endParaRPr>
            </a:p>
          </p:txBody>
        </p:sp>
        <p:sp>
          <p:nvSpPr>
            <p:cNvPr id="23" name="Freeform 88"/>
            <p:cNvSpPr>
              <a:spLocks noEditPoints="1"/>
            </p:cNvSpPr>
            <p:nvPr/>
          </p:nvSpPr>
          <p:spPr bwMode="auto">
            <a:xfrm>
              <a:off x="309508" y="391516"/>
              <a:ext cx="878168" cy="587145"/>
            </a:xfrm>
            <a:custGeom>
              <a:avLst/>
              <a:gdLst>
                <a:gd name="T0" fmla="*/ 2147483646 w 510"/>
                <a:gd name="T1" fmla="*/ 0 h 435"/>
                <a:gd name="T2" fmla="*/ 2147483646 w 510"/>
                <a:gd name="T3" fmla="*/ 0 h 435"/>
                <a:gd name="T4" fmla="*/ 0 w 510"/>
                <a:gd name="T5" fmla="*/ 2147483646 h 435"/>
                <a:gd name="T6" fmla="*/ 0 w 510"/>
                <a:gd name="T7" fmla="*/ 2147483646 h 435"/>
                <a:gd name="T8" fmla="*/ 2147483646 w 510"/>
                <a:gd name="T9" fmla="*/ 2147483646 h 435"/>
                <a:gd name="T10" fmla="*/ 2147483646 w 510"/>
                <a:gd name="T11" fmla="*/ 2147483646 h 435"/>
                <a:gd name="T12" fmla="*/ 2147483646 w 510"/>
                <a:gd name="T13" fmla="*/ 2147483646 h 435"/>
                <a:gd name="T14" fmla="*/ 2147483646 w 510"/>
                <a:gd name="T15" fmla="*/ 2147483646 h 435"/>
                <a:gd name="T16" fmla="*/ 2147483646 w 510"/>
                <a:gd name="T17" fmla="*/ 2147483646 h 435"/>
                <a:gd name="T18" fmla="*/ 2147483646 w 510"/>
                <a:gd name="T19" fmla="*/ 2147483646 h 435"/>
                <a:gd name="T20" fmla="*/ 2147483646 w 510"/>
                <a:gd name="T21" fmla="*/ 2147483646 h 435"/>
                <a:gd name="T22" fmla="*/ 2147483646 w 510"/>
                <a:gd name="T23" fmla="*/ 2147483646 h 435"/>
                <a:gd name="T24" fmla="*/ 2147483646 w 510"/>
                <a:gd name="T25" fmla="*/ 2147483646 h 435"/>
                <a:gd name="T26" fmla="*/ 2147483646 w 510"/>
                <a:gd name="T27" fmla="*/ 2147483646 h 435"/>
                <a:gd name="T28" fmla="*/ 2147483646 w 510"/>
                <a:gd name="T29" fmla="*/ 0 h 435"/>
                <a:gd name="T30" fmla="*/ 2147483646 w 510"/>
                <a:gd name="T31" fmla="*/ 2147483646 h 435"/>
                <a:gd name="T32" fmla="*/ 2147483646 w 510"/>
                <a:gd name="T33" fmla="*/ 2147483646 h 435"/>
                <a:gd name="T34" fmla="*/ 2147483646 w 510"/>
                <a:gd name="T35" fmla="*/ 2147483646 h 435"/>
                <a:gd name="T36" fmla="*/ 2147483646 w 510"/>
                <a:gd name="T37" fmla="*/ 2147483646 h 435"/>
                <a:gd name="T38" fmla="*/ 2147483646 w 510"/>
                <a:gd name="T39" fmla="*/ 2147483646 h 435"/>
                <a:gd name="T40" fmla="*/ 2147483646 w 510"/>
                <a:gd name="T41" fmla="*/ 2147483646 h 435"/>
                <a:gd name="T42" fmla="*/ 2147483646 w 510"/>
                <a:gd name="T43" fmla="*/ 2147483646 h 435"/>
                <a:gd name="T44" fmla="*/ 2147483646 w 510"/>
                <a:gd name="T45" fmla="*/ 2147483646 h 435"/>
                <a:gd name="T46" fmla="*/ 2147483646 w 510"/>
                <a:gd name="T47" fmla="*/ 2147483646 h 4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10"/>
                <a:gd name="T73" fmla="*/ 0 h 435"/>
                <a:gd name="T74" fmla="*/ 510 w 510"/>
                <a:gd name="T75" fmla="*/ 435 h 4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ln>
            <a:extLst>
              <a:ext uri="{91240B29-F687-4F45-9708-019B960494DF}">
                <a14:hiddenLine xmlns:a14="http://schemas.microsoft.com/office/drawing/2010/main" w="25400">
                  <a:solidFill>
                    <a:srgbClr val="8C3A38"/>
                  </a:solidFill>
                  <a:miter lim="800000"/>
                  <a:headEnd/>
                  <a:tailEnd/>
                </a14:hiddenLine>
              </a:ext>
            </a:extLst>
          </p:spPr>
          <p:txBody>
            <a:bodyPr lIns="91103" tIns="67519" rIns="91103" bIns="0"/>
            <a:lstStyle/>
            <a:p>
              <a:pPr algn="r"/>
              <a:endParaRPr lang="zh-CN" altLang="en-US" sz="1700">
                <a:solidFill>
                  <a:schemeClr val="bg1"/>
                </a:solidFill>
                <a:latin typeface="Franklin Gothic Medium" pitchFamily="34" charset="0"/>
                <a:ea typeface="微软雅黑" pitchFamily="34" charset="-122"/>
              </a:endParaRPr>
            </a:p>
          </p:txBody>
        </p:sp>
        <p:sp>
          <p:nvSpPr>
            <p:cNvPr id="24" name="Rectangle 38"/>
            <p:cNvSpPr>
              <a:spLocks noChangeArrowheads="1"/>
            </p:cNvSpPr>
            <p:nvPr/>
          </p:nvSpPr>
          <p:spPr bwMode="auto">
            <a:xfrm>
              <a:off x="668150" y="523113"/>
              <a:ext cx="2120" cy="145245"/>
            </a:xfrm>
            <a:prstGeom prst="rect">
              <a:avLst/>
            </a:prstGeom>
            <a:grpFill/>
            <a:ln>
              <a:noFill/>
            </a:ln>
            <a:extLst>
              <a:ext uri="{91240B29-F687-4F45-9708-019B960494DF}">
                <a14:hiddenLine xmlns:a14="http://schemas.microsoft.com/office/drawing/2010/main" w="25400">
                  <a:solidFill>
                    <a:srgbClr val="8C3A38"/>
                  </a:solidFill>
                  <a:miter lim="800000"/>
                  <a:headEnd/>
                  <a:tailEnd/>
                </a14:hiddenLine>
              </a:ext>
            </a:extLst>
          </p:spPr>
          <p:txBody>
            <a:bodyPr lIns="91103" tIns="67519" rIns="91103" bIns="0"/>
            <a:lstStyle/>
            <a:p>
              <a:pPr algn="r"/>
              <a:endParaRPr lang="zh-CN" altLang="zh-CN" sz="1700">
                <a:solidFill>
                  <a:schemeClr val="bg1"/>
                </a:solidFill>
                <a:latin typeface="Franklin Gothic Medium" pitchFamily="34" charset="0"/>
                <a:ea typeface="微软雅黑" pitchFamily="34" charset="-122"/>
                <a:sym typeface="黑体" panose="02010609060101010101" pitchFamily="49" charset="-122"/>
              </a:endParaRPr>
            </a:p>
          </p:txBody>
        </p:sp>
      </p:grpSp>
      <p:sp>
        <p:nvSpPr>
          <p:cNvPr id="27" name="Rectangle 18"/>
          <p:cNvSpPr>
            <a:spLocks/>
          </p:cNvSpPr>
          <p:nvPr/>
        </p:nvSpPr>
        <p:spPr bwMode="auto">
          <a:xfrm>
            <a:off x="9872689" y="3547977"/>
            <a:ext cx="208863" cy="203830"/>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28" name="Rectangle 19"/>
          <p:cNvSpPr>
            <a:spLocks/>
          </p:cNvSpPr>
          <p:nvPr/>
        </p:nvSpPr>
        <p:spPr bwMode="auto">
          <a:xfrm>
            <a:off x="9604637" y="3794006"/>
            <a:ext cx="230924" cy="260184"/>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29" name="Rectangle 20"/>
          <p:cNvSpPr>
            <a:spLocks/>
          </p:cNvSpPr>
          <p:nvPr/>
        </p:nvSpPr>
        <p:spPr bwMode="auto">
          <a:xfrm>
            <a:off x="9872689" y="3794006"/>
            <a:ext cx="208863" cy="260184"/>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32" name="Freeform 78"/>
          <p:cNvSpPr>
            <a:spLocks noEditPoints="1"/>
          </p:cNvSpPr>
          <p:nvPr/>
        </p:nvSpPr>
        <p:spPr bwMode="auto">
          <a:xfrm>
            <a:off x="3276575" y="3446298"/>
            <a:ext cx="913905" cy="918806"/>
          </a:xfrm>
          <a:custGeom>
            <a:avLst/>
            <a:gdLst>
              <a:gd name="T0" fmla="*/ 174 w 347"/>
              <a:gd name="T1" fmla="*/ 0 h 347"/>
              <a:gd name="T2" fmla="*/ 0 w 347"/>
              <a:gd name="T3" fmla="*/ 174 h 347"/>
              <a:gd name="T4" fmla="*/ 174 w 347"/>
              <a:gd name="T5" fmla="*/ 347 h 347"/>
              <a:gd name="T6" fmla="*/ 347 w 347"/>
              <a:gd name="T7" fmla="*/ 174 h 347"/>
              <a:gd name="T8" fmla="*/ 174 w 347"/>
              <a:gd name="T9" fmla="*/ 0 h 347"/>
              <a:gd name="T10" fmla="*/ 332 w 347"/>
              <a:gd name="T11" fmla="*/ 166 h 347"/>
              <a:gd name="T12" fmla="*/ 283 w 347"/>
              <a:gd name="T13" fmla="*/ 166 h 347"/>
              <a:gd name="T14" fmla="*/ 231 w 347"/>
              <a:gd name="T15" fmla="*/ 26 h 347"/>
              <a:gd name="T16" fmla="*/ 332 w 347"/>
              <a:gd name="T17" fmla="*/ 166 h 347"/>
              <a:gd name="T18" fmla="*/ 174 w 347"/>
              <a:gd name="T19" fmla="*/ 332 h 347"/>
              <a:gd name="T20" fmla="*/ 147 w 347"/>
              <a:gd name="T21" fmla="*/ 181 h 347"/>
              <a:gd name="T22" fmla="*/ 200 w 347"/>
              <a:gd name="T23" fmla="*/ 181 h 347"/>
              <a:gd name="T24" fmla="*/ 174 w 347"/>
              <a:gd name="T25" fmla="*/ 332 h 347"/>
              <a:gd name="T26" fmla="*/ 147 w 347"/>
              <a:gd name="T27" fmla="*/ 166 h 347"/>
              <a:gd name="T28" fmla="*/ 174 w 347"/>
              <a:gd name="T29" fmla="*/ 15 h 347"/>
              <a:gd name="T30" fmla="*/ 174 w 347"/>
              <a:gd name="T31" fmla="*/ 15 h 347"/>
              <a:gd name="T32" fmla="*/ 200 w 347"/>
              <a:gd name="T33" fmla="*/ 166 h 347"/>
              <a:gd name="T34" fmla="*/ 147 w 347"/>
              <a:gd name="T35" fmla="*/ 166 h 347"/>
              <a:gd name="T36" fmla="*/ 153 w 347"/>
              <a:gd name="T37" fmla="*/ 19 h 347"/>
              <a:gd name="T38" fmla="*/ 133 w 347"/>
              <a:gd name="T39" fmla="*/ 166 h 347"/>
              <a:gd name="T40" fmla="*/ 79 w 347"/>
              <a:gd name="T41" fmla="*/ 166 h 347"/>
              <a:gd name="T42" fmla="*/ 153 w 347"/>
              <a:gd name="T43" fmla="*/ 19 h 347"/>
              <a:gd name="T44" fmla="*/ 133 w 347"/>
              <a:gd name="T45" fmla="*/ 181 h 347"/>
              <a:gd name="T46" fmla="*/ 153 w 347"/>
              <a:gd name="T47" fmla="*/ 329 h 347"/>
              <a:gd name="T48" fmla="*/ 79 w 347"/>
              <a:gd name="T49" fmla="*/ 181 h 347"/>
              <a:gd name="T50" fmla="*/ 133 w 347"/>
              <a:gd name="T51" fmla="*/ 181 h 347"/>
              <a:gd name="T52" fmla="*/ 194 w 347"/>
              <a:gd name="T53" fmla="*/ 329 h 347"/>
              <a:gd name="T54" fmla="*/ 215 w 347"/>
              <a:gd name="T55" fmla="*/ 181 h 347"/>
              <a:gd name="T56" fmla="*/ 268 w 347"/>
              <a:gd name="T57" fmla="*/ 181 h 347"/>
              <a:gd name="T58" fmla="*/ 194 w 347"/>
              <a:gd name="T59" fmla="*/ 329 h 347"/>
              <a:gd name="T60" fmla="*/ 215 w 347"/>
              <a:gd name="T61" fmla="*/ 166 h 347"/>
              <a:gd name="T62" fmla="*/ 194 w 347"/>
              <a:gd name="T63" fmla="*/ 19 h 347"/>
              <a:gd name="T64" fmla="*/ 268 w 347"/>
              <a:gd name="T65" fmla="*/ 166 h 347"/>
              <a:gd name="T66" fmla="*/ 215 w 347"/>
              <a:gd name="T67" fmla="*/ 166 h 347"/>
              <a:gd name="T68" fmla="*/ 117 w 347"/>
              <a:gd name="T69" fmla="*/ 26 h 347"/>
              <a:gd name="T70" fmla="*/ 64 w 347"/>
              <a:gd name="T71" fmla="*/ 166 h 347"/>
              <a:gd name="T72" fmla="*/ 15 w 347"/>
              <a:gd name="T73" fmla="*/ 166 h 347"/>
              <a:gd name="T74" fmla="*/ 117 w 347"/>
              <a:gd name="T75" fmla="*/ 26 h 347"/>
              <a:gd name="T76" fmla="*/ 15 w 347"/>
              <a:gd name="T77" fmla="*/ 181 h 347"/>
              <a:gd name="T78" fmla="*/ 64 w 347"/>
              <a:gd name="T79" fmla="*/ 181 h 347"/>
              <a:gd name="T80" fmla="*/ 117 w 347"/>
              <a:gd name="T81" fmla="*/ 322 h 347"/>
              <a:gd name="T82" fmla="*/ 15 w 347"/>
              <a:gd name="T83" fmla="*/ 181 h 347"/>
              <a:gd name="T84" fmla="*/ 231 w 347"/>
              <a:gd name="T85" fmla="*/ 322 h 347"/>
              <a:gd name="T86" fmla="*/ 283 w 347"/>
              <a:gd name="T87" fmla="*/ 181 h 347"/>
              <a:gd name="T88" fmla="*/ 332 w 347"/>
              <a:gd name="T89" fmla="*/ 181 h 347"/>
              <a:gd name="T90" fmla="*/ 231 w 347"/>
              <a:gd name="T91" fmla="*/ 32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chemeClr val="bg1"/>
          </a:solidFill>
          <a:ln>
            <a:noFill/>
          </a:ln>
        </p:spPr>
        <p:txBody>
          <a:bodyPr lIns="68571" tIns="34286" rIns="68571" bIns="34286"/>
          <a:lstStyle/>
          <a:p>
            <a:pPr eaLnBrk="1" hangingPunct="1">
              <a:defRPr/>
            </a:pPr>
            <a:endParaRPr lang="en-US" sz="4000" dirty="0"/>
          </a:p>
        </p:txBody>
      </p:sp>
      <p:sp>
        <p:nvSpPr>
          <p:cNvPr id="33" name="Rectangle 2"/>
          <p:cNvSpPr>
            <a:spLocks/>
          </p:cNvSpPr>
          <p:nvPr/>
        </p:nvSpPr>
        <p:spPr bwMode="auto">
          <a:xfrm>
            <a:off x="4392920" y="2440274"/>
            <a:ext cx="2955687" cy="1971799"/>
          </a:xfrm>
          <a:prstGeom prst="rect">
            <a:avLst/>
          </a:prstGeom>
          <a:solidFill>
            <a:schemeClr val="accent5"/>
          </a:solidFill>
          <a:ln>
            <a:noFill/>
          </a:ln>
          <a:extLst/>
        </p:spPr>
        <p:txBody>
          <a:bodyPr tIns="67770" bIns="0"/>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eaLnBrk="1" hangingPunct="1">
              <a:lnSpc>
                <a:spcPct val="150000"/>
              </a:lnSpc>
            </a:pPr>
            <a:r>
              <a:rPr lang="en-US" altLang="zh-CN" sz="2000" dirty="0" smtClean="0">
                <a:solidFill>
                  <a:schemeClr val="bg1"/>
                </a:solidFill>
                <a:sym typeface="微软雅黑" panose="020B0503020204020204" pitchFamily="34" charset="-122"/>
              </a:rPr>
              <a:t>2</a:t>
            </a:r>
            <a:r>
              <a:rPr lang="zh-CN" altLang="en-US" sz="2000" dirty="0" smtClean="0">
                <a:solidFill>
                  <a:schemeClr val="bg1"/>
                </a:solidFill>
                <a:sym typeface="微软雅黑" panose="020B0503020204020204" pitchFamily="34" charset="-122"/>
              </a:rPr>
              <a:t>、电子档案系统</a:t>
            </a:r>
            <a:endParaRPr lang="en-US" sz="2000" dirty="0">
              <a:solidFill>
                <a:schemeClr val="bg1"/>
              </a:solidFill>
              <a:latin typeface="Franklin Gothic Medium" panose="020B0603020102020204" pitchFamily="34" charset="0"/>
              <a:sym typeface="Franklin Gothic Medium" panose="020B0603020102020204" pitchFamily="34" charset="0"/>
            </a:endParaRPr>
          </a:p>
        </p:txBody>
      </p:sp>
      <p:sp>
        <p:nvSpPr>
          <p:cNvPr id="34" name="Freeform 68"/>
          <p:cNvSpPr>
            <a:spLocks noChangeAspect="1" noEditPoints="1"/>
          </p:cNvSpPr>
          <p:nvPr/>
        </p:nvSpPr>
        <p:spPr bwMode="auto">
          <a:xfrm>
            <a:off x="6084887" y="3280801"/>
            <a:ext cx="828313" cy="915247"/>
          </a:xfrm>
          <a:custGeom>
            <a:avLst/>
            <a:gdLst>
              <a:gd name="T0" fmla="*/ 26 w 368"/>
              <a:gd name="T1" fmla="*/ 0 h 414"/>
              <a:gd name="T2" fmla="*/ 19 w 368"/>
              <a:gd name="T3" fmla="*/ 30 h 414"/>
              <a:gd name="T4" fmla="*/ 19 w 368"/>
              <a:gd name="T5" fmla="*/ 65 h 414"/>
              <a:gd name="T6" fmla="*/ 0 w 368"/>
              <a:gd name="T7" fmla="*/ 102 h 414"/>
              <a:gd name="T8" fmla="*/ 19 w 368"/>
              <a:gd name="T9" fmla="*/ 138 h 414"/>
              <a:gd name="T10" fmla="*/ 19 w 368"/>
              <a:gd name="T11" fmla="*/ 173 h 414"/>
              <a:gd name="T12" fmla="*/ 0 w 368"/>
              <a:gd name="T13" fmla="*/ 210 h 414"/>
              <a:gd name="T14" fmla="*/ 19 w 368"/>
              <a:gd name="T15" fmla="*/ 247 h 414"/>
              <a:gd name="T16" fmla="*/ 19 w 368"/>
              <a:gd name="T17" fmla="*/ 281 h 414"/>
              <a:gd name="T18" fmla="*/ 0 w 368"/>
              <a:gd name="T19" fmla="*/ 318 h 414"/>
              <a:gd name="T20" fmla="*/ 19 w 368"/>
              <a:gd name="T21" fmla="*/ 355 h 414"/>
              <a:gd name="T22" fmla="*/ 19 w 368"/>
              <a:gd name="T23" fmla="*/ 390 h 414"/>
              <a:gd name="T24" fmla="*/ 26 w 368"/>
              <a:gd name="T25" fmla="*/ 414 h 414"/>
              <a:gd name="T26" fmla="*/ 368 w 368"/>
              <a:gd name="T27" fmla="*/ 340 h 414"/>
              <a:gd name="T28" fmla="*/ 294 w 368"/>
              <a:gd name="T29" fmla="*/ 0 h 414"/>
              <a:gd name="T30" fmla="*/ 19 w 368"/>
              <a:gd name="T31" fmla="*/ 45 h 414"/>
              <a:gd name="T32" fmla="*/ 15 w 368"/>
              <a:gd name="T33" fmla="*/ 47 h 414"/>
              <a:gd name="T34" fmla="*/ 19 w 368"/>
              <a:gd name="T35" fmla="*/ 99 h 414"/>
              <a:gd name="T36" fmla="*/ 15 w 368"/>
              <a:gd name="T37" fmla="*/ 102 h 414"/>
              <a:gd name="T38" fmla="*/ 19 w 368"/>
              <a:gd name="T39" fmla="*/ 154 h 414"/>
              <a:gd name="T40" fmla="*/ 15 w 368"/>
              <a:gd name="T41" fmla="*/ 156 h 414"/>
              <a:gd name="T42" fmla="*/ 19 w 368"/>
              <a:gd name="T43" fmla="*/ 208 h 414"/>
              <a:gd name="T44" fmla="*/ 15 w 368"/>
              <a:gd name="T45" fmla="*/ 210 h 414"/>
              <a:gd name="T46" fmla="*/ 19 w 368"/>
              <a:gd name="T47" fmla="*/ 262 h 414"/>
              <a:gd name="T48" fmla="*/ 15 w 368"/>
              <a:gd name="T49" fmla="*/ 264 h 414"/>
              <a:gd name="T50" fmla="*/ 19 w 368"/>
              <a:gd name="T51" fmla="*/ 316 h 414"/>
              <a:gd name="T52" fmla="*/ 15 w 368"/>
              <a:gd name="T53" fmla="*/ 318 h 414"/>
              <a:gd name="T54" fmla="*/ 19 w 368"/>
              <a:gd name="T55" fmla="*/ 370 h 414"/>
              <a:gd name="T56" fmla="*/ 15 w 368"/>
              <a:gd name="T57" fmla="*/ 373 h 414"/>
              <a:gd name="T58" fmla="*/ 294 w 368"/>
              <a:gd name="T59" fmla="*/ 400 h 414"/>
              <a:gd name="T60" fmla="*/ 34 w 368"/>
              <a:gd name="T61" fmla="*/ 370 h 414"/>
              <a:gd name="T62" fmla="*/ 38 w 368"/>
              <a:gd name="T63" fmla="*/ 378 h 414"/>
              <a:gd name="T64" fmla="*/ 50 w 368"/>
              <a:gd name="T65" fmla="*/ 364 h 414"/>
              <a:gd name="T66" fmla="*/ 34 w 368"/>
              <a:gd name="T67" fmla="*/ 316 h 414"/>
              <a:gd name="T68" fmla="*/ 38 w 368"/>
              <a:gd name="T69" fmla="*/ 324 h 414"/>
              <a:gd name="T70" fmla="*/ 50 w 368"/>
              <a:gd name="T71" fmla="*/ 310 h 414"/>
              <a:gd name="T72" fmla="*/ 34 w 368"/>
              <a:gd name="T73" fmla="*/ 262 h 414"/>
              <a:gd name="T74" fmla="*/ 38 w 368"/>
              <a:gd name="T75" fmla="*/ 269 h 414"/>
              <a:gd name="T76" fmla="*/ 50 w 368"/>
              <a:gd name="T77" fmla="*/ 256 h 414"/>
              <a:gd name="T78" fmla="*/ 34 w 368"/>
              <a:gd name="T79" fmla="*/ 208 h 414"/>
              <a:gd name="T80" fmla="*/ 38 w 368"/>
              <a:gd name="T81" fmla="*/ 215 h 414"/>
              <a:gd name="T82" fmla="*/ 50 w 368"/>
              <a:gd name="T83" fmla="*/ 202 h 414"/>
              <a:gd name="T84" fmla="*/ 34 w 368"/>
              <a:gd name="T85" fmla="*/ 154 h 414"/>
              <a:gd name="T86" fmla="*/ 38 w 368"/>
              <a:gd name="T87" fmla="*/ 161 h 414"/>
              <a:gd name="T88" fmla="*/ 50 w 368"/>
              <a:gd name="T89" fmla="*/ 148 h 414"/>
              <a:gd name="T90" fmla="*/ 34 w 368"/>
              <a:gd name="T91" fmla="*/ 100 h 414"/>
              <a:gd name="T92" fmla="*/ 38 w 368"/>
              <a:gd name="T93" fmla="*/ 107 h 414"/>
              <a:gd name="T94" fmla="*/ 50 w 368"/>
              <a:gd name="T95" fmla="*/ 94 h 414"/>
              <a:gd name="T96" fmla="*/ 34 w 368"/>
              <a:gd name="T97" fmla="*/ 45 h 414"/>
              <a:gd name="T98" fmla="*/ 38 w 368"/>
              <a:gd name="T99" fmla="*/ 53 h 414"/>
              <a:gd name="T100" fmla="*/ 50 w 368"/>
              <a:gd name="T101" fmla="*/ 39 h 414"/>
              <a:gd name="T102" fmla="*/ 34 w 368"/>
              <a:gd name="T103" fmla="*/ 15 h 414"/>
              <a:gd name="T104" fmla="*/ 353 w 368"/>
              <a:gd name="T105" fmla="*/ 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 h="414">
                <a:moveTo>
                  <a:pt x="294" y="0"/>
                </a:moveTo>
                <a:cubicBezTo>
                  <a:pt x="26" y="0"/>
                  <a:pt x="26" y="0"/>
                  <a:pt x="26" y="0"/>
                </a:cubicBezTo>
                <a:cubicBezTo>
                  <a:pt x="22" y="0"/>
                  <a:pt x="19" y="3"/>
                  <a:pt x="19" y="7"/>
                </a:cubicBezTo>
                <a:cubicBezTo>
                  <a:pt x="19" y="30"/>
                  <a:pt x="19" y="30"/>
                  <a:pt x="19" y="30"/>
                </a:cubicBezTo>
                <a:cubicBezTo>
                  <a:pt x="8" y="32"/>
                  <a:pt x="0" y="39"/>
                  <a:pt x="0" y="47"/>
                </a:cubicBezTo>
                <a:cubicBezTo>
                  <a:pt x="0" y="56"/>
                  <a:pt x="8" y="63"/>
                  <a:pt x="19" y="65"/>
                </a:cubicBezTo>
                <a:cubicBezTo>
                  <a:pt x="19" y="84"/>
                  <a:pt x="19" y="84"/>
                  <a:pt x="19" y="84"/>
                </a:cubicBezTo>
                <a:cubicBezTo>
                  <a:pt x="8" y="86"/>
                  <a:pt x="0" y="93"/>
                  <a:pt x="0" y="102"/>
                </a:cubicBezTo>
                <a:cubicBezTo>
                  <a:pt x="0" y="110"/>
                  <a:pt x="8" y="117"/>
                  <a:pt x="19" y="119"/>
                </a:cubicBezTo>
                <a:cubicBezTo>
                  <a:pt x="19" y="138"/>
                  <a:pt x="19" y="138"/>
                  <a:pt x="19" y="138"/>
                </a:cubicBezTo>
                <a:cubicBezTo>
                  <a:pt x="8" y="141"/>
                  <a:pt x="0" y="147"/>
                  <a:pt x="0" y="156"/>
                </a:cubicBezTo>
                <a:cubicBezTo>
                  <a:pt x="0" y="164"/>
                  <a:pt x="8" y="171"/>
                  <a:pt x="19" y="173"/>
                </a:cubicBezTo>
                <a:cubicBezTo>
                  <a:pt x="19" y="193"/>
                  <a:pt x="19" y="193"/>
                  <a:pt x="19" y="193"/>
                </a:cubicBezTo>
                <a:cubicBezTo>
                  <a:pt x="8" y="195"/>
                  <a:pt x="0" y="201"/>
                  <a:pt x="0" y="210"/>
                </a:cubicBezTo>
                <a:cubicBezTo>
                  <a:pt x="0" y="218"/>
                  <a:pt x="8" y="225"/>
                  <a:pt x="19" y="227"/>
                </a:cubicBezTo>
                <a:cubicBezTo>
                  <a:pt x="19" y="247"/>
                  <a:pt x="19" y="247"/>
                  <a:pt x="19" y="247"/>
                </a:cubicBezTo>
                <a:cubicBezTo>
                  <a:pt x="8" y="249"/>
                  <a:pt x="0" y="256"/>
                  <a:pt x="0" y="264"/>
                </a:cubicBezTo>
                <a:cubicBezTo>
                  <a:pt x="0" y="273"/>
                  <a:pt x="8" y="279"/>
                  <a:pt x="19" y="281"/>
                </a:cubicBezTo>
                <a:cubicBezTo>
                  <a:pt x="19" y="301"/>
                  <a:pt x="19" y="301"/>
                  <a:pt x="19" y="301"/>
                </a:cubicBezTo>
                <a:cubicBezTo>
                  <a:pt x="8" y="303"/>
                  <a:pt x="0" y="310"/>
                  <a:pt x="0" y="318"/>
                </a:cubicBezTo>
                <a:cubicBezTo>
                  <a:pt x="0" y="327"/>
                  <a:pt x="8" y="334"/>
                  <a:pt x="19" y="336"/>
                </a:cubicBezTo>
                <a:cubicBezTo>
                  <a:pt x="19" y="355"/>
                  <a:pt x="19" y="355"/>
                  <a:pt x="19" y="355"/>
                </a:cubicBezTo>
                <a:cubicBezTo>
                  <a:pt x="8" y="357"/>
                  <a:pt x="0" y="364"/>
                  <a:pt x="0" y="373"/>
                </a:cubicBezTo>
                <a:cubicBezTo>
                  <a:pt x="0" y="381"/>
                  <a:pt x="8" y="388"/>
                  <a:pt x="19" y="390"/>
                </a:cubicBezTo>
                <a:cubicBezTo>
                  <a:pt x="19" y="407"/>
                  <a:pt x="19" y="407"/>
                  <a:pt x="19" y="407"/>
                </a:cubicBezTo>
                <a:cubicBezTo>
                  <a:pt x="19" y="411"/>
                  <a:pt x="22" y="414"/>
                  <a:pt x="26" y="414"/>
                </a:cubicBezTo>
                <a:cubicBezTo>
                  <a:pt x="294" y="414"/>
                  <a:pt x="294" y="414"/>
                  <a:pt x="294" y="414"/>
                </a:cubicBezTo>
                <a:cubicBezTo>
                  <a:pt x="335" y="414"/>
                  <a:pt x="368" y="381"/>
                  <a:pt x="368" y="340"/>
                </a:cubicBezTo>
                <a:cubicBezTo>
                  <a:pt x="368" y="74"/>
                  <a:pt x="368" y="74"/>
                  <a:pt x="368" y="74"/>
                </a:cubicBezTo>
                <a:cubicBezTo>
                  <a:pt x="368" y="33"/>
                  <a:pt x="335" y="0"/>
                  <a:pt x="294" y="0"/>
                </a:cubicBezTo>
                <a:close/>
                <a:moveTo>
                  <a:pt x="15" y="47"/>
                </a:moveTo>
                <a:cubicBezTo>
                  <a:pt x="15" y="47"/>
                  <a:pt x="17" y="46"/>
                  <a:pt x="19" y="45"/>
                </a:cubicBezTo>
                <a:cubicBezTo>
                  <a:pt x="19" y="50"/>
                  <a:pt x="19" y="50"/>
                  <a:pt x="19" y="50"/>
                </a:cubicBezTo>
                <a:cubicBezTo>
                  <a:pt x="17" y="49"/>
                  <a:pt x="15" y="48"/>
                  <a:pt x="15" y="47"/>
                </a:cubicBezTo>
                <a:close/>
                <a:moveTo>
                  <a:pt x="15" y="102"/>
                </a:moveTo>
                <a:cubicBezTo>
                  <a:pt x="15" y="101"/>
                  <a:pt x="17" y="100"/>
                  <a:pt x="19" y="99"/>
                </a:cubicBezTo>
                <a:cubicBezTo>
                  <a:pt x="19" y="104"/>
                  <a:pt x="19" y="104"/>
                  <a:pt x="19" y="104"/>
                </a:cubicBezTo>
                <a:cubicBezTo>
                  <a:pt x="17" y="103"/>
                  <a:pt x="15" y="102"/>
                  <a:pt x="15" y="102"/>
                </a:cubicBezTo>
                <a:close/>
                <a:moveTo>
                  <a:pt x="15" y="156"/>
                </a:moveTo>
                <a:cubicBezTo>
                  <a:pt x="15" y="155"/>
                  <a:pt x="17" y="154"/>
                  <a:pt x="19" y="154"/>
                </a:cubicBezTo>
                <a:cubicBezTo>
                  <a:pt x="19" y="158"/>
                  <a:pt x="19" y="158"/>
                  <a:pt x="19" y="158"/>
                </a:cubicBezTo>
                <a:cubicBezTo>
                  <a:pt x="17" y="157"/>
                  <a:pt x="15" y="156"/>
                  <a:pt x="15" y="156"/>
                </a:cubicBezTo>
                <a:close/>
                <a:moveTo>
                  <a:pt x="15" y="210"/>
                </a:moveTo>
                <a:cubicBezTo>
                  <a:pt x="15" y="209"/>
                  <a:pt x="17" y="209"/>
                  <a:pt x="19" y="208"/>
                </a:cubicBezTo>
                <a:cubicBezTo>
                  <a:pt x="19" y="212"/>
                  <a:pt x="19" y="212"/>
                  <a:pt x="19" y="212"/>
                </a:cubicBezTo>
                <a:cubicBezTo>
                  <a:pt x="17" y="211"/>
                  <a:pt x="15" y="211"/>
                  <a:pt x="15" y="210"/>
                </a:cubicBezTo>
                <a:close/>
                <a:moveTo>
                  <a:pt x="15" y="264"/>
                </a:moveTo>
                <a:cubicBezTo>
                  <a:pt x="15" y="264"/>
                  <a:pt x="17" y="263"/>
                  <a:pt x="19" y="262"/>
                </a:cubicBezTo>
                <a:cubicBezTo>
                  <a:pt x="19" y="266"/>
                  <a:pt x="19" y="266"/>
                  <a:pt x="19" y="266"/>
                </a:cubicBezTo>
                <a:cubicBezTo>
                  <a:pt x="17" y="266"/>
                  <a:pt x="15" y="265"/>
                  <a:pt x="15" y="264"/>
                </a:cubicBezTo>
                <a:close/>
                <a:moveTo>
                  <a:pt x="15" y="318"/>
                </a:moveTo>
                <a:cubicBezTo>
                  <a:pt x="15" y="318"/>
                  <a:pt x="17" y="317"/>
                  <a:pt x="19" y="316"/>
                </a:cubicBezTo>
                <a:cubicBezTo>
                  <a:pt x="19" y="321"/>
                  <a:pt x="19" y="321"/>
                  <a:pt x="19" y="321"/>
                </a:cubicBezTo>
                <a:cubicBezTo>
                  <a:pt x="17" y="320"/>
                  <a:pt x="15" y="319"/>
                  <a:pt x="15" y="318"/>
                </a:cubicBezTo>
                <a:close/>
                <a:moveTo>
                  <a:pt x="15" y="373"/>
                </a:moveTo>
                <a:cubicBezTo>
                  <a:pt x="15" y="372"/>
                  <a:pt x="17" y="371"/>
                  <a:pt x="19" y="370"/>
                </a:cubicBezTo>
                <a:cubicBezTo>
                  <a:pt x="19" y="375"/>
                  <a:pt x="19" y="375"/>
                  <a:pt x="19" y="375"/>
                </a:cubicBezTo>
                <a:cubicBezTo>
                  <a:pt x="17" y="374"/>
                  <a:pt x="15" y="373"/>
                  <a:pt x="15" y="373"/>
                </a:cubicBezTo>
                <a:close/>
                <a:moveTo>
                  <a:pt x="353" y="340"/>
                </a:moveTo>
                <a:cubicBezTo>
                  <a:pt x="353" y="373"/>
                  <a:pt x="326" y="400"/>
                  <a:pt x="294" y="400"/>
                </a:cubicBezTo>
                <a:cubicBezTo>
                  <a:pt x="34" y="400"/>
                  <a:pt x="34" y="400"/>
                  <a:pt x="34" y="400"/>
                </a:cubicBezTo>
                <a:cubicBezTo>
                  <a:pt x="34" y="370"/>
                  <a:pt x="34" y="370"/>
                  <a:pt x="34" y="370"/>
                </a:cubicBezTo>
                <a:cubicBezTo>
                  <a:pt x="36" y="371"/>
                  <a:pt x="37" y="372"/>
                  <a:pt x="38" y="373"/>
                </a:cubicBezTo>
                <a:cubicBezTo>
                  <a:pt x="38" y="374"/>
                  <a:pt x="39" y="375"/>
                  <a:pt x="38" y="378"/>
                </a:cubicBezTo>
                <a:cubicBezTo>
                  <a:pt x="52" y="382"/>
                  <a:pt x="52" y="382"/>
                  <a:pt x="52" y="382"/>
                </a:cubicBezTo>
                <a:cubicBezTo>
                  <a:pt x="55" y="374"/>
                  <a:pt x="52" y="368"/>
                  <a:pt x="50" y="364"/>
                </a:cubicBezTo>
                <a:cubicBezTo>
                  <a:pt x="46" y="360"/>
                  <a:pt x="41" y="357"/>
                  <a:pt x="34" y="355"/>
                </a:cubicBezTo>
                <a:cubicBezTo>
                  <a:pt x="34" y="316"/>
                  <a:pt x="34" y="316"/>
                  <a:pt x="34" y="316"/>
                </a:cubicBezTo>
                <a:cubicBezTo>
                  <a:pt x="36" y="317"/>
                  <a:pt x="37" y="318"/>
                  <a:pt x="38" y="319"/>
                </a:cubicBezTo>
                <a:cubicBezTo>
                  <a:pt x="38" y="319"/>
                  <a:pt x="39" y="321"/>
                  <a:pt x="38" y="324"/>
                </a:cubicBezTo>
                <a:cubicBezTo>
                  <a:pt x="52" y="328"/>
                  <a:pt x="52" y="328"/>
                  <a:pt x="52" y="328"/>
                </a:cubicBezTo>
                <a:cubicBezTo>
                  <a:pt x="55" y="320"/>
                  <a:pt x="52" y="314"/>
                  <a:pt x="50" y="310"/>
                </a:cubicBezTo>
                <a:cubicBezTo>
                  <a:pt x="46" y="306"/>
                  <a:pt x="41" y="302"/>
                  <a:pt x="34" y="301"/>
                </a:cubicBezTo>
                <a:cubicBezTo>
                  <a:pt x="34" y="262"/>
                  <a:pt x="34" y="262"/>
                  <a:pt x="34" y="262"/>
                </a:cubicBezTo>
                <a:cubicBezTo>
                  <a:pt x="36" y="263"/>
                  <a:pt x="37" y="264"/>
                  <a:pt x="38" y="265"/>
                </a:cubicBezTo>
                <a:cubicBezTo>
                  <a:pt x="38" y="265"/>
                  <a:pt x="39" y="266"/>
                  <a:pt x="38" y="269"/>
                </a:cubicBezTo>
                <a:cubicBezTo>
                  <a:pt x="52" y="274"/>
                  <a:pt x="52" y="274"/>
                  <a:pt x="52" y="274"/>
                </a:cubicBezTo>
                <a:cubicBezTo>
                  <a:pt x="55" y="265"/>
                  <a:pt x="52" y="260"/>
                  <a:pt x="50" y="256"/>
                </a:cubicBezTo>
                <a:cubicBezTo>
                  <a:pt x="46" y="251"/>
                  <a:pt x="41" y="248"/>
                  <a:pt x="34" y="247"/>
                </a:cubicBezTo>
                <a:cubicBezTo>
                  <a:pt x="34" y="208"/>
                  <a:pt x="34" y="208"/>
                  <a:pt x="34" y="208"/>
                </a:cubicBezTo>
                <a:cubicBezTo>
                  <a:pt x="36" y="209"/>
                  <a:pt x="37" y="210"/>
                  <a:pt x="38" y="211"/>
                </a:cubicBezTo>
                <a:cubicBezTo>
                  <a:pt x="38" y="211"/>
                  <a:pt x="39" y="212"/>
                  <a:pt x="38" y="215"/>
                </a:cubicBezTo>
                <a:cubicBezTo>
                  <a:pt x="52" y="220"/>
                  <a:pt x="52" y="220"/>
                  <a:pt x="52" y="220"/>
                </a:cubicBezTo>
                <a:cubicBezTo>
                  <a:pt x="55" y="211"/>
                  <a:pt x="52" y="205"/>
                  <a:pt x="50" y="202"/>
                </a:cubicBezTo>
                <a:cubicBezTo>
                  <a:pt x="46" y="197"/>
                  <a:pt x="41" y="194"/>
                  <a:pt x="34" y="193"/>
                </a:cubicBezTo>
                <a:cubicBezTo>
                  <a:pt x="34" y="154"/>
                  <a:pt x="34" y="154"/>
                  <a:pt x="34" y="154"/>
                </a:cubicBezTo>
                <a:cubicBezTo>
                  <a:pt x="36" y="154"/>
                  <a:pt x="37" y="155"/>
                  <a:pt x="38" y="157"/>
                </a:cubicBezTo>
                <a:cubicBezTo>
                  <a:pt x="38" y="157"/>
                  <a:pt x="39" y="158"/>
                  <a:pt x="38" y="161"/>
                </a:cubicBezTo>
                <a:cubicBezTo>
                  <a:pt x="52" y="165"/>
                  <a:pt x="52" y="165"/>
                  <a:pt x="52" y="165"/>
                </a:cubicBezTo>
                <a:cubicBezTo>
                  <a:pt x="55" y="157"/>
                  <a:pt x="52" y="151"/>
                  <a:pt x="50" y="148"/>
                </a:cubicBezTo>
                <a:cubicBezTo>
                  <a:pt x="46" y="143"/>
                  <a:pt x="41" y="140"/>
                  <a:pt x="34" y="138"/>
                </a:cubicBezTo>
                <a:cubicBezTo>
                  <a:pt x="34" y="100"/>
                  <a:pt x="34" y="100"/>
                  <a:pt x="34" y="100"/>
                </a:cubicBezTo>
                <a:cubicBezTo>
                  <a:pt x="36" y="100"/>
                  <a:pt x="37" y="101"/>
                  <a:pt x="38" y="102"/>
                </a:cubicBezTo>
                <a:cubicBezTo>
                  <a:pt x="38" y="103"/>
                  <a:pt x="39" y="104"/>
                  <a:pt x="38" y="107"/>
                </a:cubicBezTo>
                <a:cubicBezTo>
                  <a:pt x="52" y="111"/>
                  <a:pt x="52" y="111"/>
                  <a:pt x="52" y="111"/>
                </a:cubicBezTo>
                <a:cubicBezTo>
                  <a:pt x="55" y="103"/>
                  <a:pt x="52" y="97"/>
                  <a:pt x="50" y="94"/>
                </a:cubicBezTo>
                <a:cubicBezTo>
                  <a:pt x="46" y="89"/>
                  <a:pt x="41" y="86"/>
                  <a:pt x="34" y="84"/>
                </a:cubicBezTo>
                <a:cubicBezTo>
                  <a:pt x="34" y="45"/>
                  <a:pt x="34" y="45"/>
                  <a:pt x="34" y="45"/>
                </a:cubicBezTo>
                <a:cubicBezTo>
                  <a:pt x="36" y="46"/>
                  <a:pt x="37" y="47"/>
                  <a:pt x="38" y="48"/>
                </a:cubicBezTo>
                <a:cubicBezTo>
                  <a:pt x="38" y="49"/>
                  <a:pt x="39" y="50"/>
                  <a:pt x="38" y="53"/>
                </a:cubicBezTo>
                <a:cubicBezTo>
                  <a:pt x="52" y="57"/>
                  <a:pt x="52" y="57"/>
                  <a:pt x="52" y="57"/>
                </a:cubicBezTo>
                <a:cubicBezTo>
                  <a:pt x="55" y="49"/>
                  <a:pt x="52" y="43"/>
                  <a:pt x="50" y="39"/>
                </a:cubicBezTo>
                <a:cubicBezTo>
                  <a:pt x="46" y="35"/>
                  <a:pt x="41" y="31"/>
                  <a:pt x="34" y="30"/>
                </a:cubicBezTo>
                <a:cubicBezTo>
                  <a:pt x="34" y="15"/>
                  <a:pt x="34" y="15"/>
                  <a:pt x="34" y="15"/>
                </a:cubicBezTo>
                <a:cubicBezTo>
                  <a:pt x="294" y="15"/>
                  <a:pt x="294" y="15"/>
                  <a:pt x="294" y="15"/>
                </a:cubicBezTo>
                <a:cubicBezTo>
                  <a:pt x="326" y="15"/>
                  <a:pt x="353" y="41"/>
                  <a:pt x="353" y="74"/>
                </a:cubicBezTo>
                <a:lnTo>
                  <a:pt x="353" y="34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endParaRPr lang="en-US"/>
          </a:p>
        </p:txBody>
      </p:sp>
      <p:sp>
        <p:nvSpPr>
          <p:cNvPr id="35" name="Freeform 88"/>
          <p:cNvSpPr>
            <a:spLocks noEditPoints="1"/>
          </p:cNvSpPr>
          <p:nvPr/>
        </p:nvSpPr>
        <p:spPr bwMode="auto">
          <a:xfrm>
            <a:off x="9469263" y="3516466"/>
            <a:ext cx="936104" cy="920646"/>
          </a:xfrm>
          <a:custGeom>
            <a:avLst/>
            <a:gdLst>
              <a:gd name="T0" fmla="*/ 2147483646 w 510"/>
              <a:gd name="T1" fmla="*/ 0 h 435"/>
              <a:gd name="T2" fmla="*/ 2147483646 w 510"/>
              <a:gd name="T3" fmla="*/ 0 h 435"/>
              <a:gd name="T4" fmla="*/ 0 w 510"/>
              <a:gd name="T5" fmla="*/ 2147483646 h 435"/>
              <a:gd name="T6" fmla="*/ 0 w 510"/>
              <a:gd name="T7" fmla="*/ 2147483646 h 435"/>
              <a:gd name="T8" fmla="*/ 2147483646 w 510"/>
              <a:gd name="T9" fmla="*/ 2147483646 h 435"/>
              <a:gd name="T10" fmla="*/ 2147483646 w 510"/>
              <a:gd name="T11" fmla="*/ 2147483646 h 435"/>
              <a:gd name="T12" fmla="*/ 2147483646 w 510"/>
              <a:gd name="T13" fmla="*/ 2147483646 h 435"/>
              <a:gd name="T14" fmla="*/ 2147483646 w 510"/>
              <a:gd name="T15" fmla="*/ 2147483646 h 435"/>
              <a:gd name="T16" fmla="*/ 2147483646 w 510"/>
              <a:gd name="T17" fmla="*/ 2147483646 h 435"/>
              <a:gd name="T18" fmla="*/ 2147483646 w 510"/>
              <a:gd name="T19" fmla="*/ 2147483646 h 435"/>
              <a:gd name="T20" fmla="*/ 2147483646 w 510"/>
              <a:gd name="T21" fmla="*/ 2147483646 h 435"/>
              <a:gd name="T22" fmla="*/ 2147483646 w 510"/>
              <a:gd name="T23" fmla="*/ 2147483646 h 435"/>
              <a:gd name="T24" fmla="*/ 2147483646 w 510"/>
              <a:gd name="T25" fmla="*/ 2147483646 h 435"/>
              <a:gd name="T26" fmla="*/ 2147483646 w 510"/>
              <a:gd name="T27" fmla="*/ 2147483646 h 435"/>
              <a:gd name="T28" fmla="*/ 2147483646 w 510"/>
              <a:gd name="T29" fmla="*/ 0 h 435"/>
              <a:gd name="T30" fmla="*/ 2147483646 w 510"/>
              <a:gd name="T31" fmla="*/ 2147483646 h 435"/>
              <a:gd name="T32" fmla="*/ 2147483646 w 510"/>
              <a:gd name="T33" fmla="*/ 2147483646 h 435"/>
              <a:gd name="T34" fmla="*/ 2147483646 w 510"/>
              <a:gd name="T35" fmla="*/ 2147483646 h 435"/>
              <a:gd name="T36" fmla="*/ 2147483646 w 510"/>
              <a:gd name="T37" fmla="*/ 2147483646 h 435"/>
              <a:gd name="T38" fmla="*/ 2147483646 w 510"/>
              <a:gd name="T39" fmla="*/ 2147483646 h 435"/>
              <a:gd name="T40" fmla="*/ 2147483646 w 510"/>
              <a:gd name="T41" fmla="*/ 2147483646 h 435"/>
              <a:gd name="T42" fmla="*/ 2147483646 w 510"/>
              <a:gd name="T43" fmla="*/ 2147483646 h 435"/>
              <a:gd name="T44" fmla="*/ 2147483646 w 510"/>
              <a:gd name="T45" fmla="*/ 2147483646 h 435"/>
              <a:gd name="T46" fmla="*/ 2147483646 w 510"/>
              <a:gd name="T47" fmla="*/ 2147483646 h 4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10"/>
              <a:gd name="T73" fmla="*/ 0 h 435"/>
              <a:gd name="T74" fmla="*/ 510 w 510"/>
              <a:gd name="T75" fmla="*/ 435 h 4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a:noFill/>
          </a:ln>
          <a:extLst>
            <a:ext uri="{91240B29-F687-4F45-9708-019B960494DF}">
              <a14:hiddenLine xmlns:a14="http://schemas.microsoft.com/office/drawing/2010/main" w="25400" cap="flat" cmpd="sng">
                <a:solidFill>
                  <a:srgbClr val="718841"/>
                </a:solidFill>
                <a:miter lim="800000"/>
                <a:headEnd/>
                <a:tailEnd/>
              </a14:hiddenLine>
            </a:ext>
          </a:extLst>
        </p:spPr>
        <p:txBody>
          <a:bodyPr lIns="0" tIns="34425" rIns="68851" bIns="34425" anchor="ctr"/>
          <a:lstStyle/>
          <a:p>
            <a:endParaRPr lang="zh-CN" altLang="en-US"/>
          </a:p>
        </p:txBody>
      </p:sp>
      <p:sp>
        <p:nvSpPr>
          <p:cNvPr id="36" name="Freeform 86"/>
          <p:cNvSpPr>
            <a:spLocks noEditPoints="1" noChangeArrowheads="1"/>
          </p:cNvSpPr>
          <p:nvPr/>
        </p:nvSpPr>
        <p:spPr bwMode="auto">
          <a:xfrm>
            <a:off x="6300911" y="3789040"/>
            <a:ext cx="580816" cy="50915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2"/>
              <a:gd name="T97" fmla="*/ 0 h 294"/>
              <a:gd name="T98" fmla="*/ 292 w 292"/>
              <a:gd name="T99" fmla="*/ 294 h 29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lIns="0"/>
          <a:lstStyle/>
          <a:p>
            <a:pPr algn="ctr" eaLnBrk="1" hangingPunct="1">
              <a:buFont typeface="Arial" pitchFamily="34" charset="0"/>
              <a:buNone/>
              <a:defRPr/>
            </a:pPr>
            <a:endParaRPr lang="zh-CN" altLang="zh-CN" sz="1000">
              <a:ea typeface="宋体" pitchFamily="2" charset="-122"/>
              <a:cs typeface="Franklin Gothic Book" panose="020B0503020102020204" pitchFamily="34" charset="0"/>
              <a:sym typeface="Franklin Gothic Book" panose="020B0503020102020204" pitchFamily="34" charset="0"/>
            </a:endParaRPr>
          </a:p>
        </p:txBody>
      </p:sp>
      <p:sp>
        <p:nvSpPr>
          <p:cNvPr id="37" name="Freeform 88"/>
          <p:cNvSpPr>
            <a:spLocks noEditPoints="1" noChangeArrowheads="1"/>
          </p:cNvSpPr>
          <p:nvPr/>
        </p:nvSpPr>
        <p:spPr bwMode="auto">
          <a:xfrm>
            <a:off x="6940294" y="3789040"/>
            <a:ext cx="296721" cy="275162"/>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8"/>
              <a:gd name="T157" fmla="*/ 0 h 160"/>
              <a:gd name="T158" fmla="*/ 148 w 148"/>
              <a:gd name="T159" fmla="*/ 160 h 1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lIns="0"/>
          <a:lstStyle/>
          <a:p>
            <a:pPr algn="ctr" eaLnBrk="1" hangingPunct="1">
              <a:buFont typeface="Arial" pitchFamily="34" charset="0"/>
              <a:buNone/>
              <a:defRPr/>
            </a:pPr>
            <a:endParaRPr lang="zh-CN" altLang="zh-CN" sz="1000">
              <a:ea typeface="宋体" pitchFamily="2" charset="-122"/>
              <a:cs typeface="Franklin Gothic Book" panose="020B0503020102020204" pitchFamily="34" charset="0"/>
              <a:sym typeface="Franklin Gothic Book" panose="020B0503020102020204" pitchFamily="34" charset="0"/>
            </a:endParaRPr>
          </a:p>
        </p:txBody>
      </p:sp>
      <p:sp>
        <p:nvSpPr>
          <p:cNvPr id="18" name="矩形 107"/>
          <p:cNvSpPr>
            <a:spLocks/>
          </p:cNvSpPr>
          <p:nvPr/>
        </p:nvSpPr>
        <p:spPr bwMode="auto">
          <a:xfrm>
            <a:off x="7426472" y="2440274"/>
            <a:ext cx="2943112" cy="1971799"/>
          </a:xfrm>
          <a:prstGeom prst="rect">
            <a:avLst/>
          </a:prstGeom>
          <a:solidFill>
            <a:schemeClr val="accent6"/>
          </a:solidFill>
          <a:ln>
            <a:noFill/>
          </a:ln>
          <a:extLst/>
        </p:spPr>
        <p:txBody>
          <a:bodyPr lIns="137708" tIns="35240" rIns="68851" bIns="34425" anchor="ctr"/>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eaLnBrk="1" hangingPunct="1">
              <a:lnSpc>
                <a:spcPct val="0"/>
              </a:lnSpc>
            </a:pPr>
            <a:endParaRPr lang="zh-CN" altLang="en-US" sz="1600" dirty="0">
              <a:solidFill>
                <a:schemeClr val="bg1"/>
              </a:solidFill>
              <a:sym typeface="微软雅黑" panose="020B0503020204020204" pitchFamily="34" charset="-122"/>
            </a:endParaRPr>
          </a:p>
        </p:txBody>
      </p:sp>
      <p:sp>
        <p:nvSpPr>
          <p:cNvPr id="19" name="Rectangle 17"/>
          <p:cNvSpPr>
            <a:spLocks/>
          </p:cNvSpPr>
          <p:nvPr/>
        </p:nvSpPr>
        <p:spPr bwMode="auto">
          <a:xfrm>
            <a:off x="9604637" y="3547977"/>
            <a:ext cx="230924" cy="203830"/>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20" name="Rectangle 18"/>
          <p:cNvSpPr>
            <a:spLocks/>
          </p:cNvSpPr>
          <p:nvPr/>
        </p:nvSpPr>
        <p:spPr bwMode="auto">
          <a:xfrm>
            <a:off x="9872689" y="3547977"/>
            <a:ext cx="208863" cy="203830"/>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25" name="Rectangle 19"/>
          <p:cNvSpPr>
            <a:spLocks/>
          </p:cNvSpPr>
          <p:nvPr/>
        </p:nvSpPr>
        <p:spPr bwMode="auto">
          <a:xfrm>
            <a:off x="9604637" y="3794006"/>
            <a:ext cx="230924" cy="260184"/>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26" name="Rectangle 20"/>
          <p:cNvSpPr>
            <a:spLocks/>
          </p:cNvSpPr>
          <p:nvPr/>
        </p:nvSpPr>
        <p:spPr bwMode="auto">
          <a:xfrm>
            <a:off x="9872689" y="3794006"/>
            <a:ext cx="208863" cy="260184"/>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38" name="TextBox 37"/>
          <p:cNvSpPr txBox="1"/>
          <p:nvPr/>
        </p:nvSpPr>
        <p:spPr>
          <a:xfrm>
            <a:off x="7475130" y="2602581"/>
            <a:ext cx="2130711"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3</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数据容灾系统</a:t>
            </a:r>
          </a:p>
        </p:txBody>
      </p:sp>
    </p:spTree>
    <p:extLst>
      <p:ext uri="{BB962C8B-B14F-4D97-AF65-F5344CB8AC3E}">
        <p14:creationId xmlns:p14="http://schemas.microsoft.com/office/powerpoint/2010/main" val="30068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1"/>
                                        </p:tgtEl>
                                      </p:cBhvr>
                                    </p:animEffect>
                                    <p:animScale>
                                      <p:cBhvr>
                                        <p:cTn id="7" dur="250" autoRev="1" fill="hold"/>
                                        <p:tgtEl>
                                          <p:spTgt spid="2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txBox="1">
            <a:spLocks noGrp="1" noChangeArrowheads="1"/>
          </p:cNvSpPr>
          <p:nvPr/>
        </p:nvSpPr>
        <p:spPr bwMode="auto">
          <a:xfrm>
            <a:off x="9103660" y="6564826"/>
            <a:ext cx="2840946" cy="2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3" tIns="45542" rIns="91083" bIns="45542"/>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lgn="r" eaLnBrk="1" hangingPunct="1"/>
            <a:fld id="{50703CF7-099B-4F35-BD9A-CAEC44FC83EC}" type="slidenum">
              <a:rPr lang="zh-CN" altLang="en-US" sz="1400">
                <a:solidFill>
                  <a:schemeClr val="tx1"/>
                </a:solidFill>
                <a:latin typeface="Arial" charset="0"/>
                <a:sym typeface="Arial" charset="0"/>
              </a:rPr>
              <a:pPr algn="r" eaLnBrk="1" hangingPunct="1"/>
              <a:t>11</a:t>
            </a:fld>
            <a:endParaRPr lang="en-US" altLang="zh-CN" sz="1700" dirty="0">
              <a:ea typeface="微软雅黑" pitchFamily="34" charset="-122"/>
              <a:sym typeface="Arial" charset="0"/>
            </a:endParaRPr>
          </a:p>
        </p:txBody>
      </p:sp>
      <p:sp>
        <p:nvSpPr>
          <p:cNvPr id="28676" name="Rectangle 2"/>
          <p:cNvSpPr>
            <a:spLocks noChangeArrowheads="1"/>
          </p:cNvSpPr>
          <p:nvPr/>
        </p:nvSpPr>
        <p:spPr bwMode="auto">
          <a:xfrm>
            <a:off x="0" y="823073"/>
            <a:ext cx="12169775" cy="5741753"/>
          </a:xfrm>
          <a:prstGeom prst="rect">
            <a:avLst/>
          </a:prstGeom>
          <a:ln/>
          <a:extLst/>
        </p:spPr>
        <p:style>
          <a:lnRef idx="1">
            <a:schemeClr val="accent3"/>
          </a:lnRef>
          <a:fillRef idx="2">
            <a:schemeClr val="accent3"/>
          </a:fillRef>
          <a:effectRef idx="1">
            <a:schemeClr val="accent3"/>
          </a:effectRef>
          <a:fontRef idx="minor">
            <a:schemeClr val="dk1"/>
          </a:fontRef>
        </p:style>
        <p:txBody>
          <a:bodyPr lIns="91103" tIns="67519" rIns="91103" bIns="0"/>
          <a:lstStyle>
            <a:lvl1pPr>
              <a:defRPr sz="3600">
                <a:solidFill>
                  <a:schemeClr val="tx2"/>
                </a:solidFill>
                <a:latin typeface="微软雅黑" pitchFamily="34" charset="-122"/>
                <a:ea typeface="宋体" pitchFamily="2" charset="-122"/>
              </a:defRPr>
            </a:lvl1pPr>
            <a:lvl2pPr marL="742950" indent="-285750">
              <a:defRPr sz="3600">
                <a:solidFill>
                  <a:schemeClr val="tx2"/>
                </a:solidFill>
                <a:latin typeface="微软雅黑" pitchFamily="34" charset="-122"/>
                <a:ea typeface="宋体" pitchFamily="2" charset="-122"/>
              </a:defRPr>
            </a:lvl2pPr>
            <a:lvl3pPr marL="1143000" indent="-228600">
              <a:defRPr sz="3600">
                <a:solidFill>
                  <a:schemeClr val="tx2"/>
                </a:solidFill>
                <a:latin typeface="微软雅黑" pitchFamily="34" charset="-122"/>
                <a:ea typeface="宋体" pitchFamily="2" charset="-122"/>
              </a:defRPr>
            </a:lvl3pPr>
            <a:lvl4pPr marL="1600200" indent="-228600">
              <a:defRPr sz="3600">
                <a:solidFill>
                  <a:schemeClr val="tx2"/>
                </a:solidFill>
                <a:latin typeface="微软雅黑" pitchFamily="34" charset="-122"/>
                <a:ea typeface="宋体" pitchFamily="2" charset="-122"/>
              </a:defRPr>
            </a:lvl4pPr>
            <a:lvl5pPr marL="2057400" indent="-228600">
              <a:defRPr sz="3600">
                <a:solidFill>
                  <a:schemeClr val="tx2"/>
                </a:solidFill>
                <a:latin typeface="微软雅黑" pitchFamily="34" charset="-122"/>
                <a:ea typeface="宋体" pitchFamily="2"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9pPr>
          </a:lstStyle>
          <a:p>
            <a:pPr>
              <a:lnSpc>
                <a:spcPct val="150000"/>
              </a:lnSpc>
              <a:buSzPct val="100000"/>
              <a:defRPr/>
            </a:pPr>
            <a:r>
              <a:rPr lang="zh-CN" altLang="en-US" sz="2400" dirty="0" smtClean="0">
                <a:solidFill>
                  <a:schemeClr val="tx1"/>
                </a:solidFill>
                <a:ea typeface="微软雅黑" pitchFamily="34" charset="-122"/>
              </a:rPr>
              <a:t>   电子认证平台提供电子签名。</a:t>
            </a:r>
            <a:endParaRPr lang="zh-CN" altLang="en-US" sz="2400" dirty="0">
              <a:solidFill>
                <a:schemeClr val="tx1"/>
              </a:solidFill>
              <a:ea typeface="微软雅黑" pitchFamily="34" charset="-122"/>
            </a:endParaRPr>
          </a:p>
          <a:p>
            <a:pPr eaLnBrk="1" hangingPunct="1">
              <a:lnSpc>
                <a:spcPct val="150000"/>
              </a:lnSpc>
              <a:buSzPct val="100000"/>
              <a:buFont typeface="Arial" pitchFamily="34" charset="0"/>
              <a:buNone/>
              <a:defRPr/>
            </a:pPr>
            <a:endParaRPr lang="zh-CN" altLang="en-US" sz="1700" dirty="0">
              <a:solidFill>
                <a:schemeClr val="tx1"/>
              </a:solidFill>
              <a:ea typeface="微软雅黑" pitchFamily="34" charset="-122"/>
            </a:endParaRPr>
          </a:p>
        </p:txBody>
      </p:sp>
      <p:sp>
        <p:nvSpPr>
          <p:cNvPr id="6" name="标题 1"/>
          <p:cNvSpPr txBox="1">
            <a:spLocks noChangeArrowheads="1"/>
          </p:cNvSpPr>
          <p:nvPr/>
        </p:nvSpPr>
        <p:spPr bwMode="auto">
          <a:xfrm>
            <a:off x="0" y="116633"/>
            <a:ext cx="9932312" cy="70644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lvl1pPr algn="l" rtl="0" eaLnBrk="0" fontAlgn="base" hangingPunct="0">
              <a:spcBef>
                <a:spcPct val="0"/>
              </a:spcBef>
              <a:spcAft>
                <a:spcPct val="0"/>
              </a:spcAft>
              <a:defRPr sz="2800" b="1" kern="1200">
                <a:solidFill>
                  <a:srgbClr val="1081C4"/>
                </a:solidFill>
                <a:latin typeface="微软雅黑" pitchFamily="34" charset="-122"/>
                <a:ea typeface="微软雅黑" pitchFamily="34" charset="-122"/>
                <a:cs typeface="+mj-cs"/>
              </a:defRPr>
            </a:lvl1pPr>
            <a:lvl2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2pPr>
            <a:lvl3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3pPr>
            <a:lvl4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4pPr>
            <a:lvl5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5pPr>
            <a:lvl6pPr marL="457200" algn="l" rtl="0" fontAlgn="base">
              <a:spcBef>
                <a:spcPct val="0"/>
              </a:spcBef>
              <a:spcAft>
                <a:spcPct val="0"/>
              </a:spcAft>
              <a:defRPr sz="2800" b="1">
                <a:solidFill>
                  <a:srgbClr val="1081C4"/>
                </a:solidFill>
                <a:latin typeface="微软雅黑" pitchFamily="34" charset="-122"/>
                <a:ea typeface="微软雅黑" pitchFamily="34" charset="-122"/>
              </a:defRPr>
            </a:lvl6pPr>
            <a:lvl7pPr marL="914400" algn="l" rtl="0" fontAlgn="base">
              <a:spcBef>
                <a:spcPct val="0"/>
              </a:spcBef>
              <a:spcAft>
                <a:spcPct val="0"/>
              </a:spcAft>
              <a:defRPr sz="2800" b="1">
                <a:solidFill>
                  <a:srgbClr val="1081C4"/>
                </a:solidFill>
                <a:latin typeface="微软雅黑" pitchFamily="34" charset="-122"/>
                <a:ea typeface="微软雅黑" pitchFamily="34" charset="-122"/>
              </a:defRPr>
            </a:lvl7pPr>
            <a:lvl8pPr marL="1371600" algn="l" rtl="0" fontAlgn="base">
              <a:spcBef>
                <a:spcPct val="0"/>
              </a:spcBef>
              <a:spcAft>
                <a:spcPct val="0"/>
              </a:spcAft>
              <a:defRPr sz="2800" b="1">
                <a:solidFill>
                  <a:srgbClr val="1081C4"/>
                </a:solidFill>
                <a:latin typeface="微软雅黑" pitchFamily="34" charset="-122"/>
                <a:ea typeface="微软雅黑" pitchFamily="34" charset="-122"/>
              </a:defRPr>
            </a:lvl8pPr>
            <a:lvl9pPr marL="1828800" algn="l" rtl="0" fontAlgn="base">
              <a:spcBef>
                <a:spcPct val="0"/>
              </a:spcBef>
              <a:spcAft>
                <a:spcPct val="0"/>
              </a:spcAft>
              <a:defRPr sz="2800" b="1">
                <a:solidFill>
                  <a:srgbClr val="1081C4"/>
                </a:solidFill>
                <a:latin typeface="微软雅黑" pitchFamily="34" charset="-122"/>
                <a:ea typeface="微软雅黑" pitchFamily="34" charset="-122"/>
              </a:defRPr>
            </a:lvl9pPr>
          </a:lstStyle>
          <a:p>
            <a:pPr eaLnBrk="1" hangingPunct="1"/>
            <a:r>
              <a:rPr lang="en-US" altLang="zh-CN" sz="2300" dirty="0">
                <a:sym typeface="微软雅黑" pitchFamily="34" charset="-122"/>
              </a:rPr>
              <a:t>1</a:t>
            </a:r>
            <a:r>
              <a:rPr lang="zh-CN" altLang="en-US" sz="2300" dirty="0" smtClean="0">
                <a:sym typeface="微软雅黑" pitchFamily="34" charset="-122"/>
              </a:rPr>
              <a:t>、解决的问题</a:t>
            </a:r>
            <a:endParaRPr lang="zh-CN" altLang="en-US" sz="2300" dirty="0"/>
          </a:p>
        </p:txBody>
      </p:sp>
      <p:grpSp>
        <p:nvGrpSpPr>
          <p:cNvPr id="20" name="组合 19"/>
          <p:cNvGrpSpPr/>
          <p:nvPr/>
        </p:nvGrpSpPr>
        <p:grpSpPr>
          <a:xfrm>
            <a:off x="210712" y="2002809"/>
            <a:ext cx="2414300" cy="3206041"/>
            <a:chOff x="521232" y="2210963"/>
            <a:chExt cx="2767976" cy="3401716"/>
          </a:xfrm>
          <a:solidFill>
            <a:schemeClr val="accent2"/>
          </a:solidFill>
        </p:grpSpPr>
        <p:sp>
          <p:nvSpPr>
            <p:cNvPr id="21" name="Rectangle 8"/>
            <p:cNvSpPr/>
            <p:nvPr/>
          </p:nvSpPr>
          <p:spPr bwMode="auto">
            <a:xfrm>
              <a:off x="737256" y="2210963"/>
              <a:ext cx="2551952" cy="3401716"/>
            </a:xfrm>
            <a:prstGeom prst="rect">
              <a:avLst/>
            </a:prstGeom>
            <a:grp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68" tIns="34285" rIns="68568" bIns="34285" numCol="1" rtlCol="0" anchor="b" anchorCtr="0" compatLnSpc="1">
              <a:prstTxWarp prst="textNoShape">
                <a:avLst/>
              </a:prstTxWarp>
            </a:bodyPr>
            <a:lstStyle/>
            <a:p>
              <a:pPr defTabSz="685495" fontAlgn="base">
                <a:spcBef>
                  <a:spcPct val="0"/>
                </a:spcBef>
                <a:spcAft>
                  <a:spcPct val="0"/>
                </a:spcAft>
              </a:pPr>
              <a:endParaRPr lang="en-US" sz="240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22" name="Text Box 11"/>
            <p:cNvSpPr txBox="1">
              <a:spLocks noChangeArrowheads="1"/>
            </p:cNvSpPr>
            <p:nvPr/>
          </p:nvSpPr>
          <p:spPr bwMode="auto">
            <a:xfrm>
              <a:off x="521232" y="2210963"/>
              <a:ext cx="653132" cy="64633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defPPr>
                <a:defRPr lang="zh-CN"/>
              </a:defPPr>
              <a:lvl1pPr algn="r" eaLnBrk="1" hangingPunct="1">
                <a:spcBef>
                  <a:spcPct val="50000"/>
                </a:spcBef>
                <a:defRPr sz="7200">
                  <a:solidFill>
                    <a:schemeClr val="bg1"/>
                  </a:solidFill>
                  <a:latin typeface="Impact" pitchFamily="34" charset="0"/>
                  <a:ea typeface="微软雅黑" pitchFamily="34"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0" marR="0" lvl="0" indent="0" algn="r" defTabSz="914400" eaLnBrk="1" fontAlgn="auto" latinLnBrk="0" hangingPunct="1">
                <a:lnSpc>
                  <a:spcPct val="100000"/>
                </a:lnSpc>
                <a:spcBef>
                  <a:spcPct val="5000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Impact" pitchFamily="34" charset="0"/>
                  <a:ea typeface="微软雅黑" pitchFamily="34" charset="-122"/>
                </a:rPr>
                <a:t>1</a:t>
              </a:r>
            </a:p>
          </p:txBody>
        </p:sp>
      </p:grpSp>
      <p:grpSp>
        <p:nvGrpSpPr>
          <p:cNvPr id="23" name="组合 22"/>
          <p:cNvGrpSpPr/>
          <p:nvPr/>
        </p:nvGrpSpPr>
        <p:grpSpPr>
          <a:xfrm>
            <a:off x="4891232" y="2017008"/>
            <a:ext cx="2326567" cy="3206041"/>
            <a:chOff x="6065848" y="2204813"/>
            <a:chExt cx="2667390" cy="3401716"/>
          </a:xfrm>
          <a:solidFill>
            <a:schemeClr val="accent4"/>
          </a:solidFill>
        </p:grpSpPr>
        <p:sp>
          <p:nvSpPr>
            <p:cNvPr id="24" name="Rectangle 3"/>
            <p:cNvSpPr/>
            <p:nvPr/>
          </p:nvSpPr>
          <p:spPr bwMode="auto">
            <a:xfrm>
              <a:off x="6181286" y="2204813"/>
              <a:ext cx="2551952" cy="3401716"/>
            </a:xfrm>
            <a:prstGeom prst="rect">
              <a:avLst/>
            </a:prstGeom>
            <a:grp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68" tIns="34285" rIns="68568" bIns="34285" numCol="1" rtlCol="0" anchor="b" anchorCtr="0" compatLnSpc="1">
              <a:prstTxWarp prst="textNoShape">
                <a:avLst/>
              </a:prstTxWarp>
            </a:bodyPr>
            <a:lstStyle/>
            <a:p>
              <a:pPr defTabSz="685495"/>
              <a:endParaRPr lang="en-US" sz="240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25" name="Text Box 12"/>
            <p:cNvSpPr txBox="1">
              <a:spLocks noChangeArrowheads="1"/>
            </p:cNvSpPr>
            <p:nvPr/>
          </p:nvSpPr>
          <p:spPr bwMode="auto">
            <a:xfrm>
              <a:off x="6065848" y="2262622"/>
              <a:ext cx="653132" cy="64633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defPPr>
                <a:defRPr lang="zh-CN"/>
              </a:defPPr>
              <a:lvl1pPr marL="0" marR="0" lvl="0" indent="0" algn="r" defTabSz="914400" eaLnBrk="1" fontAlgn="auto" latinLnBrk="0" hangingPunct="1">
                <a:lnSpc>
                  <a:spcPct val="100000"/>
                </a:lnSpc>
                <a:spcBef>
                  <a:spcPct val="50000"/>
                </a:spcBef>
                <a:spcAft>
                  <a:spcPts val="0"/>
                </a:spcAft>
                <a:buClrTx/>
                <a:buSzTx/>
                <a:buFontTx/>
                <a:buNone/>
                <a:tabLst/>
                <a:defRPr kumimoji="0" sz="3600" b="0" i="0" u="none" strike="noStrike" kern="0" cap="none" spc="0" normalizeH="0" baseline="0">
                  <a:ln>
                    <a:noFill/>
                  </a:ln>
                  <a:solidFill>
                    <a:sysClr val="window" lastClr="FFFFFF"/>
                  </a:solidFill>
                  <a:effectLst/>
                  <a:uLnTx/>
                  <a:uFillTx/>
                  <a:latin typeface="Impact" pitchFamily="34" charset="0"/>
                  <a:ea typeface="微软雅黑" pitchFamily="34"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dirty="0"/>
                <a:t>3</a:t>
              </a:r>
            </a:p>
          </p:txBody>
        </p:sp>
      </p:grpSp>
      <p:grpSp>
        <p:nvGrpSpPr>
          <p:cNvPr id="26" name="组合 25"/>
          <p:cNvGrpSpPr/>
          <p:nvPr/>
        </p:nvGrpSpPr>
        <p:grpSpPr>
          <a:xfrm>
            <a:off x="2586976" y="2017008"/>
            <a:ext cx="2339031" cy="3206041"/>
            <a:chOff x="3329544" y="2204813"/>
            <a:chExt cx="2681680" cy="3401716"/>
          </a:xfrm>
          <a:solidFill>
            <a:schemeClr val="accent3"/>
          </a:solidFill>
        </p:grpSpPr>
        <p:sp>
          <p:nvSpPr>
            <p:cNvPr id="27" name="Rectangle 2"/>
            <p:cNvSpPr/>
            <p:nvPr/>
          </p:nvSpPr>
          <p:spPr bwMode="auto">
            <a:xfrm>
              <a:off x="3459271" y="2204813"/>
              <a:ext cx="2551953" cy="3401716"/>
            </a:xfrm>
            <a:prstGeom prst="rect">
              <a:avLst/>
            </a:prstGeom>
            <a:grp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68" tIns="34285" rIns="68568" bIns="34285" numCol="1" rtlCol="0" anchor="b" anchorCtr="0" compatLnSpc="1">
              <a:prstTxWarp prst="textNoShape">
                <a:avLst/>
              </a:prstTxWarp>
            </a:bodyPr>
            <a:lstStyle/>
            <a:p>
              <a:pPr defTabSz="685495"/>
              <a:endParaRPr lang="en-US" sz="240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28" name="Text Box 13"/>
            <p:cNvSpPr txBox="1">
              <a:spLocks noChangeArrowheads="1"/>
            </p:cNvSpPr>
            <p:nvPr/>
          </p:nvSpPr>
          <p:spPr bwMode="auto">
            <a:xfrm>
              <a:off x="3329544" y="2262622"/>
              <a:ext cx="653132" cy="64633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defPPr>
                <a:defRPr lang="zh-CN"/>
              </a:defPPr>
              <a:lvl1pPr algn="r" eaLnBrk="1" hangingPunct="1">
                <a:spcBef>
                  <a:spcPct val="50000"/>
                </a:spcBef>
                <a:defRPr sz="7200">
                  <a:solidFill>
                    <a:schemeClr val="bg1"/>
                  </a:solidFill>
                  <a:latin typeface="Impact" pitchFamily="34" charset="0"/>
                  <a:ea typeface="微软雅黑" pitchFamily="34"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0" marR="0" lvl="0" indent="0" algn="r" defTabSz="914400" eaLnBrk="1" fontAlgn="auto" latinLnBrk="0" hangingPunct="1">
                <a:lnSpc>
                  <a:spcPct val="100000"/>
                </a:lnSpc>
                <a:spcBef>
                  <a:spcPct val="5000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Impact" pitchFamily="34" charset="0"/>
                  <a:ea typeface="微软雅黑" pitchFamily="34" charset="-122"/>
                </a:rPr>
                <a:t>2</a:t>
              </a:r>
            </a:p>
          </p:txBody>
        </p:sp>
      </p:grpSp>
      <p:grpSp>
        <p:nvGrpSpPr>
          <p:cNvPr id="29" name="组合 28"/>
          <p:cNvGrpSpPr/>
          <p:nvPr/>
        </p:nvGrpSpPr>
        <p:grpSpPr>
          <a:xfrm>
            <a:off x="9427736" y="2023158"/>
            <a:ext cx="2381324" cy="3206041"/>
            <a:chOff x="8725084" y="2210963"/>
            <a:chExt cx="2730169" cy="3401716"/>
          </a:xfrm>
          <a:solidFill>
            <a:schemeClr val="accent6"/>
          </a:solidFill>
        </p:grpSpPr>
        <p:sp>
          <p:nvSpPr>
            <p:cNvPr id="30" name="Rectangle 4"/>
            <p:cNvSpPr/>
            <p:nvPr/>
          </p:nvSpPr>
          <p:spPr bwMode="auto">
            <a:xfrm>
              <a:off x="8903301" y="2210963"/>
              <a:ext cx="2551952" cy="3401716"/>
            </a:xfrm>
            <a:prstGeom prst="rect">
              <a:avLst/>
            </a:prstGeom>
            <a:grp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68" tIns="34285" rIns="68568" bIns="34285" numCol="1" rtlCol="0" anchor="b" anchorCtr="0" compatLnSpc="1">
              <a:prstTxWarp prst="textNoShape">
                <a:avLst/>
              </a:prstTxWarp>
            </a:bodyPr>
            <a:lstStyle/>
            <a:p>
              <a:pPr defTabSz="685495"/>
              <a:endParaRPr lang="en-US" sz="240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31" name="Text Box 12"/>
            <p:cNvSpPr txBox="1">
              <a:spLocks noChangeArrowheads="1"/>
            </p:cNvSpPr>
            <p:nvPr/>
          </p:nvSpPr>
          <p:spPr bwMode="auto">
            <a:xfrm>
              <a:off x="8725084" y="2223173"/>
              <a:ext cx="653132" cy="685779"/>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defPPr>
                <a:defRPr lang="zh-CN"/>
              </a:defPPr>
              <a:lvl1pPr marL="0" marR="0" lvl="0" indent="0" algn="r" defTabSz="914400" eaLnBrk="1" fontAlgn="auto" latinLnBrk="0" hangingPunct="1">
                <a:lnSpc>
                  <a:spcPct val="100000"/>
                </a:lnSpc>
                <a:spcBef>
                  <a:spcPct val="50000"/>
                </a:spcBef>
                <a:spcAft>
                  <a:spcPts val="0"/>
                </a:spcAft>
                <a:buClrTx/>
                <a:buSzTx/>
                <a:buFontTx/>
                <a:buNone/>
                <a:tabLst/>
                <a:defRPr kumimoji="0" sz="3600" b="0" i="0" u="none" strike="noStrike" kern="0" cap="none" spc="0" normalizeH="0" baseline="0">
                  <a:ln>
                    <a:noFill/>
                  </a:ln>
                  <a:solidFill>
                    <a:sysClr val="window" lastClr="FFFFFF"/>
                  </a:solidFill>
                  <a:effectLst/>
                  <a:uLnTx/>
                  <a:uFillTx/>
                  <a:latin typeface="Impact" pitchFamily="34" charset="0"/>
                  <a:ea typeface="微软雅黑" pitchFamily="34"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dirty="0" smtClean="0"/>
                <a:t>5</a:t>
              </a:r>
              <a:endParaRPr lang="en-US" altLang="zh-CN" dirty="0"/>
            </a:p>
          </p:txBody>
        </p:sp>
      </p:grpSp>
      <p:sp>
        <p:nvSpPr>
          <p:cNvPr id="32" name="Text Box 11"/>
          <p:cNvSpPr txBox="1">
            <a:spLocks noChangeArrowheads="1"/>
          </p:cNvSpPr>
          <p:nvPr/>
        </p:nvSpPr>
        <p:spPr bwMode="auto">
          <a:xfrm>
            <a:off x="426736" y="2779821"/>
            <a:ext cx="2124699"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defPPr>
              <a:defRPr lang="zh-CN"/>
            </a:defPPr>
            <a:lvl1pPr algn="r" eaLnBrk="1" hangingPunct="1">
              <a:spcBef>
                <a:spcPct val="50000"/>
              </a:spcBef>
              <a:defRPr sz="7200">
                <a:solidFill>
                  <a:schemeClr val="bg1"/>
                </a:solidFill>
                <a:latin typeface="Impact" pitchFamily="34" charset="0"/>
                <a:ea typeface="微软雅黑" pitchFamily="34"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lvl="0" algn="l" fontAlgn="auto">
              <a:spcAft>
                <a:spcPts val="0"/>
              </a:spcAft>
              <a:defRPr/>
            </a:pPr>
            <a:r>
              <a:rPr lang="zh-CN" altLang="en-US" sz="2400" kern="0" dirty="0">
                <a:solidFill>
                  <a:sysClr val="window" lastClr="FFFFFF"/>
                </a:solidFill>
                <a:latin typeface="微软雅黑" panose="020B0503020204020204" pitchFamily="34" charset="-122"/>
              </a:rPr>
              <a:t>身份</a:t>
            </a:r>
            <a:r>
              <a:rPr lang="zh-CN" altLang="en-US" sz="2400" kern="0" dirty="0" smtClean="0">
                <a:solidFill>
                  <a:sysClr val="window" lastClr="FFFFFF"/>
                </a:solidFill>
                <a:latin typeface="微软雅黑" panose="020B0503020204020204" pitchFamily="34" charset="-122"/>
              </a:rPr>
              <a:t>识别</a:t>
            </a:r>
            <a:endParaRPr lang="en-US" altLang="zh-CN" sz="2400" kern="0" dirty="0" smtClean="0">
              <a:solidFill>
                <a:sysClr val="window" lastClr="FFFFFF"/>
              </a:solidFill>
              <a:latin typeface="微软雅黑" panose="020B0503020204020204" pitchFamily="34" charset="-122"/>
            </a:endParaRPr>
          </a:p>
          <a:p>
            <a:pPr lvl="0" algn="l" fontAlgn="auto">
              <a:spcAft>
                <a:spcPts val="0"/>
              </a:spcAft>
              <a:defRPr/>
            </a:pPr>
            <a:r>
              <a:rPr lang="zh-CN" altLang="en-US" sz="2400" kern="0" dirty="0">
                <a:solidFill>
                  <a:sysClr val="window" lastClr="FFFFFF"/>
                </a:solidFill>
                <a:latin typeface="微软雅黑" panose="020B0503020204020204" pitchFamily="34" charset="-122"/>
              </a:rPr>
              <a:t>识别和验证对方的真实身份，是</a:t>
            </a:r>
            <a:r>
              <a:rPr lang="zh-CN" altLang="en-US" sz="2400" kern="0" dirty="0" smtClean="0">
                <a:solidFill>
                  <a:sysClr val="window" lastClr="FFFFFF"/>
                </a:solidFill>
                <a:latin typeface="微软雅黑" panose="020B0503020204020204" pitchFamily="34" charset="-122"/>
              </a:rPr>
              <a:t>进行操作的</a:t>
            </a:r>
            <a:r>
              <a:rPr lang="zh-CN" altLang="en-US" sz="2400" kern="0" dirty="0">
                <a:solidFill>
                  <a:sysClr val="window" lastClr="FFFFFF"/>
                </a:solidFill>
                <a:latin typeface="微软雅黑" panose="020B0503020204020204" pitchFamily="34" charset="-122"/>
              </a:rPr>
              <a:t>前提和基础</a:t>
            </a:r>
            <a:endParaRPr kumimoji="0" lang="en-US" altLang="zh-CN" sz="2400" b="0" i="0" u="none" strike="noStrike" kern="0" cap="none" spc="0" normalizeH="0" baseline="0" noProof="0" dirty="0">
              <a:ln>
                <a:noFill/>
              </a:ln>
              <a:solidFill>
                <a:sysClr val="window" lastClr="FFFFFF"/>
              </a:solidFill>
              <a:effectLst/>
              <a:uLnTx/>
              <a:uFillTx/>
              <a:latin typeface="微软雅黑" panose="020B0503020204020204" pitchFamily="34" charset="-122"/>
            </a:endParaRPr>
          </a:p>
        </p:txBody>
      </p:sp>
      <p:grpSp>
        <p:nvGrpSpPr>
          <p:cNvPr id="34" name="组合 33"/>
          <p:cNvGrpSpPr/>
          <p:nvPr/>
        </p:nvGrpSpPr>
        <p:grpSpPr>
          <a:xfrm>
            <a:off x="7272556" y="2023159"/>
            <a:ext cx="2225878" cy="3206041"/>
            <a:chOff x="8903301" y="2210963"/>
            <a:chExt cx="2551952" cy="3401716"/>
          </a:xfrm>
          <a:solidFill>
            <a:schemeClr val="accent5"/>
          </a:solidFill>
        </p:grpSpPr>
        <p:sp>
          <p:nvSpPr>
            <p:cNvPr id="35" name="Rectangle 4"/>
            <p:cNvSpPr/>
            <p:nvPr/>
          </p:nvSpPr>
          <p:spPr bwMode="auto">
            <a:xfrm>
              <a:off x="8903301" y="2210963"/>
              <a:ext cx="2551952" cy="3401716"/>
            </a:xfrm>
            <a:prstGeom prst="rect">
              <a:avLst/>
            </a:prstGeom>
            <a:grpFill/>
            <a:ln>
              <a:noFill/>
            </a:ln>
          </p:spPr>
          <p:txBody>
            <a:bodyPr/>
            <a:lstStyle/>
            <a:p>
              <a:pPr>
                <a:buFont typeface="Arial" panose="020B0604020202020204" pitchFamily="34" charset="0"/>
              </a:pP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buFont typeface="Arial" panose="020B0604020202020204" pitchFamily="34" charset="0"/>
              </a:pPr>
              <a:endParaRPr lang="en-US" altLang="zh-CN" sz="1600" dirty="0">
                <a:solidFill>
                  <a:schemeClr val="bg1"/>
                </a:solidFill>
                <a:latin typeface="微软雅黑" panose="020B0503020204020204" pitchFamily="34" charset="-122"/>
                <a:ea typeface="微软雅黑" panose="020B0503020204020204" pitchFamily="34" charset="-122"/>
              </a:endParaRPr>
            </a:p>
            <a:p>
              <a:pPr>
                <a:buFont typeface="Arial" panose="020B0604020202020204" pitchFamily="34" charset="0"/>
              </a:pP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buFont typeface="Arial" panose="020B0604020202020204" pitchFamily="34" charset="0"/>
              </a:pPr>
              <a:endParaRPr lang="en-US" altLang="zh-CN" sz="1600" dirty="0">
                <a:solidFill>
                  <a:schemeClr val="bg1"/>
                </a:solidFill>
                <a:latin typeface="微软雅黑" panose="020B0503020204020204" pitchFamily="34" charset="-122"/>
                <a:ea typeface="微软雅黑" panose="020B0503020204020204" pitchFamily="34" charset="-122"/>
              </a:endParaRPr>
            </a:p>
            <a:p>
              <a:pPr>
                <a:buFont typeface="Arial" panose="020B0604020202020204" pitchFamily="34" charset="0"/>
              </a:pP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buFont typeface="Arial" panose="020B0604020202020204" pitchFamily="34" charset="0"/>
              </a:pPr>
              <a:endParaRPr lang="en-US" altLang="zh-CN" sz="1600" dirty="0">
                <a:solidFill>
                  <a:schemeClr val="bg1"/>
                </a:solidFill>
                <a:latin typeface="微软雅黑" panose="020B0503020204020204" pitchFamily="34" charset="-122"/>
                <a:ea typeface="微软雅黑" panose="020B0503020204020204" pitchFamily="34" charset="-122"/>
              </a:endParaRPr>
            </a:p>
            <a:p>
              <a:pPr>
                <a:buFont typeface="Arial" panose="020B0604020202020204" pitchFamily="34" charset="0"/>
              </a:pPr>
              <a:endParaRPr lang="en-US" sz="1600" dirty="0">
                <a:solidFill>
                  <a:schemeClr val="bg1"/>
                </a:solidFill>
                <a:latin typeface="微软雅黑" panose="020B0503020204020204" pitchFamily="34" charset="-122"/>
                <a:ea typeface="微软雅黑" panose="020B0503020204020204" pitchFamily="34" charset="-122"/>
              </a:endParaRPr>
            </a:p>
          </p:txBody>
        </p:sp>
        <p:sp>
          <p:nvSpPr>
            <p:cNvPr id="36" name="Text Box 12"/>
            <p:cNvSpPr txBox="1">
              <a:spLocks noChangeArrowheads="1"/>
            </p:cNvSpPr>
            <p:nvPr/>
          </p:nvSpPr>
          <p:spPr bwMode="auto">
            <a:xfrm>
              <a:off x="8985879" y="2287366"/>
              <a:ext cx="653131" cy="646331"/>
            </a:xfrm>
            <a:prstGeom prst="rect">
              <a:avLst/>
            </a:prstGeom>
            <a:grpFill/>
            <a:ln>
              <a:noFill/>
            </a:ln>
            <a:extLst/>
          </p:spPr>
          <p:txBody>
            <a:bodyPr/>
            <a:lstStyle>
              <a:defPPr>
                <a:defRPr lang="zh-CN"/>
              </a:defPPr>
              <a:lvl1pPr>
                <a:buFont typeface="Arial" panose="020B0604020202020204" pitchFamily="34" charset="0"/>
                <a:defRPr sz="1600">
                  <a:solidFill>
                    <a:schemeClr val="bg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latin typeface="Arial" panose="020B0604020202020204" pitchFamily="34" charset="0"/>
                  <a:ea typeface="宋体" panose="02010600030101010101" pitchFamily="2" charset="-122"/>
                </a:defRPr>
              </a:lvl2pPr>
              <a:lvl3pPr marL="1143000" indent="-228600">
                <a:buFont typeface="Arial" panose="020B0604020202020204" pitchFamily="34" charset="0"/>
                <a:defRPr>
                  <a:latin typeface="Arial" panose="020B0604020202020204" pitchFamily="34" charset="0"/>
                  <a:ea typeface="宋体" panose="02010600030101010101" pitchFamily="2" charset="-122"/>
                </a:defRPr>
              </a:lvl3pPr>
              <a:lvl4pPr marL="1600200" indent="-228600">
                <a:buFont typeface="Arial" panose="020B0604020202020204" pitchFamily="34" charset="0"/>
                <a:defRPr>
                  <a:latin typeface="Arial" panose="020B0604020202020204" pitchFamily="34" charset="0"/>
                  <a:ea typeface="宋体" panose="02010600030101010101" pitchFamily="2" charset="-122"/>
                </a:defRPr>
              </a:lvl4pPr>
              <a:lvl5pPr marL="2057400" indent="-228600">
                <a:buFont typeface="Arial" panose="020B0604020202020204" pitchFamily="34" charse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9pPr>
            </a:lstStyle>
            <a:p>
              <a:r>
                <a:rPr lang="en-US" altLang="zh-CN" sz="3200" dirty="0">
                  <a:latin typeface="Impact" panose="020B0806030902050204" pitchFamily="34" charset="0"/>
                </a:rPr>
                <a:t>4</a:t>
              </a:r>
            </a:p>
          </p:txBody>
        </p:sp>
      </p:grpSp>
      <p:sp>
        <p:nvSpPr>
          <p:cNvPr id="37" name="Text Box 11"/>
          <p:cNvSpPr txBox="1">
            <a:spLocks noChangeArrowheads="1"/>
          </p:cNvSpPr>
          <p:nvPr/>
        </p:nvSpPr>
        <p:spPr bwMode="auto">
          <a:xfrm>
            <a:off x="9720828" y="2789113"/>
            <a:ext cx="212469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defPPr>
              <a:defRPr lang="zh-CN"/>
            </a:defPPr>
            <a:lvl1pPr algn="r" eaLnBrk="1" hangingPunct="1">
              <a:spcBef>
                <a:spcPct val="50000"/>
              </a:spcBef>
              <a:defRPr sz="7200">
                <a:solidFill>
                  <a:schemeClr val="bg1"/>
                </a:solidFill>
                <a:latin typeface="Impact" pitchFamily="34" charset="0"/>
                <a:ea typeface="微软雅黑" pitchFamily="34"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lvl="0" algn="l" fontAlgn="auto">
              <a:spcAft>
                <a:spcPts val="0"/>
              </a:spcAft>
              <a:defRPr/>
            </a:pPr>
            <a:r>
              <a:rPr lang="zh-CN" altLang="en-US" sz="2400" kern="0" dirty="0" smtClean="0">
                <a:solidFill>
                  <a:sysClr val="window" lastClr="FFFFFF"/>
                </a:solidFill>
                <a:latin typeface="微软雅黑" panose="020B0503020204020204" pitchFamily="34" charset="-122"/>
              </a:rPr>
              <a:t>访问控制</a:t>
            </a:r>
            <a:endParaRPr lang="en-US" altLang="zh-CN" sz="2400" kern="0" dirty="0" smtClean="0">
              <a:solidFill>
                <a:sysClr val="window" lastClr="FFFFFF"/>
              </a:solidFill>
              <a:latin typeface="微软雅黑" panose="020B0503020204020204" pitchFamily="34" charset="-122"/>
            </a:endParaRPr>
          </a:p>
          <a:p>
            <a:pPr lvl="0" algn="l" fontAlgn="auto">
              <a:spcAft>
                <a:spcPts val="0"/>
              </a:spcAft>
              <a:defRPr/>
            </a:pPr>
            <a:r>
              <a:rPr lang="zh-CN" altLang="zh-CN" sz="2400" dirty="0" smtClean="0"/>
              <a:t>根据</a:t>
            </a:r>
            <a:r>
              <a:rPr lang="zh-CN" altLang="en-US" sz="2400" dirty="0" smtClean="0"/>
              <a:t>权限</a:t>
            </a:r>
            <a:r>
              <a:rPr lang="zh-CN" altLang="zh-CN" sz="2400" dirty="0" smtClean="0"/>
              <a:t>确定</a:t>
            </a:r>
            <a:r>
              <a:rPr lang="zh-CN" altLang="zh-CN" sz="2400" dirty="0"/>
              <a:t>其可以访问的资源</a:t>
            </a:r>
            <a:endParaRPr kumimoji="0" lang="en-US" altLang="zh-CN" sz="2400" b="0" i="0" u="none" strike="noStrike" kern="0" cap="none" spc="0" normalizeH="0" baseline="0" noProof="0" dirty="0">
              <a:ln>
                <a:noFill/>
              </a:ln>
              <a:solidFill>
                <a:sysClr val="window" lastClr="FFFFFF"/>
              </a:solidFill>
              <a:effectLst/>
              <a:uLnTx/>
              <a:uFillTx/>
              <a:latin typeface="微软雅黑" panose="020B0503020204020204" pitchFamily="34" charset="-122"/>
            </a:endParaRPr>
          </a:p>
        </p:txBody>
      </p:sp>
      <p:sp>
        <p:nvSpPr>
          <p:cNvPr id="38" name="Text Box 11"/>
          <p:cNvSpPr txBox="1">
            <a:spLocks noChangeArrowheads="1"/>
          </p:cNvSpPr>
          <p:nvPr/>
        </p:nvSpPr>
        <p:spPr bwMode="auto">
          <a:xfrm>
            <a:off x="7303037" y="2779821"/>
            <a:ext cx="2124699"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defPPr>
              <a:defRPr lang="zh-CN"/>
            </a:defPPr>
            <a:lvl1pPr algn="r" eaLnBrk="1" hangingPunct="1">
              <a:spcBef>
                <a:spcPct val="50000"/>
              </a:spcBef>
              <a:defRPr sz="7200">
                <a:solidFill>
                  <a:schemeClr val="bg1"/>
                </a:solidFill>
                <a:latin typeface="Impact" pitchFamily="34" charset="0"/>
                <a:ea typeface="微软雅黑" pitchFamily="34"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lvl="0" algn="l" fontAlgn="auto">
              <a:spcAft>
                <a:spcPts val="0"/>
              </a:spcAft>
              <a:defRPr/>
            </a:pPr>
            <a:r>
              <a:rPr lang="zh-CN" altLang="en-US" sz="2400" kern="0" dirty="0" smtClean="0">
                <a:solidFill>
                  <a:sysClr val="window" lastClr="FFFFFF"/>
                </a:solidFill>
                <a:latin typeface="微软雅黑" panose="020B0503020204020204" pitchFamily="34" charset="-122"/>
              </a:rPr>
              <a:t>数据机密性</a:t>
            </a:r>
            <a:endParaRPr lang="en-US" altLang="zh-CN" sz="2400" kern="0" dirty="0" smtClean="0">
              <a:solidFill>
                <a:sysClr val="window" lastClr="FFFFFF"/>
              </a:solidFill>
              <a:latin typeface="微软雅黑" panose="020B0503020204020204" pitchFamily="34" charset="-122"/>
            </a:endParaRPr>
          </a:p>
          <a:p>
            <a:pPr lvl="0" algn="l" fontAlgn="auto">
              <a:spcAft>
                <a:spcPts val="0"/>
              </a:spcAft>
              <a:defRPr/>
            </a:pPr>
            <a:r>
              <a:rPr lang="zh-CN" altLang="zh-CN" sz="2400" dirty="0"/>
              <a:t>保证数据在网络传输过程中不被非授权</a:t>
            </a:r>
            <a:r>
              <a:rPr lang="zh-CN" altLang="zh-CN" sz="2400" dirty="0" smtClean="0"/>
              <a:t>人员</a:t>
            </a:r>
            <a:r>
              <a:rPr lang="zh-CN" altLang="en-US" sz="2400" dirty="0" smtClean="0"/>
              <a:t>看到</a:t>
            </a:r>
            <a:endParaRPr kumimoji="0" lang="en-US" altLang="zh-CN" sz="2400" b="0" i="0" u="none" strike="noStrike" kern="0" cap="none" spc="0" normalizeH="0" baseline="0" noProof="0" dirty="0">
              <a:ln>
                <a:noFill/>
              </a:ln>
              <a:solidFill>
                <a:sysClr val="window" lastClr="FFFFFF"/>
              </a:solidFill>
              <a:effectLst/>
              <a:uLnTx/>
              <a:uFillTx/>
              <a:latin typeface="微软雅黑" panose="020B0503020204020204" pitchFamily="34" charset="-122"/>
            </a:endParaRPr>
          </a:p>
        </p:txBody>
      </p:sp>
      <p:sp>
        <p:nvSpPr>
          <p:cNvPr id="39" name="Text Box 11"/>
          <p:cNvSpPr txBox="1">
            <a:spLocks noChangeArrowheads="1"/>
          </p:cNvSpPr>
          <p:nvPr/>
        </p:nvSpPr>
        <p:spPr bwMode="auto">
          <a:xfrm>
            <a:off x="2771593" y="2815247"/>
            <a:ext cx="212469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defPPr>
              <a:defRPr lang="zh-CN"/>
            </a:defPPr>
            <a:lvl1pPr algn="r" eaLnBrk="1" hangingPunct="1">
              <a:spcBef>
                <a:spcPct val="50000"/>
              </a:spcBef>
              <a:defRPr sz="7200">
                <a:solidFill>
                  <a:schemeClr val="bg1"/>
                </a:solidFill>
                <a:latin typeface="Impact" pitchFamily="34" charset="0"/>
                <a:ea typeface="微软雅黑" pitchFamily="34"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lvl="0" algn="l" fontAlgn="auto">
              <a:spcAft>
                <a:spcPts val="0"/>
              </a:spcAft>
              <a:defRPr/>
            </a:pPr>
            <a:r>
              <a:rPr lang="zh-CN" altLang="en-US" sz="2400" kern="0" dirty="0" smtClean="0">
                <a:solidFill>
                  <a:sysClr val="window" lastClr="FFFFFF"/>
                </a:solidFill>
                <a:latin typeface="微软雅黑" panose="020B0503020204020204" pitchFamily="34" charset="-122"/>
              </a:rPr>
              <a:t>数据防抵赖</a:t>
            </a:r>
            <a:endParaRPr lang="en-US" altLang="zh-CN" sz="2400" kern="0" dirty="0" smtClean="0">
              <a:solidFill>
                <a:sysClr val="window" lastClr="FFFFFF"/>
              </a:solidFill>
              <a:latin typeface="微软雅黑" panose="020B0503020204020204" pitchFamily="34" charset="-122"/>
            </a:endParaRPr>
          </a:p>
          <a:p>
            <a:pPr lvl="0" algn="l" fontAlgn="auto">
              <a:spcAft>
                <a:spcPts val="0"/>
              </a:spcAft>
              <a:defRPr/>
            </a:pPr>
            <a:r>
              <a:rPr lang="zh-CN" altLang="en-US" sz="2400" kern="0" dirty="0" smtClean="0">
                <a:solidFill>
                  <a:sysClr val="window" lastClr="FFFFFF"/>
                </a:solidFill>
                <a:latin typeface="微软雅黑" panose="020B0503020204020204" pitchFamily="34" charset="-122"/>
              </a:rPr>
              <a:t>防止双方</a:t>
            </a:r>
            <a:r>
              <a:rPr lang="zh-CN" altLang="en-US" sz="2400" kern="0" dirty="0">
                <a:solidFill>
                  <a:sysClr val="window" lastClr="FFFFFF"/>
                </a:solidFill>
                <a:latin typeface="微软雅黑" panose="020B0503020204020204" pitchFamily="34" charset="-122"/>
              </a:rPr>
              <a:t>事后否认已经进行</a:t>
            </a:r>
            <a:r>
              <a:rPr lang="zh-CN" altLang="en-US" sz="2400" kern="0" dirty="0" smtClean="0">
                <a:solidFill>
                  <a:sysClr val="window" lastClr="FFFFFF"/>
                </a:solidFill>
                <a:latin typeface="微软雅黑" panose="020B0503020204020204" pitchFamily="34" charset="-122"/>
              </a:rPr>
              <a:t>的</a:t>
            </a:r>
            <a:r>
              <a:rPr lang="zh-CN" altLang="en-US" sz="2400" kern="0" dirty="0">
                <a:solidFill>
                  <a:sysClr val="window" lastClr="FFFFFF"/>
                </a:solidFill>
                <a:latin typeface="微软雅黑" panose="020B0503020204020204" pitchFamily="34" charset="-122"/>
              </a:rPr>
              <a:t>操作</a:t>
            </a:r>
            <a:endParaRPr kumimoji="0" lang="en-US" altLang="zh-CN" sz="2400" b="0" i="0" u="none" strike="noStrike" kern="0" cap="none" spc="0" normalizeH="0" baseline="0" noProof="0" dirty="0">
              <a:ln>
                <a:noFill/>
              </a:ln>
              <a:solidFill>
                <a:sysClr val="window" lastClr="FFFFFF"/>
              </a:solidFill>
              <a:effectLst/>
              <a:uLnTx/>
              <a:uFillTx/>
              <a:latin typeface="微软雅黑" panose="020B0503020204020204" pitchFamily="34" charset="-122"/>
            </a:endParaRPr>
          </a:p>
        </p:txBody>
      </p:sp>
      <p:sp>
        <p:nvSpPr>
          <p:cNvPr id="40" name="Text Box 11"/>
          <p:cNvSpPr txBox="1">
            <a:spLocks noChangeArrowheads="1"/>
          </p:cNvSpPr>
          <p:nvPr/>
        </p:nvSpPr>
        <p:spPr bwMode="auto">
          <a:xfrm>
            <a:off x="5040308" y="2826802"/>
            <a:ext cx="212469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defPPr>
              <a:defRPr lang="zh-CN"/>
            </a:defPPr>
            <a:lvl1pPr algn="r" eaLnBrk="1" hangingPunct="1">
              <a:spcBef>
                <a:spcPct val="50000"/>
              </a:spcBef>
              <a:defRPr sz="7200">
                <a:solidFill>
                  <a:schemeClr val="bg1"/>
                </a:solidFill>
                <a:latin typeface="Impact" pitchFamily="34" charset="0"/>
                <a:ea typeface="微软雅黑" pitchFamily="34"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lvl="0" algn="l" fontAlgn="auto">
              <a:spcAft>
                <a:spcPts val="0"/>
              </a:spcAft>
              <a:defRPr/>
            </a:pPr>
            <a:r>
              <a:rPr lang="zh-CN" altLang="en-US" sz="2400" kern="0" dirty="0" smtClean="0">
                <a:solidFill>
                  <a:sysClr val="window" lastClr="FFFFFF"/>
                </a:solidFill>
                <a:latin typeface="微软雅黑" panose="020B0503020204020204" pitchFamily="34" charset="-122"/>
              </a:rPr>
              <a:t>数据完整性</a:t>
            </a:r>
            <a:endParaRPr lang="en-US" altLang="zh-CN" sz="2400" kern="0" dirty="0" smtClean="0">
              <a:solidFill>
                <a:sysClr val="window" lastClr="FFFFFF"/>
              </a:solidFill>
              <a:latin typeface="微软雅黑" panose="020B0503020204020204" pitchFamily="34" charset="-122"/>
            </a:endParaRPr>
          </a:p>
          <a:p>
            <a:pPr lvl="0" algn="l" fontAlgn="auto">
              <a:spcAft>
                <a:spcPts val="0"/>
              </a:spcAft>
              <a:defRPr/>
            </a:pPr>
            <a:r>
              <a:rPr kumimoji="0" lang="zh-CN" altLang="en-US" sz="2400" b="0" i="0" u="none" strike="noStrike" kern="0" cap="none" spc="0" normalizeH="0" baseline="0" noProof="0" dirty="0" smtClean="0">
                <a:ln>
                  <a:noFill/>
                </a:ln>
                <a:solidFill>
                  <a:sysClr val="window" lastClr="FFFFFF"/>
                </a:solidFill>
                <a:effectLst/>
                <a:uLnTx/>
                <a:uFillTx/>
                <a:latin typeface="微软雅黑" panose="020B0503020204020204" pitchFamily="34" charset="-122"/>
              </a:rPr>
              <a:t>保证数据是可靠的，没有被修改的</a:t>
            </a:r>
            <a:endParaRPr kumimoji="0" lang="en-US" altLang="zh-CN" sz="2400" b="0" i="0" u="none" strike="noStrike" kern="0" cap="none" spc="0" normalizeH="0" baseline="0" noProof="0" dirty="0">
              <a:ln>
                <a:noFill/>
              </a:ln>
              <a:solidFill>
                <a:sysClr val="window" lastClr="FFFFFF"/>
              </a:solidFill>
              <a:effectLst/>
              <a:uLnTx/>
              <a:uFillTx/>
              <a:latin typeface="微软雅黑" panose="020B0503020204020204" pitchFamily="34" charset="-122"/>
            </a:endParaRPr>
          </a:p>
        </p:txBody>
      </p:sp>
    </p:spTree>
    <p:extLst>
      <p:ext uri="{BB962C8B-B14F-4D97-AF65-F5344CB8AC3E}">
        <p14:creationId xmlns:p14="http://schemas.microsoft.com/office/powerpoint/2010/main" val="2372467832"/>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txBox="1">
            <a:spLocks noGrp="1" noChangeArrowheads="1"/>
          </p:cNvSpPr>
          <p:nvPr/>
        </p:nvSpPr>
        <p:spPr bwMode="auto">
          <a:xfrm>
            <a:off x="9103660" y="6564826"/>
            <a:ext cx="2840946" cy="2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3" tIns="45542" rIns="91083" bIns="45542"/>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lgn="r" eaLnBrk="1" hangingPunct="1"/>
            <a:fld id="{50703CF7-099B-4F35-BD9A-CAEC44FC83EC}" type="slidenum">
              <a:rPr lang="zh-CN" altLang="en-US" sz="1400">
                <a:solidFill>
                  <a:schemeClr val="tx1"/>
                </a:solidFill>
                <a:latin typeface="Arial" charset="0"/>
                <a:sym typeface="Arial" charset="0"/>
              </a:rPr>
              <a:pPr algn="r" eaLnBrk="1" hangingPunct="1"/>
              <a:t>12</a:t>
            </a:fld>
            <a:endParaRPr lang="en-US" altLang="zh-CN" sz="1700">
              <a:ea typeface="微软雅黑" pitchFamily="34" charset="-122"/>
              <a:sym typeface="Arial" charset="0"/>
            </a:endParaRPr>
          </a:p>
        </p:txBody>
      </p:sp>
      <p:sp>
        <p:nvSpPr>
          <p:cNvPr id="28676" name="Rectangle 2"/>
          <p:cNvSpPr>
            <a:spLocks noChangeArrowheads="1"/>
          </p:cNvSpPr>
          <p:nvPr/>
        </p:nvSpPr>
        <p:spPr bwMode="auto">
          <a:xfrm>
            <a:off x="0" y="823073"/>
            <a:ext cx="12169775" cy="5741753"/>
          </a:xfrm>
          <a:prstGeom prst="rect">
            <a:avLst/>
          </a:prstGeom>
          <a:ln/>
          <a:extLst/>
        </p:spPr>
        <p:style>
          <a:lnRef idx="1">
            <a:schemeClr val="accent3"/>
          </a:lnRef>
          <a:fillRef idx="2">
            <a:schemeClr val="accent3"/>
          </a:fillRef>
          <a:effectRef idx="1">
            <a:schemeClr val="accent3"/>
          </a:effectRef>
          <a:fontRef idx="minor">
            <a:schemeClr val="dk1"/>
          </a:fontRef>
        </p:style>
        <p:txBody>
          <a:bodyPr lIns="91103" tIns="67519" rIns="91103" bIns="0"/>
          <a:lstStyle>
            <a:lvl1pPr>
              <a:defRPr sz="3600">
                <a:solidFill>
                  <a:schemeClr val="tx2"/>
                </a:solidFill>
                <a:latin typeface="微软雅黑" pitchFamily="34" charset="-122"/>
                <a:ea typeface="宋体" pitchFamily="2" charset="-122"/>
              </a:defRPr>
            </a:lvl1pPr>
            <a:lvl2pPr marL="742950" indent="-285750">
              <a:defRPr sz="3600">
                <a:solidFill>
                  <a:schemeClr val="tx2"/>
                </a:solidFill>
                <a:latin typeface="微软雅黑" pitchFamily="34" charset="-122"/>
                <a:ea typeface="宋体" pitchFamily="2" charset="-122"/>
              </a:defRPr>
            </a:lvl2pPr>
            <a:lvl3pPr marL="1143000" indent="-228600">
              <a:defRPr sz="3600">
                <a:solidFill>
                  <a:schemeClr val="tx2"/>
                </a:solidFill>
                <a:latin typeface="微软雅黑" pitchFamily="34" charset="-122"/>
                <a:ea typeface="宋体" pitchFamily="2" charset="-122"/>
              </a:defRPr>
            </a:lvl3pPr>
            <a:lvl4pPr marL="1600200" indent="-228600">
              <a:defRPr sz="3600">
                <a:solidFill>
                  <a:schemeClr val="tx2"/>
                </a:solidFill>
                <a:latin typeface="微软雅黑" pitchFamily="34" charset="-122"/>
                <a:ea typeface="宋体" pitchFamily="2" charset="-122"/>
              </a:defRPr>
            </a:lvl4pPr>
            <a:lvl5pPr marL="2057400" indent="-228600">
              <a:defRPr sz="3600">
                <a:solidFill>
                  <a:schemeClr val="tx2"/>
                </a:solidFill>
                <a:latin typeface="微软雅黑" pitchFamily="34" charset="-122"/>
                <a:ea typeface="宋体" pitchFamily="2"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9pPr>
          </a:lstStyle>
          <a:p>
            <a:pPr eaLnBrk="1" hangingPunct="1">
              <a:lnSpc>
                <a:spcPct val="150000"/>
              </a:lnSpc>
              <a:buSzPct val="100000"/>
              <a:buFont typeface="Arial" pitchFamily="34" charset="0"/>
              <a:buNone/>
              <a:defRPr/>
            </a:pPr>
            <a:endParaRPr lang="zh-CN" altLang="en-US" sz="1700" dirty="0">
              <a:solidFill>
                <a:schemeClr val="tx1"/>
              </a:solidFill>
              <a:ea typeface="微软雅黑" pitchFamily="34" charset="-122"/>
            </a:endParaRPr>
          </a:p>
        </p:txBody>
      </p:sp>
      <p:sp>
        <p:nvSpPr>
          <p:cNvPr id="6" name="标题 1"/>
          <p:cNvSpPr txBox="1">
            <a:spLocks noChangeArrowheads="1"/>
          </p:cNvSpPr>
          <p:nvPr/>
        </p:nvSpPr>
        <p:spPr bwMode="auto">
          <a:xfrm>
            <a:off x="0" y="116633"/>
            <a:ext cx="9932312" cy="70644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lvl1pPr algn="l" rtl="0" eaLnBrk="0" fontAlgn="base" hangingPunct="0">
              <a:spcBef>
                <a:spcPct val="0"/>
              </a:spcBef>
              <a:spcAft>
                <a:spcPct val="0"/>
              </a:spcAft>
              <a:defRPr sz="2800" b="1" kern="1200">
                <a:solidFill>
                  <a:srgbClr val="1081C4"/>
                </a:solidFill>
                <a:latin typeface="微软雅黑" pitchFamily="34" charset="-122"/>
                <a:ea typeface="微软雅黑" pitchFamily="34" charset="-122"/>
                <a:cs typeface="+mj-cs"/>
              </a:defRPr>
            </a:lvl1pPr>
            <a:lvl2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2pPr>
            <a:lvl3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3pPr>
            <a:lvl4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4pPr>
            <a:lvl5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5pPr>
            <a:lvl6pPr marL="457200" algn="l" rtl="0" fontAlgn="base">
              <a:spcBef>
                <a:spcPct val="0"/>
              </a:spcBef>
              <a:spcAft>
                <a:spcPct val="0"/>
              </a:spcAft>
              <a:defRPr sz="2800" b="1">
                <a:solidFill>
                  <a:srgbClr val="1081C4"/>
                </a:solidFill>
                <a:latin typeface="微软雅黑" pitchFamily="34" charset="-122"/>
                <a:ea typeface="微软雅黑" pitchFamily="34" charset="-122"/>
              </a:defRPr>
            </a:lvl6pPr>
            <a:lvl7pPr marL="914400" algn="l" rtl="0" fontAlgn="base">
              <a:spcBef>
                <a:spcPct val="0"/>
              </a:spcBef>
              <a:spcAft>
                <a:spcPct val="0"/>
              </a:spcAft>
              <a:defRPr sz="2800" b="1">
                <a:solidFill>
                  <a:srgbClr val="1081C4"/>
                </a:solidFill>
                <a:latin typeface="微软雅黑" pitchFamily="34" charset="-122"/>
                <a:ea typeface="微软雅黑" pitchFamily="34" charset="-122"/>
              </a:defRPr>
            </a:lvl7pPr>
            <a:lvl8pPr marL="1371600" algn="l" rtl="0" fontAlgn="base">
              <a:spcBef>
                <a:spcPct val="0"/>
              </a:spcBef>
              <a:spcAft>
                <a:spcPct val="0"/>
              </a:spcAft>
              <a:defRPr sz="2800" b="1">
                <a:solidFill>
                  <a:srgbClr val="1081C4"/>
                </a:solidFill>
                <a:latin typeface="微软雅黑" pitchFamily="34" charset="-122"/>
                <a:ea typeface="微软雅黑" pitchFamily="34" charset="-122"/>
              </a:defRPr>
            </a:lvl8pPr>
            <a:lvl9pPr marL="1828800" algn="l" rtl="0" fontAlgn="base">
              <a:spcBef>
                <a:spcPct val="0"/>
              </a:spcBef>
              <a:spcAft>
                <a:spcPct val="0"/>
              </a:spcAft>
              <a:defRPr sz="2800" b="1">
                <a:solidFill>
                  <a:srgbClr val="1081C4"/>
                </a:solidFill>
                <a:latin typeface="微软雅黑" pitchFamily="34" charset="-122"/>
                <a:ea typeface="微软雅黑" pitchFamily="34" charset="-122"/>
              </a:defRPr>
            </a:lvl9pPr>
          </a:lstStyle>
          <a:p>
            <a:pPr eaLnBrk="1" hangingPunct="1"/>
            <a:r>
              <a:rPr lang="en-US" altLang="zh-CN" sz="2300" dirty="0">
                <a:sym typeface="微软雅黑" pitchFamily="34" charset="-122"/>
              </a:rPr>
              <a:t>2</a:t>
            </a:r>
            <a:r>
              <a:rPr lang="zh-CN" altLang="en-US" sz="2300" dirty="0" smtClean="0">
                <a:sym typeface="微软雅黑" pitchFamily="34" charset="-122"/>
              </a:rPr>
              <a:t>、主要功能</a:t>
            </a:r>
            <a:endParaRPr lang="zh-CN" altLang="en-US" sz="2300" dirty="0"/>
          </a:p>
        </p:txBody>
      </p:sp>
      <p:sp>
        <p:nvSpPr>
          <p:cNvPr id="12" name="Rectangle 10"/>
          <p:cNvSpPr>
            <a:spLocks/>
          </p:cNvSpPr>
          <p:nvPr/>
        </p:nvSpPr>
        <p:spPr bwMode="auto">
          <a:xfrm>
            <a:off x="342925" y="1340768"/>
            <a:ext cx="3221453" cy="2351314"/>
          </a:xfrm>
          <a:prstGeom prst="rect">
            <a:avLst/>
          </a:prstGeom>
          <a:solidFill>
            <a:schemeClr val="accent2"/>
          </a:solidFill>
          <a:ln>
            <a:noFill/>
          </a:ln>
        </p:spPr>
        <p:txBody>
          <a:bodyPr lIns="68565" tIns="34283" rIns="68565" bIns="34283"/>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rPr>
              <a:t>1.</a:t>
            </a:r>
            <a:r>
              <a:rPr lang="zh-CN" altLang="en-US" sz="2000" dirty="0">
                <a:solidFill>
                  <a:schemeClr val="bg1"/>
                </a:solidFill>
                <a:latin typeface="微软雅黑" panose="020B0503020204020204" pitchFamily="34" charset="-122"/>
                <a:ea typeface="微软雅黑" panose="020B0503020204020204" pitchFamily="34" charset="-122"/>
                <a:sym typeface="Segoe UI" panose="020B0502040204020203" pitchFamily="34" charset="0"/>
              </a:rPr>
              <a:t>证书在线</a:t>
            </a:r>
            <a:r>
              <a:rPr lang="zh-CN" altLang="en-US" sz="20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rPr>
              <a:t>验证</a:t>
            </a:r>
            <a:endParaRPr lang="en-US" altLang="zh-CN" sz="2000" dirty="0">
              <a:solidFill>
                <a:schemeClr val="bg1"/>
              </a:solidFill>
              <a:latin typeface="微软雅黑" panose="020B0503020204020204" pitchFamily="34" charset="-122"/>
              <a:ea typeface="微软雅黑" panose="020B0503020204020204" pitchFamily="34" charset="-122"/>
              <a:sym typeface="Segoe UI" panose="020B0502040204020203" pitchFamily="34" charset="0"/>
            </a:endParaRPr>
          </a:p>
          <a:p>
            <a:pPr lvl="0"/>
            <a:r>
              <a:rPr lang="en-US" altLang="zh-CN" sz="2000" dirty="0">
                <a:solidFill>
                  <a:schemeClr val="bg1"/>
                </a:solidFill>
                <a:latin typeface="微软雅黑" panose="020B0503020204020204" pitchFamily="34" charset="-122"/>
                <a:ea typeface="微软雅黑" panose="020B0503020204020204" pitchFamily="34" charset="-122"/>
              </a:rPr>
              <a:t>    </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0"/>
            <a:r>
              <a:rPr lang="zh-CN" altLang="en-US" sz="2000" dirty="0">
                <a:solidFill>
                  <a:schemeClr val="bg1"/>
                </a:solidFill>
                <a:latin typeface="微软雅黑" panose="020B0503020204020204" pitchFamily="34" charset="-122"/>
                <a:ea typeface="微软雅黑" panose="020B0503020204020204" pitchFamily="34" charset="-122"/>
              </a:rPr>
              <a:t>在线验证数字证书的合法性、真实性和有效性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3" name="Rectangle 62"/>
          <p:cNvSpPr>
            <a:spLocks/>
          </p:cNvSpPr>
          <p:nvPr/>
        </p:nvSpPr>
        <p:spPr bwMode="auto">
          <a:xfrm>
            <a:off x="3663171" y="1340768"/>
            <a:ext cx="3071918" cy="2351314"/>
          </a:xfrm>
          <a:prstGeom prst="rect">
            <a:avLst/>
          </a:prstGeom>
          <a:solidFill>
            <a:schemeClr val="accent3"/>
          </a:solidFill>
          <a:ln>
            <a:noFill/>
          </a:ln>
          <a:extLst/>
        </p:spPr>
        <p:txBody>
          <a:bodyPr lIns="90000" tIns="90000" rIns="45693" bIns="91384"/>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lvl="2" indent="0"/>
            <a:r>
              <a:rPr lang="en-US" altLang="zh-CN" sz="20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rPr>
              <a:t>2.</a:t>
            </a:r>
            <a:r>
              <a:rPr lang="zh-CN" altLang="en-US" sz="20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rPr>
              <a:t>可信的时间戳服务</a:t>
            </a:r>
            <a:endParaRPr lang="en-US" altLang="zh-CN" sz="2000" dirty="0">
              <a:solidFill>
                <a:schemeClr val="bg1"/>
              </a:solidFill>
              <a:latin typeface="微软雅黑" panose="020B0503020204020204" pitchFamily="34" charset="-122"/>
              <a:ea typeface="微软雅黑" panose="020B0503020204020204" pitchFamily="34" charset="-122"/>
              <a:sym typeface="Segoe UI" panose="020B0502040204020203" pitchFamily="34" charset="0"/>
            </a:endParaRPr>
          </a:p>
          <a:p>
            <a:pPr marL="0" lvl="2" indent="0"/>
            <a:endParaRPr lang="en-US" altLang="zh-CN" b="1" dirty="0" smtClean="0">
              <a:solidFill>
                <a:schemeClr val="bg1"/>
              </a:solidFill>
              <a:latin typeface="微软雅黑" panose="020B0503020204020204" pitchFamily="34" charset="-122"/>
              <a:ea typeface="微软雅黑" panose="020B0503020204020204" pitchFamily="34" charset="-122"/>
            </a:endParaRPr>
          </a:p>
          <a:p>
            <a:pPr marL="0" lvl="2" indent="0"/>
            <a:r>
              <a:rPr lang="zh-CN" altLang="en-US" dirty="0" smtClean="0">
                <a:solidFill>
                  <a:schemeClr val="bg1"/>
                </a:solidFill>
                <a:latin typeface="微软雅黑" panose="020B0503020204020204" pitchFamily="34" charset="-122"/>
                <a:ea typeface="微软雅黑" panose="020B0503020204020204" pitchFamily="34" charset="-122"/>
              </a:rPr>
              <a:t>通过</a:t>
            </a:r>
            <a:r>
              <a:rPr lang="zh-CN" altLang="en-US" dirty="0">
                <a:solidFill>
                  <a:schemeClr val="bg1"/>
                </a:solidFill>
                <a:latin typeface="微软雅黑" panose="020B0503020204020204" pitchFamily="34" charset="-122"/>
                <a:ea typeface="微软雅黑" panose="020B0503020204020204" pitchFamily="34" charset="-122"/>
              </a:rPr>
              <a:t>时间戳</a:t>
            </a:r>
            <a:r>
              <a:rPr lang="zh-CN" altLang="en-US" dirty="0" smtClean="0">
                <a:solidFill>
                  <a:schemeClr val="bg1"/>
                </a:solidFill>
                <a:latin typeface="微软雅黑" panose="020B0503020204020204" pitchFamily="34" charset="-122"/>
                <a:ea typeface="微软雅黑" panose="020B0503020204020204" pitchFamily="34" charset="-122"/>
              </a:rPr>
              <a:t>服务器获取北斗卫星的</a:t>
            </a:r>
            <a:r>
              <a:rPr lang="zh-CN" altLang="en-US" dirty="0">
                <a:solidFill>
                  <a:schemeClr val="bg1"/>
                </a:solidFill>
                <a:latin typeface="微软雅黑" panose="020B0503020204020204" pitchFamily="34" charset="-122"/>
                <a:ea typeface="微软雅黑" panose="020B0503020204020204" pitchFamily="34" charset="-122"/>
              </a:rPr>
              <a:t>可信标准时间，并以时间戳服务器的证书对该标准时间进行电子签名，返回时间戳结果</a:t>
            </a:r>
            <a:endParaRPr lang="zh-CN" altLang="zh-CN" sz="2000" dirty="0">
              <a:solidFill>
                <a:schemeClr val="bg1"/>
              </a:solidFill>
              <a:latin typeface="微软雅黑" panose="020B0503020204020204" pitchFamily="34" charset="-122"/>
              <a:ea typeface="微软雅黑" panose="020B0503020204020204" pitchFamily="34" charset="-122"/>
            </a:endParaRPr>
          </a:p>
        </p:txBody>
      </p:sp>
      <p:sp>
        <p:nvSpPr>
          <p:cNvPr id="14" name="Rectangle 62"/>
          <p:cNvSpPr>
            <a:spLocks/>
          </p:cNvSpPr>
          <p:nvPr/>
        </p:nvSpPr>
        <p:spPr bwMode="auto">
          <a:xfrm>
            <a:off x="3663171" y="3798262"/>
            <a:ext cx="3071918" cy="2339439"/>
          </a:xfrm>
          <a:prstGeom prst="rect">
            <a:avLst/>
          </a:prstGeom>
          <a:solidFill>
            <a:schemeClr val="accent3"/>
          </a:solidFill>
          <a:ln>
            <a:noFill/>
          </a:ln>
          <a:extLst/>
        </p:spPr>
        <p:txBody>
          <a:bodyPr lIns="90000" tIns="90000" rIns="45693" bIns="91384"/>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rPr>
              <a:t>4.</a:t>
            </a:r>
            <a:r>
              <a:rPr lang="zh-CN" altLang="en-US" sz="20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rPr>
              <a:t>高强度的数据加密</a:t>
            </a:r>
            <a:endParaRPr lang="en-US" altLang="zh-CN" sz="2000" dirty="0">
              <a:solidFill>
                <a:schemeClr val="bg1"/>
              </a:solidFill>
              <a:latin typeface="微软雅黑" panose="020B0503020204020204" pitchFamily="34" charset="-122"/>
              <a:ea typeface="微软雅黑" panose="020B0503020204020204" pitchFamily="34" charset="-122"/>
              <a:sym typeface="Segoe UI" panose="020B0502040204020203" pitchFamily="34" charset="0"/>
            </a:endParaRPr>
          </a:p>
          <a:p>
            <a:pPr eaLnBrk="1" hangingPunct="1"/>
            <a:endParaRPr lang="en-US" altLang="zh-CN" sz="1600" dirty="0">
              <a:solidFill>
                <a:schemeClr val="bg1"/>
              </a:solidFill>
              <a:latin typeface="微软雅黑" panose="020B0503020204020204" pitchFamily="34" charset="-122"/>
              <a:ea typeface="微软雅黑" panose="020B0503020204020204" pitchFamily="34" charset="-122"/>
              <a:sym typeface="Segoe UI" panose="020B0502040204020203" pitchFamily="34" charset="0"/>
            </a:endParaRPr>
          </a:p>
          <a:p>
            <a:r>
              <a:rPr lang="zh-CN" altLang="en-US" sz="2000" dirty="0" smtClean="0">
                <a:solidFill>
                  <a:schemeClr val="bg1"/>
                </a:solidFill>
                <a:latin typeface="微软雅黑" panose="020B0503020204020204" pitchFamily="34" charset="-122"/>
                <a:ea typeface="微软雅黑" panose="020B0503020204020204" pitchFamily="34" charset="-122"/>
              </a:rPr>
              <a:t>支持</a:t>
            </a:r>
            <a:r>
              <a:rPr lang="zh-CN" altLang="en-US" sz="2000" dirty="0">
                <a:solidFill>
                  <a:schemeClr val="bg1"/>
                </a:solidFill>
                <a:latin typeface="微软雅黑" panose="020B0503020204020204" pitchFamily="34" charset="-122"/>
                <a:ea typeface="微软雅黑" panose="020B0503020204020204" pitchFamily="34" charset="-122"/>
              </a:rPr>
              <a:t>双向</a:t>
            </a:r>
            <a:r>
              <a:rPr lang="en-US" altLang="zh-CN" sz="2000" dirty="0">
                <a:solidFill>
                  <a:schemeClr val="bg1"/>
                </a:solidFill>
                <a:latin typeface="微软雅黑" panose="020B0503020204020204" pitchFamily="34" charset="-122"/>
                <a:ea typeface="微软雅黑" panose="020B0503020204020204" pitchFamily="34" charset="-122"/>
              </a:rPr>
              <a:t>SSL</a:t>
            </a:r>
            <a:r>
              <a:rPr lang="zh-CN" altLang="en-US" sz="2000" dirty="0">
                <a:solidFill>
                  <a:schemeClr val="bg1"/>
                </a:solidFill>
                <a:latin typeface="微软雅黑" panose="020B0503020204020204" pitchFamily="34" charset="-122"/>
                <a:ea typeface="微软雅黑" panose="020B0503020204020204" pitchFamily="34" charset="-122"/>
              </a:rPr>
              <a:t>信息</a:t>
            </a:r>
            <a:r>
              <a:rPr lang="zh-CN" altLang="en-US" sz="2000" dirty="0" smtClean="0">
                <a:solidFill>
                  <a:schemeClr val="bg1"/>
                </a:solidFill>
                <a:latin typeface="微软雅黑" panose="020B0503020204020204" pitchFamily="34" charset="-122"/>
                <a:ea typeface="微软雅黑" panose="020B0503020204020204" pitchFamily="34" charset="-122"/>
              </a:rPr>
              <a:t>传输和</a:t>
            </a:r>
            <a:r>
              <a:rPr lang="en-US" altLang="zh-CN" sz="2000" dirty="0">
                <a:solidFill>
                  <a:schemeClr val="bg1"/>
                </a:solidFill>
                <a:latin typeface="微软雅黑" panose="020B0503020204020204" pitchFamily="34" charset="-122"/>
                <a:ea typeface="微软雅黑" panose="020B0503020204020204" pitchFamily="34" charset="-122"/>
              </a:rPr>
              <a:t>128</a:t>
            </a:r>
            <a:r>
              <a:rPr lang="zh-CN" altLang="en-US" sz="2000" dirty="0">
                <a:solidFill>
                  <a:schemeClr val="bg1"/>
                </a:solidFill>
                <a:latin typeface="微软雅黑" panose="020B0503020204020204" pitchFamily="34" charset="-122"/>
                <a:ea typeface="微软雅黑" panose="020B0503020204020204" pitchFamily="34" charset="-122"/>
              </a:rPr>
              <a:t>位通道加密</a:t>
            </a:r>
            <a:endParaRPr lang="zh-CN" altLang="en-US" sz="2000" dirty="0">
              <a:solidFill>
                <a:schemeClr val="bg1"/>
              </a:solidFill>
              <a:latin typeface="微软雅黑" panose="020B0503020204020204" pitchFamily="34" charset="-122"/>
              <a:ea typeface="微软雅黑" panose="020B0503020204020204" pitchFamily="34" charset="-122"/>
              <a:sym typeface="Segoe UI" panose="020B0502040204020203" pitchFamily="34" charset="0"/>
            </a:endParaRPr>
          </a:p>
        </p:txBody>
      </p:sp>
      <p:sp>
        <p:nvSpPr>
          <p:cNvPr id="15" name="Rectangle 12"/>
          <p:cNvSpPr>
            <a:spLocks noChangeArrowheads="1"/>
          </p:cNvSpPr>
          <p:nvPr/>
        </p:nvSpPr>
        <p:spPr bwMode="auto">
          <a:xfrm>
            <a:off x="6833881" y="2568179"/>
            <a:ext cx="5003639" cy="1114324"/>
          </a:xfrm>
          <a:prstGeom prst="rect">
            <a:avLst/>
          </a:prstGeom>
          <a:solidFill>
            <a:schemeClr val="accent4"/>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rPr>
              <a:t>6.</a:t>
            </a:r>
            <a:r>
              <a:rPr lang="zh-CN" altLang="en-US" sz="16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rPr>
              <a:t>提供按需定制的管理策略</a:t>
            </a:r>
            <a:endParaRPr lang="en-US" altLang="zh-CN" sz="16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endParaRPr>
          </a:p>
          <a:p>
            <a:endParaRPr lang="en-US" altLang="zh-CN" sz="16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endParaRPr>
          </a:p>
          <a:p>
            <a:r>
              <a:rPr lang="zh-CN" altLang="en-US" sz="16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rPr>
              <a:t>访问策略</a:t>
            </a:r>
            <a:r>
              <a:rPr lang="zh-CN" altLang="en-US" sz="1600" dirty="0">
                <a:solidFill>
                  <a:schemeClr val="bg1"/>
                </a:solidFill>
                <a:latin typeface="微软雅黑" panose="020B0503020204020204" pitchFamily="34" charset="-122"/>
                <a:ea typeface="微软雅黑" panose="020B0503020204020204" pitchFamily="34" charset="-122"/>
                <a:sym typeface="Segoe UI" panose="020B0502040204020203" pitchFamily="34" charset="0"/>
              </a:rPr>
              <a:t>、</a:t>
            </a:r>
            <a:r>
              <a:rPr lang="zh-CN" altLang="en-US" sz="16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rPr>
              <a:t>日志审计、证书过期提醒等</a:t>
            </a:r>
            <a:endParaRPr lang="en-US" altLang="zh-CN" sz="1600" dirty="0">
              <a:solidFill>
                <a:schemeClr val="bg1"/>
              </a:solidFill>
              <a:latin typeface="微软雅黑" panose="020B0503020204020204" pitchFamily="34" charset="-122"/>
              <a:ea typeface="微软雅黑" panose="020B0503020204020204" pitchFamily="34" charset="-122"/>
              <a:sym typeface="Segoe UI" panose="020B0502040204020203" pitchFamily="34" charset="0"/>
            </a:endParaRPr>
          </a:p>
        </p:txBody>
      </p:sp>
      <p:sp>
        <p:nvSpPr>
          <p:cNvPr id="16" name="Rectangle 12"/>
          <p:cNvSpPr>
            <a:spLocks noChangeArrowheads="1"/>
          </p:cNvSpPr>
          <p:nvPr/>
        </p:nvSpPr>
        <p:spPr bwMode="auto">
          <a:xfrm>
            <a:off x="6833880" y="1353963"/>
            <a:ext cx="5003639" cy="1116000"/>
          </a:xfrm>
          <a:prstGeom prst="rect">
            <a:avLst/>
          </a:prstGeom>
          <a:solidFill>
            <a:schemeClr val="accent4"/>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rPr>
              <a:t>5.</a:t>
            </a:r>
            <a:r>
              <a:rPr lang="zh-CN" altLang="en-US" sz="16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rPr>
              <a:t>提供方便的管理控制台</a:t>
            </a:r>
            <a:endParaRPr lang="en-US" altLang="zh-CN" sz="1600" dirty="0">
              <a:solidFill>
                <a:schemeClr val="bg1"/>
              </a:solidFill>
              <a:latin typeface="微软雅黑" panose="020B0503020204020204" pitchFamily="34" charset="-122"/>
              <a:ea typeface="微软雅黑" panose="020B0503020204020204" pitchFamily="34" charset="-122"/>
              <a:sym typeface="Segoe UI" panose="020B0502040204020203" pitchFamily="34" charset="0"/>
            </a:endParaRPr>
          </a:p>
        </p:txBody>
      </p:sp>
      <p:sp>
        <p:nvSpPr>
          <p:cNvPr id="17" name="Rectangle 12"/>
          <p:cNvSpPr>
            <a:spLocks noChangeArrowheads="1"/>
          </p:cNvSpPr>
          <p:nvPr/>
        </p:nvSpPr>
        <p:spPr bwMode="auto">
          <a:xfrm>
            <a:off x="6833880" y="3780719"/>
            <a:ext cx="5003639" cy="1116000"/>
          </a:xfrm>
          <a:prstGeom prst="rect">
            <a:avLst/>
          </a:prstGeom>
          <a:solidFill>
            <a:schemeClr val="accent5"/>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rPr>
              <a:t>7.</a:t>
            </a:r>
            <a:r>
              <a:rPr lang="zh-CN" altLang="en-US" sz="16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rPr>
              <a:t>支持多种应用接入</a:t>
            </a:r>
            <a:endParaRPr lang="en-US" altLang="zh-CN" sz="1600" dirty="0">
              <a:solidFill>
                <a:schemeClr val="bg1"/>
              </a:solidFill>
              <a:latin typeface="微软雅黑" panose="020B0503020204020204" pitchFamily="34" charset="-122"/>
              <a:ea typeface="微软雅黑" panose="020B0503020204020204" pitchFamily="34" charset="-122"/>
              <a:sym typeface="Segoe UI" panose="020B0502040204020203" pitchFamily="34" charset="0"/>
            </a:endParaRPr>
          </a:p>
          <a:p>
            <a:endParaRPr lang="en-US" altLang="zh-CN" sz="16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endParaRPr>
          </a:p>
          <a:p>
            <a:r>
              <a:rPr lang="en-US" altLang="zh-CN" sz="16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rPr>
              <a:t>(1)B/S</a:t>
            </a:r>
            <a:r>
              <a:rPr lang="zh-CN" altLang="en-US" sz="16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rPr>
              <a:t>类型：</a:t>
            </a:r>
            <a:r>
              <a:rPr lang="en-US" altLang="zh-CN" sz="1600" dirty="0">
                <a:solidFill>
                  <a:schemeClr val="bg1"/>
                </a:solidFill>
                <a:latin typeface="微软雅黑" panose="020B0503020204020204" pitchFamily="34" charset="-122"/>
                <a:ea typeface="微软雅黑" panose="020B0503020204020204" pitchFamily="34" charset="-122"/>
                <a:sym typeface="Segoe UI" panose="020B0502040204020203" pitchFamily="34" charset="0"/>
              </a:rPr>
              <a:t>http get</a:t>
            </a:r>
            <a:r>
              <a:rPr lang="zh-CN" altLang="en-US" sz="1600" dirty="0">
                <a:solidFill>
                  <a:schemeClr val="bg1"/>
                </a:solidFill>
                <a:latin typeface="微软雅黑" panose="020B0503020204020204" pitchFamily="34" charset="-122"/>
                <a:ea typeface="微软雅黑" panose="020B0503020204020204" pitchFamily="34" charset="-122"/>
                <a:sym typeface="Segoe UI" panose="020B0502040204020203" pitchFamily="34" charset="0"/>
              </a:rPr>
              <a:t>、</a:t>
            </a:r>
            <a:r>
              <a:rPr lang="en-US" altLang="zh-CN" sz="1600" dirty="0">
                <a:solidFill>
                  <a:schemeClr val="bg1"/>
                </a:solidFill>
                <a:latin typeface="微软雅黑" panose="020B0503020204020204" pitchFamily="34" charset="-122"/>
                <a:ea typeface="微软雅黑" panose="020B0503020204020204" pitchFamily="34" charset="-122"/>
                <a:sym typeface="Segoe UI" panose="020B0502040204020203" pitchFamily="34" charset="0"/>
              </a:rPr>
              <a:t>http post</a:t>
            </a:r>
            <a:r>
              <a:rPr lang="zh-CN" altLang="en-US" sz="1600" dirty="0">
                <a:solidFill>
                  <a:schemeClr val="bg1"/>
                </a:solidFill>
                <a:latin typeface="微软雅黑" panose="020B0503020204020204" pitchFamily="34" charset="-122"/>
                <a:ea typeface="微软雅黑" panose="020B0503020204020204" pitchFamily="34" charset="-122"/>
                <a:sym typeface="Segoe UI" panose="020B0502040204020203" pitchFamily="34" charset="0"/>
              </a:rPr>
              <a:t>、</a:t>
            </a:r>
            <a:r>
              <a:rPr lang="en-US" altLang="zh-CN" sz="1600" dirty="0">
                <a:solidFill>
                  <a:schemeClr val="bg1"/>
                </a:solidFill>
                <a:latin typeface="微软雅黑" panose="020B0503020204020204" pitchFamily="34" charset="-122"/>
                <a:ea typeface="微软雅黑" panose="020B0503020204020204" pitchFamily="34" charset="-122"/>
                <a:sym typeface="Segoe UI" panose="020B0502040204020203" pitchFamily="34" charset="0"/>
              </a:rPr>
              <a:t>B/S</a:t>
            </a:r>
            <a:r>
              <a:rPr lang="zh-CN" altLang="en-US" sz="1600" dirty="0">
                <a:solidFill>
                  <a:schemeClr val="bg1"/>
                </a:solidFill>
                <a:latin typeface="微软雅黑" panose="020B0503020204020204" pitchFamily="34" charset="-122"/>
                <a:ea typeface="微软雅黑" panose="020B0503020204020204" pitchFamily="34" charset="-122"/>
                <a:sym typeface="Segoe UI" panose="020B0502040204020203" pitchFamily="34" charset="0"/>
              </a:rPr>
              <a:t>统一账户等</a:t>
            </a:r>
          </a:p>
          <a:p>
            <a:r>
              <a:rPr lang="en-US" altLang="zh-CN" sz="1600" dirty="0">
                <a:solidFill>
                  <a:schemeClr val="bg1"/>
                </a:solidFill>
                <a:latin typeface="微软雅黑" panose="020B0503020204020204" pitchFamily="34" charset="-122"/>
                <a:ea typeface="微软雅黑" panose="020B0503020204020204" pitchFamily="34" charset="-122"/>
                <a:sym typeface="Segoe UI" panose="020B0502040204020203" pitchFamily="34" charset="0"/>
              </a:rPr>
              <a:t>(</a:t>
            </a:r>
            <a:r>
              <a:rPr lang="en-US" altLang="zh-CN" sz="16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rPr>
              <a:t>2)C/S</a:t>
            </a:r>
            <a:r>
              <a:rPr lang="zh-CN" altLang="en-US" sz="16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rPr>
              <a:t>类型：</a:t>
            </a:r>
            <a:r>
              <a:rPr lang="en-US" altLang="zh-CN" sz="1600" dirty="0">
                <a:solidFill>
                  <a:schemeClr val="bg1"/>
                </a:solidFill>
                <a:latin typeface="微软雅黑" panose="020B0503020204020204" pitchFamily="34" charset="-122"/>
                <a:ea typeface="微软雅黑" panose="020B0503020204020204" pitchFamily="34" charset="-122"/>
                <a:sym typeface="Segoe UI" panose="020B0502040204020203" pitchFamily="34" charset="0"/>
              </a:rPr>
              <a:t>C/S</a:t>
            </a:r>
            <a:r>
              <a:rPr lang="zh-CN" altLang="en-US" sz="1600" dirty="0">
                <a:solidFill>
                  <a:schemeClr val="bg1"/>
                </a:solidFill>
                <a:latin typeface="微软雅黑" panose="020B0503020204020204" pitchFamily="34" charset="-122"/>
                <a:ea typeface="微软雅黑" panose="020B0503020204020204" pitchFamily="34" charset="-122"/>
                <a:sym typeface="Segoe UI" panose="020B0502040204020203" pitchFamily="34" charset="0"/>
              </a:rPr>
              <a:t>简易账户、</a:t>
            </a:r>
            <a:r>
              <a:rPr lang="en-US" altLang="zh-CN" sz="1600" dirty="0">
                <a:solidFill>
                  <a:schemeClr val="bg1"/>
                </a:solidFill>
                <a:latin typeface="微软雅黑" panose="020B0503020204020204" pitchFamily="34" charset="-122"/>
                <a:ea typeface="微软雅黑" panose="020B0503020204020204" pitchFamily="34" charset="-122"/>
                <a:sym typeface="Segoe UI" panose="020B0502040204020203" pitchFamily="34" charset="0"/>
              </a:rPr>
              <a:t>C/S</a:t>
            </a:r>
            <a:r>
              <a:rPr lang="zh-CN" altLang="en-US" sz="1600" dirty="0">
                <a:solidFill>
                  <a:schemeClr val="bg1"/>
                </a:solidFill>
                <a:latin typeface="微软雅黑" panose="020B0503020204020204" pitchFamily="34" charset="-122"/>
                <a:ea typeface="微软雅黑" panose="020B0503020204020204" pitchFamily="34" charset="-122"/>
                <a:sym typeface="Segoe UI" panose="020B0502040204020203" pitchFamily="34" charset="0"/>
              </a:rPr>
              <a:t>统一账户</a:t>
            </a:r>
          </a:p>
        </p:txBody>
      </p:sp>
      <p:sp>
        <p:nvSpPr>
          <p:cNvPr id="18" name="Rectangle 10"/>
          <p:cNvSpPr>
            <a:spLocks/>
          </p:cNvSpPr>
          <p:nvPr/>
        </p:nvSpPr>
        <p:spPr bwMode="auto">
          <a:xfrm>
            <a:off x="342925" y="3786387"/>
            <a:ext cx="3221453" cy="2351314"/>
          </a:xfrm>
          <a:prstGeom prst="rect">
            <a:avLst/>
          </a:prstGeom>
          <a:solidFill>
            <a:schemeClr val="accent2"/>
          </a:solidFill>
          <a:ln>
            <a:noFill/>
          </a:ln>
        </p:spPr>
        <p:txBody>
          <a:bodyPr lIns="68565" tIns="34283" rIns="68565" bIns="34283"/>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rPr>
              <a:t>3.</a:t>
            </a:r>
            <a:r>
              <a:rPr lang="zh-CN" altLang="en-US" sz="20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rPr>
              <a:t>在线电子签名</a:t>
            </a:r>
            <a:endParaRPr lang="en-US" altLang="zh-CN" sz="2000" dirty="0">
              <a:solidFill>
                <a:schemeClr val="bg1"/>
              </a:solidFill>
              <a:latin typeface="微软雅黑" panose="020B0503020204020204" pitchFamily="34" charset="-122"/>
              <a:ea typeface="微软雅黑" panose="020B0503020204020204" pitchFamily="34" charset="-122"/>
              <a:sym typeface="Segoe UI" panose="020B0502040204020203" pitchFamily="34" charset="0"/>
            </a:endParaRPr>
          </a:p>
          <a:p>
            <a:pPr lvl="0"/>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0"/>
            <a:r>
              <a:rPr lang="zh-CN" altLang="en-US" sz="2000" dirty="0">
                <a:solidFill>
                  <a:schemeClr val="bg1"/>
                </a:solidFill>
                <a:latin typeface="微软雅黑" panose="020B0503020204020204" pitchFamily="34" charset="-122"/>
                <a:ea typeface="微软雅黑" panose="020B0503020204020204" pitchFamily="34" charset="-122"/>
              </a:rPr>
              <a:t>为电子</a:t>
            </a:r>
            <a:r>
              <a:rPr lang="zh-CN" altLang="en-US" sz="2000" dirty="0" smtClean="0">
                <a:solidFill>
                  <a:schemeClr val="bg1"/>
                </a:solidFill>
                <a:latin typeface="微软雅黑" panose="020B0503020204020204" pitchFamily="34" charset="-122"/>
                <a:ea typeface="微软雅黑" panose="020B0503020204020204" pitchFamily="34" charset="-122"/>
              </a:rPr>
              <a:t>档案系统</a:t>
            </a:r>
            <a:r>
              <a:rPr lang="zh-CN" altLang="en-US" sz="2000" dirty="0">
                <a:solidFill>
                  <a:schemeClr val="bg1"/>
                </a:solidFill>
                <a:latin typeface="微软雅黑" panose="020B0503020204020204" pitchFamily="34" charset="-122"/>
                <a:ea typeface="微软雅黑" panose="020B0503020204020204" pitchFamily="34" charset="-122"/>
              </a:rPr>
              <a:t>提供合法的电子签名，保障电子档案的真实性、不可抵赖性、可追溯性和防篡改</a:t>
            </a:r>
            <a:r>
              <a:rPr lang="zh-CN" altLang="en-US" sz="2000" dirty="0" smtClean="0">
                <a:solidFill>
                  <a:schemeClr val="bg1"/>
                </a:solidFill>
                <a:latin typeface="微软雅黑" panose="020B0503020204020204" pitchFamily="34" charset="-122"/>
                <a:ea typeface="微软雅黑" panose="020B0503020204020204" pitchFamily="34" charset="-122"/>
              </a:rPr>
              <a:t>性</a:t>
            </a:r>
            <a:endParaRPr lang="zh-CN" altLang="zh-CN" sz="2000" dirty="0" smtClean="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9" name="Rectangle 12"/>
          <p:cNvSpPr>
            <a:spLocks noChangeArrowheads="1"/>
          </p:cNvSpPr>
          <p:nvPr/>
        </p:nvSpPr>
        <p:spPr bwMode="auto">
          <a:xfrm>
            <a:off x="6833880" y="5021701"/>
            <a:ext cx="5003639" cy="1116000"/>
          </a:xfrm>
          <a:prstGeom prst="rect">
            <a:avLst/>
          </a:prstGeom>
          <a:solidFill>
            <a:schemeClr val="accent5"/>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rPr>
              <a:t>8.</a:t>
            </a:r>
            <a:r>
              <a:rPr lang="zh-CN" altLang="en-US" sz="1600" dirty="0">
                <a:solidFill>
                  <a:schemeClr val="bg1"/>
                </a:solidFill>
                <a:latin typeface="微软雅黑" panose="020B0503020204020204" pitchFamily="34" charset="-122"/>
                <a:ea typeface="微软雅黑" panose="020B0503020204020204" pitchFamily="34" charset="-122"/>
                <a:sym typeface="Segoe UI" panose="020B0502040204020203" pitchFamily="34" charset="0"/>
              </a:rPr>
              <a:t>提供全面的安全审计与不可抵赖的</a:t>
            </a:r>
            <a:r>
              <a:rPr lang="zh-CN" altLang="en-US" sz="1600" dirty="0" smtClean="0">
                <a:solidFill>
                  <a:schemeClr val="bg1"/>
                </a:solidFill>
                <a:latin typeface="微软雅黑" panose="020B0503020204020204" pitchFamily="34" charset="-122"/>
                <a:ea typeface="微软雅黑" panose="020B0503020204020204" pitchFamily="34" charset="-122"/>
                <a:sym typeface="Segoe UI" panose="020B0502040204020203" pitchFamily="34" charset="0"/>
              </a:rPr>
              <a:t>日志</a:t>
            </a:r>
            <a:endParaRPr lang="en-US" altLang="zh-CN" sz="1600" dirty="0">
              <a:solidFill>
                <a:schemeClr val="bg1"/>
              </a:solidFill>
              <a:latin typeface="微软雅黑" panose="020B0503020204020204" pitchFamily="34" charset="-122"/>
              <a:ea typeface="微软雅黑" panose="020B0503020204020204" pitchFamily="34" charset="-122"/>
              <a:sym typeface="Segoe UI" panose="020B0502040204020203" pitchFamily="34" charset="0"/>
            </a:endParaRPr>
          </a:p>
        </p:txBody>
      </p:sp>
    </p:spTree>
    <p:extLst>
      <p:ext uri="{BB962C8B-B14F-4D97-AF65-F5344CB8AC3E}">
        <p14:creationId xmlns:p14="http://schemas.microsoft.com/office/powerpoint/2010/main" val="461810086"/>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txBox="1">
            <a:spLocks noGrp="1" noChangeArrowheads="1"/>
          </p:cNvSpPr>
          <p:nvPr/>
        </p:nvSpPr>
        <p:spPr bwMode="auto">
          <a:xfrm>
            <a:off x="9103660" y="6564826"/>
            <a:ext cx="2840946" cy="2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3" tIns="45542" rIns="91083" bIns="45542"/>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lgn="r" eaLnBrk="1" hangingPunct="1"/>
            <a:fld id="{50703CF7-099B-4F35-BD9A-CAEC44FC83EC}" type="slidenum">
              <a:rPr lang="zh-CN" altLang="en-US" sz="1400">
                <a:solidFill>
                  <a:schemeClr val="tx1"/>
                </a:solidFill>
                <a:latin typeface="Arial" charset="0"/>
                <a:sym typeface="Arial" charset="0"/>
              </a:rPr>
              <a:pPr algn="r" eaLnBrk="1" hangingPunct="1"/>
              <a:t>13</a:t>
            </a:fld>
            <a:endParaRPr lang="en-US" altLang="zh-CN" sz="1700">
              <a:ea typeface="微软雅黑" pitchFamily="34" charset="-122"/>
              <a:sym typeface="Arial" charset="0"/>
            </a:endParaRPr>
          </a:p>
        </p:txBody>
      </p:sp>
      <p:sp>
        <p:nvSpPr>
          <p:cNvPr id="28676" name="Rectangle 2"/>
          <p:cNvSpPr>
            <a:spLocks noChangeArrowheads="1"/>
          </p:cNvSpPr>
          <p:nvPr/>
        </p:nvSpPr>
        <p:spPr bwMode="auto">
          <a:xfrm>
            <a:off x="0" y="823073"/>
            <a:ext cx="12169775" cy="5741753"/>
          </a:xfrm>
          <a:prstGeom prst="rect">
            <a:avLst/>
          </a:prstGeom>
          <a:ln/>
          <a:extLst/>
        </p:spPr>
        <p:style>
          <a:lnRef idx="1">
            <a:schemeClr val="accent3"/>
          </a:lnRef>
          <a:fillRef idx="2">
            <a:schemeClr val="accent3"/>
          </a:fillRef>
          <a:effectRef idx="1">
            <a:schemeClr val="accent3"/>
          </a:effectRef>
          <a:fontRef idx="minor">
            <a:schemeClr val="dk1"/>
          </a:fontRef>
        </p:style>
        <p:txBody>
          <a:bodyPr lIns="91103" tIns="67519" rIns="91103" bIns="0"/>
          <a:lstStyle>
            <a:lvl1pPr>
              <a:defRPr sz="3600">
                <a:solidFill>
                  <a:schemeClr val="tx2"/>
                </a:solidFill>
                <a:latin typeface="微软雅黑" pitchFamily="34" charset="-122"/>
                <a:ea typeface="宋体" pitchFamily="2" charset="-122"/>
              </a:defRPr>
            </a:lvl1pPr>
            <a:lvl2pPr marL="742950" indent="-285750">
              <a:defRPr sz="3600">
                <a:solidFill>
                  <a:schemeClr val="tx2"/>
                </a:solidFill>
                <a:latin typeface="微软雅黑" pitchFamily="34" charset="-122"/>
                <a:ea typeface="宋体" pitchFamily="2" charset="-122"/>
              </a:defRPr>
            </a:lvl2pPr>
            <a:lvl3pPr marL="1143000" indent="-228600">
              <a:defRPr sz="3600">
                <a:solidFill>
                  <a:schemeClr val="tx2"/>
                </a:solidFill>
                <a:latin typeface="微软雅黑" pitchFamily="34" charset="-122"/>
                <a:ea typeface="宋体" pitchFamily="2" charset="-122"/>
              </a:defRPr>
            </a:lvl3pPr>
            <a:lvl4pPr marL="1600200" indent="-228600">
              <a:defRPr sz="3600">
                <a:solidFill>
                  <a:schemeClr val="tx2"/>
                </a:solidFill>
                <a:latin typeface="微软雅黑" pitchFamily="34" charset="-122"/>
                <a:ea typeface="宋体" pitchFamily="2" charset="-122"/>
              </a:defRPr>
            </a:lvl4pPr>
            <a:lvl5pPr marL="2057400" indent="-228600">
              <a:defRPr sz="3600">
                <a:solidFill>
                  <a:schemeClr val="tx2"/>
                </a:solidFill>
                <a:latin typeface="微软雅黑" pitchFamily="34" charset="-122"/>
                <a:ea typeface="宋体" pitchFamily="2"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9pPr>
          </a:lstStyle>
          <a:p>
            <a:pPr eaLnBrk="1" hangingPunct="1">
              <a:lnSpc>
                <a:spcPct val="150000"/>
              </a:lnSpc>
              <a:buSzPct val="100000"/>
              <a:buFont typeface="Arial" pitchFamily="34" charset="0"/>
              <a:buNone/>
              <a:defRPr/>
            </a:pPr>
            <a:endParaRPr lang="zh-CN" altLang="en-US" sz="1700" dirty="0">
              <a:solidFill>
                <a:schemeClr val="tx1"/>
              </a:solidFill>
              <a:ea typeface="微软雅黑" pitchFamily="34" charset="-122"/>
            </a:endParaRPr>
          </a:p>
        </p:txBody>
      </p:sp>
      <p:sp>
        <p:nvSpPr>
          <p:cNvPr id="6" name="标题 1"/>
          <p:cNvSpPr txBox="1">
            <a:spLocks noChangeArrowheads="1"/>
          </p:cNvSpPr>
          <p:nvPr/>
        </p:nvSpPr>
        <p:spPr bwMode="auto">
          <a:xfrm>
            <a:off x="0" y="116633"/>
            <a:ext cx="9932312" cy="70644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lvl1pPr algn="l" rtl="0" eaLnBrk="0" fontAlgn="base" hangingPunct="0">
              <a:spcBef>
                <a:spcPct val="0"/>
              </a:spcBef>
              <a:spcAft>
                <a:spcPct val="0"/>
              </a:spcAft>
              <a:defRPr sz="2800" b="1" kern="1200">
                <a:solidFill>
                  <a:srgbClr val="1081C4"/>
                </a:solidFill>
                <a:latin typeface="微软雅黑" pitchFamily="34" charset="-122"/>
                <a:ea typeface="微软雅黑" pitchFamily="34" charset="-122"/>
                <a:cs typeface="+mj-cs"/>
              </a:defRPr>
            </a:lvl1pPr>
            <a:lvl2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2pPr>
            <a:lvl3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3pPr>
            <a:lvl4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4pPr>
            <a:lvl5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5pPr>
            <a:lvl6pPr marL="457200" algn="l" rtl="0" fontAlgn="base">
              <a:spcBef>
                <a:spcPct val="0"/>
              </a:spcBef>
              <a:spcAft>
                <a:spcPct val="0"/>
              </a:spcAft>
              <a:defRPr sz="2800" b="1">
                <a:solidFill>
                  <a:srgbClr val="1081C4"/>
                </a:solidFill>
                <a:latin typeface="微软雅黑" pitchFamily="34" charset="-122"/>
                <a:ea typeface="微软雅黑" pitchFamily="34" charset="-122"/>
              </a:defRPr>
            </a:lvl6pPr>
            <a:lvl7pPr marL="914400" algn="l" rtl="0" fontAlgn="base">
              <a:spcBef>
                <a:spcPct val="0"/>
              </a:spcBef>
              <a:spcAft>
                <a:spcPct val="0"/>
              </a:spcAft>
              <a:defRPr sz="2800" b="1">
                <a:solidFill>
                  <a:srgbClr val="1081C4"/>
                </a:solidFill>
                <a:latin typeface="微软雅黑" pitchFamily="34" charset="-122"/>
                <a:ea typeface="微软雅黑" pitchFamily="34" charset="-122"/>
              </a:defRPr>
            </a:lvl7pPr>
            <a:lvl8pPr marL="1371600" algn="l" rtl="0" fontAlgn="base">
              <a:spcBef>
                <a:spcPct val="0"/>
              </a:spcBef>
              <a:spcAft>
                <a:spcPct val="0"/>
              </a:spcAft>
              <a:defRPr sz="2800" b="1">
                <a:solidFill>
                  <a:srgbClr val="1081C4"/>
                </a:solidFill>
                <a:latin typeface="微软雅黑" pitchFamily="34" charset="-122"/>
                <a:ea typeface="微软雅黑" pitchFamily="34" charset="-122"/>
              </a:defRPr>
            </a:lvl8pPr>
            <a:lvl9pPr marL="1828800" algn="l" rtl="0" fontAlgn="base">
              <a:spcBef>
                <a:spcPct val="0"/>
              </a:spcBef>
              <a:spcAft>
                <a:spcPct val="0"/>
              </a:spcAft>
              <a:defRPr sz="2800" b="1">
                <a:solidFill>
                  <a:srgbClr val="1081C4"/>
                </a:solidFill>
                <a:latin typeface="微软雅黑" pitchFamily="34" charset="-122"/>
                <a:ea typeface="微软雅黑" pitchFamily="34" charset="-122"/>
              </a:defRPr>
            </a:lvl9pPr>
          </a:lstStyle>
          <a:p>
            <a:pPr eaLnBrk="1" hangingPunct="1"/>
            <a:r>
              <a:rPr lang="en-US" altLang="zh-CN" sz="2300" dirty="0">
                <a:sym typeface="微软雅黑" pitchFamily="34" charset="-122"/>
              </a:rPr>
              <a:t>3</a:t>
            </a:r>
            <a:r>
              <a:rPr lang="zh-CN" altLang="en-US" sz="2300" dirty="0" smtClean="0">
                <a:sym typeface="微软雅黑" pitchFamily="34" charset="-122"/>
              </a:rPr>
              <a:t>、</a:t>
            </a:r>
            <a:r>
              <a:rPr lang="zh-CN" altLang="en-US" sz="2300" dirty="0">
                <a:sym typeface="微软雅黑" pitchFamily="34" charset="-122"/>
              </a:rPr>
              <a:t>电子</a:t>
            </a:r>
            <a:r>
              <a:rPr lang="zh-CN" altLang="en-US" sz="2300" dirty="0" smtClean="0">
                <a:sym typeface="微软雅黑" pitchFamily="34" charset="-122"/>
              </a:rPr>
              <a:t>签名的过程</a:t>
            </a:r>
            <a:endParaRPr lang="zh-CN" altLang="en-US" sz="2300" dirty="0"/>
          </a:p>
        </p:txBody>
      </p:sp>
      <p:sp>
        <p:nvSpPr>
          <p:cNvPr id="8" name="矩形 7"/>
          <p:cNvSpPr/>
          <p:nvPr/>
        </p:nvSpPr>
        <p:spPr>
          <a:xfrm>
            <a:off x="5590050" y="2794985"/>
            <a:ext cx="6399493" cy="1829497"/>
          </a:xfrm>
          <a:prstGeom prst="rect">
            <a:avLst/>
          </a:prstGeom>
          <a:solidFill>
            <a:schemeClr val="accent3"/>
          </a:solidFill>
          <a:ln>
            <a:noFill/>
          </a:ln>
        </p:spPr>
        <p:txBody>
          <a:bodyPr lIns="68565" tIns="34283" rIns="68565" bIns="34283"/>
          <a:lstStyle/>
          <a:p>
            <a:pPr>
              <a:buFont typeface="Arial" panose="020B0604020202020204" pitchFamily="34" charset="0"/>
            </a:pPr>
            <a:r>
              <a:rPr lang="en-US" altLang="zh-CN" sz="2000" dirty="0">
                <a:solidFill>
                  <a:schemeClr val="bg1"/>
                </a:solidFill>
                <a:latin typeface="微软雅黑" panose="020B0503020204020204" pitchFamily="34" charset="-122"/>
                <a:ea typeface="微软雅黑" panose="020B0503020204020204" pitchFamily="34" charset="-122"/>
              </a:rPr>
              <a:t>    </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buFont typeface="Arial" panose="020B0604020202020204" pitchFamily="34" charset="0"/>
            </a:pPr>
            <a:r>
              <a:rPr lang="zh-CN" altLang="en-US" sz="2000" dirty="0" smtClean="0">
                <a:solidFill>
                  <a:schemeClr val="bg1"/>
                </a:solidFill>
                <a:latin typeface="微软雅黑" panose="020B0503020204020204" pitchFamily="34" charset="-122"/>
                <a:ea typeface="微软雅黑" panose="020B0503020204020204" pitchFamily="34" charset="-122"/>
              </a:rPr>
              <a:t>在</a:t>
            </a:r>
            <a:r>
              <a:rPr lang="zh-CN" altLang="en-US" sz="2000" dirty="0">
                <a:solidFill>
                  <a:schemeClr val="bg1"/>
                </a:solidFill>
                <a:latin typeface="微软雅黑" panose="020B0503020204020204" pitchFamily="34" charset="-122"/>
                <a:ea typeface="微软雅黑" panose="020B0503020204020204" pitchFamily="34" charset="-122"/>
              </a:rPr>
              <a:t>电子档案业务</a:t>
            </a:r>
            <a:r>
              <a:rPr lang="zh-CN" altLang="en-US" sz="2000" dirty="0" smtClean="0">
                <a:solidFill>
                  <a:schemeClr val="bg1"/>
                </a:solidFill>
                <a:latin typeface="微软雅黑" panose="020B0503020204020204" pitchFamily="34" charset="-122"/>
                <a:ea typeface="微软雅黑" panose="020B0503020204020204" pitchFamily="34" charset="-122"/>
              </a:rPr>
              <a:t>流程中</a:t>
            </a:r>
            <a:r>
              <a:rPr lang="zh-CN" altLang="en-US" sz="2000" dirty="0">
                <a:solidFill>
                  <a:schemeClr val="bg1"/>
                </a:solidFill>
                <a:latin typeface="微软雅黑" panose="020B0503020204020204" pitchFamily="34" charset="-122"/>
                <a:ea typeface="微软雅黑" panose="020B0503020204020204" pitchFamily="34" charset="-122"/>
              </a:rPr>
              <a:t>，系统用户使用数字证书在需要</a:t>
            </a:r>
            <a:r>
              <a:rPr lang="zh-CN" altLang="en-US" sz="2000" dirty="0" smtClean="0">
                <a:solidFill>
                  <a:schemeClr val="bg1"/>
                </a:solidFill>
                <a:latin typeface="微软雅黑" panose="020B0503020204020204" pitchFamily="34" charset="-122"/>
                <a:ea typeface="微软雅黑" panose="020B0503020204020204" pitchFamily="34" charset="-122"/>
              </a:rPr>
              <a:t>签名的节点</a:t>
            </a:r>
            <a:r>
              <a:rPr lang="zh-CN" altLang="en-US" sz="2000" dirty="0">
                <a:solidFill>
                  <a:schemeClr val="bg1"/>
                </a:solidFill>
                <a:latin typeface="微软雅黑" panose="020B0503020204020204" pitchFamily="34" charset="-122"/>
                <a:ea typeface="微软雅黑" panose="020B0503020204020204" pitchFamily="34" charset="-122"/>
              </a:rPr>
              <a:t>进行电子签名，使流程中的操作具有不可抵赖性。</a:t>
            </a:r>
            <a:endParaRPr lang="zh-CN" altLang="zh-CN" sz="20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5590049" y="4808546"/>
            <a:ext cx="6399493" cy="1691540"/>
          </a:xfrm>
          <a:prstGeom prst="rect">
            <a:avLst/>
          </a:prstGeom>
          <a:solidFill>
            <a:schemeClr val="accent4"/>
          </a:solidFill>
          <a:ln>
            <a:noFill/>
          </a:ln>
        </p:spPr>
        <p:txBody>
          <a:bodyPr lIns="68565" tIns="34283" rIns="68565" bIns="34283"/>
          <a:lstStyle/>
          <a:p>
            <a:pPr>
              <a:buFont typeface="Arial" panose="020B0604020202020204" pitchFamily="34" charset="0"/>
            </a:pPr>
            <a:r>
              <a:rPr lang="en-US" altLang="zh-CN" sz="2000" dirty="0">
                <a:solidFill>
                  <a:schemeClr val="bg1"/>
                </a:solidFill>
                <a:latin typeface="微软雅黑" panose="020B0503020204020204" pitchFamily="34" charset="-122"/>
                <a:ea typeface="微软雅黑" panose="020B0503020204020204" pitchFamily="34" charset="-122"/>
              </a:rPr>
              <a:t>      </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buFont typeface="Arial" panose="020B0604020202020204" pitchFamily="34" charset="0"/>
            </a:pPr>
            <a:r>
              <a:rPr lang="zh-CN" altLang="en-US" sz="2000" dirty="0" smtClean="0">
                <a:solidFill>
                  <a:schemeClr val="bg1"/>
                </a:solidFill>
                <a:latin typeface="微软雅黑" panose="020B0503020204020204" pitchFamily="34" charset="-122"/>
                <a:ea typeface="微软雅黑" panose="020B0503020204020204" pitchFamily="34" charset="-122"/>
              </a:rPr>
              <a:t>在</a:t>
            </a:r>
            <a:r>
              <a:rPr lang="zh-CN" altLang="en-US" sz="2000" dirty="0">
                <a:solidFill>
                  <a:schemeClr val="bg1"/>
                </a:solidFill>
                <a:latin typeface="微软雅黑" panose="020B0503020204020204" pitchFamily="34" charset="-122"/>
                <a:ea typeface="微软雅黑" panose="020B0503020204020204" pitchFamily="34" charset="-122"/>
              </a:rPr>
              <a:t>电子档案需要保存数据时，加入电子签名，保障了数据的真实性。</a:t>
            </a:r>
          </a:p>
        </p:txBody>
      </p:sp>
      <p:sp>
        <p:nvSpPr>
          <p:cNvPr id="10" name="矩形 9"/>
          <p:cNvSpPr/>
          <p:nvPr/>
        </p:nvSpPr>
        <p:spPr>
          <a:xfrm>
            <a:off x="5590049" y="980728"/>
            <a:ext cx="6399493" cy="1691540"/>
          </a:xfrm>
          <a:prstGeom prst="rect">
            <a:avLst/>
          </a:prstGeom>
          <a:solidFill>
            <a:schemeClr val="accent2"/>
          </a:solidFill>
          <a:ln>
            <a:noFill/>
          </a:ln>
        </p:spPr>
        <p:txBody>
          <a:bodyPr lIns="68565" tIns="34283" rIns="68565" bIns="34283"/>
          <a:lstStyle/>
          <a:p>
            <a:pPr>
              <a:buFont typeface="Arial" panose="020B0604020202020204" pitchFamily="34" charset="0"/>
            </a:pP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buFont typeface="Arial" panose="020B0604020202020204" pitchFamily="34" charset="0"/>
            </a:pPr>
            <a:r>
              <a:rPr lang="zh-CN" altLang="en-US" sz="2000" dirty="0" smtClean="0">
                <a:solidFill>
                  <a:schemeClr val="bg1"/>
                </a:solidFill>
                <a:latin typeface="微软雅黑" panose="020B0503020204020204" pitchFamily="34" charset="-122"/>
                <a:ea typeface="微软雅黑" panose="020B0503020204020204" pitchFamily="34" charset="-122"/>
              </a:rPr>
              <a:t>电子签名确定</a:t>
            </a:r>
            <a:r>
              <a:rPr lang="zh-CN" altLang="en-US" sz="2000" dirty="0">
                <a:solidFill>
                  <a:schemeClr val="bg1"/>
                </a:solidFill>
                <a:latin typeface="微软雅黑" panose="020B0503020204020204" pitchFamily="34" charset="-122"/>
                <a:ea typeface="微软雅黑" panose="020B0503020204020204" pitchFamily="34" charset="-122"/>
              </a:rPr>
              <a:t>业务操作的不可抵赖</a:t>
            </a:r>
            <a:r>
              <a:rPr lang="zh-CN" altLang="en-US" sz="2000" dirty="0" smtClean="0">
                <a:solidFill>
                  <a:schemeClr val="bg1"/>
                </a:solidFill>
                <a:latin typeface="微软雅黑" panose="020B0503020204020204" pitchFamily="34" charset="-122"/>
                <a:ea typeface="微软雅黑" panose="020B0503020204020204" pitchFamily="34" charset="-122"/>
              </a:rPr>
              <a:t>性，为</a:t>
            </a:r>
            <a:r>
              <a:rPr lang="zh-CN" altLang="en-US" sz="2000" dirty="0">
                <a:solidFill>
                  <a:schemeClr val="bg1"/>
                </a:solidFill>
                <a:latin typeface="微软雅黑" panose="020B0503020204020204" pitchFamily="34" charset="-122"/>
                <a:ea typeface="微软雅黑" panose="020B0503020204020204" pitchFamily="34" charset="-122"/>
              </a:rPr>
              <a:t>电子档案的法律效力提供</a:t>
            </a:r>
            <a:r>
              <a:rPr lang="zh-CN" altLang="en-US" sz="2000" dirty="0" smtClean="0">
                <a:solidFill>
                  <a:schemeClr val="bg1"/>
                </a:solidFill>
                <a:latin typeface="微软雅黑" panose="020B0503020204020204" pitchFamily="34" charset="-122"/>
                <a:ea typeface="微软雅黑" panose="020B0503020204020204" pitchFamily="34" charset="-122"/>
              </a:rPr>
              <a:t>保障。</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3528945195"/>
              </p:ext>
            </p:extLst>
          </p:nvPr>
        </p:nvGraphicFramePr>
        <p:xfrm>
          <a:off x="243624" y="980728"/>
          <a:ext cx="5276850" cy="5575467"/>
        </p:xfrm>
        <a:graphic>
          <a:graphicData uri="http://schemas.openxmlformats.org/presentationml/2006/ole">
            <mc:AlternateContent xmlns:mc="http://schemas.openxmlformats.org/markup-compatibility/2006">
              <mc:Choice xmlns:v="urn:schemas-microsoft-com:vml" Requires="v">
                <p:oleObj spid="_x0000_s16442" name="Visio" r:id="rId4" imgW="6574779" imgH="8154118" progId="">
                  <p:embed/>
                </p:oleObj>
              </mc:Choice>
              <mc:Fallback>
                <p:oleObj name="Visio" r:id="rId4" imgW="6574779" imgH="815411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624" y="980728"/>
                        <a:ext cx="5276850" cy="55754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11149718"/>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txBox="1">
            <a:spLocks noChangeArrowheads="1"/>
          </p:cNvSpPr>
          <p:nvPr/>
        </p:nvSpPr>
        <p:spPr bwMode="auto">
          <a:xfrm>
            <a:off x="29464" y="188642"/>
            <a:ext cx="9215191" cy="7060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03" tIns="45551" rIns="91103" bIns="45551"/>
          <a:lstStyle>
            <a:lvl1pPr marL="917575" indent="-917575" algn="ctr" rtl="0" eaLnBrk="0" fontAlgn="base" hangingPunct="0">
              <a:spcBef>
                <a:spcPct val="0"/>
              </a:spcBef>
              <a:spcAft>
                <a:spcPct val="0"/>
              </a:spcAft>
              <a:defRPr sz="4400">
                <a:solidFill>
                  <a:schemeClr val="tx2"/>
                </a:solidFill>
                <a:latin typeface="+mj-lt"/>
                <a:ea typeface="+mj-ea"/>
                <a:cs typeface="+mj-cs"/>
                <a:sym typeface="Arial" pitchFamily="34" charset="0"/>
              </a:defRPr>
            </a:lvl1pPr>
            <a:lvl2pPr marL="9175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2pPr>
            <a:lvl3pPr marL="9175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3pPr>
            <a:lvl4pPr marL="9175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4pPr>
            <a:lvl5pPr marL="9175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5pPr>
            <a:lvl6pPr marL="13747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6pPr>
            <a:lvl7pPr marL="18319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7pPr>
            <a:lvl8pPr marL="22891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8pPr>
            <a:lvl9pPr marL="27463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9pPr>
          </a:lstStyle>
          <a:p>
            <a:pPr marL="0" indent="0" algn="l">
              <a:defRPr/>
            </a:pPr>
            <a:r>
              <a:rPr lang="zh-CN" altLang="en-US" sz="2700" b="1" kern="0" dirty="0">
                <a:solidFill>
                  <a:srgbClr val="1081C4"/>
                </a:solidFill>
                <a:latin typeface="微软雅黑" pitchFamily="34" charset="-122"/>
                <a:ea typeface="微软雅黑" pitchFamily="34" charset="-122"/>
                <a:sym typeface="微软雅黑" pitchFamily="34" charset="-122"/>
              </a:rPr>
              <a:t>二、方案研究内容</a:t>
            </a:r>
            <a:endParaRPr lang="zh-CN" altLang="en-US" sz="2700" b="1" kern="0" dirty="0">
              <a:solidFill>
                <a:srgbClr val="1081C4"/>
              </a:solidFill>
            </a:endParaRPr>
          </a:p>
        </p:txBody>
      </p:sp>
      <p:grpSp>
        <p:nvGrpSpPr>
          <p:cNvPr id="21" name="Group 46"/>
          <p:cNvGrpSpPr>
            <a:grpSpLocks/>
          </p:cNvGrpSpPr>
          <p:nvPr/>
        </p:nvGrpSpPr>
        <p:grpSpPr bwMode="auto">
          <a:xfrm>
            <a:off x="1529259" y="2409324"/>
            <a:ext cx="2805237" cy="2002749"/>
            <a:chOff x="0" y="0"/>
            <a:chExt cx="2011680" cy="1008126"/>
          </a:xfrm>
          <a:solidFill>
            <a:schemeClr val="accent4"/>
          </a:solidFill>
        </p:grpSpPr>
        <p:sp>
          <p:nvSpPr>
            <p:cNvPr id="22" name="Rectangle 26"/>
            <p:cNvSpPr>
              <a:spLocks/>
            </p:cNvSpPr>
            <p:nvPr/>
          </p:nvSpPr>
          <p:spPr bwMode="auto">
            <a:xfrm>
              <a:off x="0" y="0"/>
              <a:ext cx="2011680" cy="1008126"/>
            </a:xfrm>
            <a:prstGeom prst="rect">
              <a:avLst/>
            </a:prstGeom>
            <a:grpFill/>
            <a:ln>
              <a:noFill/>
            </a:ln>
            <a:extLst>
              <a:ext uri="{91240B29-F687-4F45-9708-019B960494DF}">
                <a14:hiddenLine xmlns:a14="http://schemas.microsoft.com/office/drawing/2010/main" w="25400">
                  <a:solidFill>
                    <a:srgbClr val="8C3A38"/>
                  </a:solidFill>
                  <a:miter lim="800000"/>
                  <a:headEnd/>
                  <a:tailEnd/>
                </a14:hiddenLine>
              </a:ext>
            </a:extLst>
          </p:spPr>
          <p:txBody>
            <a:bodyPr lIns="91103" tIns="67519" rIns="91103" bIns="0"/>
            <a:lstStyle/>
            <a:p>
              <a:pPr>
                <a:lnSpc>
                  <a:spcPct val="200000"/>
                </a:lnSpc>
              </a:pPr>
              <a:r>
                <a:rPr lang="en-US" sz="2000" dirty="0" smtClean="0">
                  <a:solidFill>
                    <a:schemeClr val="bg1"/>
                  </a:solidFill>
                  <a:latin typeface="Franklin Gothic Medium" pitchFamily="34" charset="0"/>
                  <a:ea typeface="微软雅黑" pitchFamily="34" charset="-122"/>
                  <a:sym typeface="Franklin Gothic Medium" panose="020B0603020102020204" pitchFamily="34" charset="0"/>
                </a:rPr>
                <a:t>1</a:t>
              </a:r>
              <a:r>
                <a:rPr lang="zh-CN" altLang="en-US" sz="2000" dirty="0" smtClean="0">
                  <a:solidFill>
                    <a:schemeClr val="bg1"/>
                  </a:solidFill>
                  <a:latin typeface="Franklin Gothic Medium" pitchFamily="34" charset="0"/>
                  <a:ea typeface="微软雅黑" pitchFamily="34" charset="-122"/>
                  <a:sym typeface="Franklin Gothic Medium" panose="020B0603020102020204" pitchFamily="34" charset="0"/>
                </a:rPr>
                <a:t>、电子认证平台</a:t>
              </a:r>
              <a:endParaRPr lang="en-US" sz="2000" dirty="0">
                <a:solidFill>
                  <a:schemeClr val="bg1"/>
                </a:solidFill>
                <a:latin typeface="Franklin Gothic Medium" pitchFamily="34" charset="0"/>
                <a:ea typeface="微软雅黑" pitchFamily="34" charset="-122"/>
                <a:sym typeface="Franklin Gothic Medium" panose="020B0603020102020204" pitchFamily="34" charset="0"/>
              </a:endParaRPr>
            </a:p>
          </p:txBody>
        </p:sp>
        <p:sp>
          <p:nvSpPr>
            <p:cNvPr id="23" name="Freeform 88"/>
            <p:cNvSpPr>
              <a:spLocks noEditPoints="1"/>
            </p:cNvSpPr>
            <p:nvPr/>
          </p:nvSpPr>
          <p:spPr bwMode="auto">
            <a:xfrm>
              <a:off x="309508" y="391516"/>
              <a:ext cx="878168" cy="587145"/>
            </a:xfrm>
            <a:custGeom>
              <a:avLst/>
              <a:gdLst>
                <a:gd name="T0" fmla="*/ 2147483646 w 510"/>
                <a:gd name="T1" fmla="*/ 0 h 435"/>
                <a:gd name="T2" fmla="*/ 2147483646 w 510"/>
                <a:gd name="T3" fmla="*/ 0 h 435"/>
                <a:gd name="T4" fmla="*/ 0 w 510"/>
                <a:gd name="T5" fmla="*/ 2147483646 h 435"/>
                <a:gd name="T6" fmla="*/ 0 w 510"/>
                <a:gd name="T7" fmla="*/ 2147483646 h 435"/>
                <a:gd name="T8" fmla="*/ 2147483646 w 510"/>
                <a:gd name="T9" fmla="*/ 2147483646 h 435"/>
                <a:gd name="T10" fmla="*/ 2147483646 w 510"/>
                <a:gd name="T11" fmla="*/ 2147483646 h 435"/>
                <a:gd name="T12" fmla="*/ 2147483646 w 510"/>
                <a:gd name="T13" fmla="*/ 2147483646 h 435"/>
                <a:gd name="T14" fmla="*/ 2147483646 w 510"/>
                <a:gd name="T15" fmla="*/ 2147483646 h 435"/>
                <a:gd name="T16" fmla="*/ 2147483646 w 510"/>
                <a:gd name="T17" fmla="*/ 2147483646 h 435"/>
                <a:gd name="T18" fmla="*/ 2147483646 w 510"/>
                <a:gd name="T19" fmla="*/ 2147483646 h 435"/>
                <a:gd name="T20" fmla="*/ 2147483646 w 510"/>
                <a:gd name="T21" fmla="*/ 2147483646 h 435"/>
                <a:gd name="T22" fmla="*/ 2147483646 w 510"/>
                <a:gd name="T23" fmla="*/ 2147483646 h 435"/>
                <a:gd name="T24" fmla="*/ 2147483646 w 510"/>
                <a:gd name="T25" fmla="*/ 2147483646 h 435"/>
                <a:gd name="T26" fmla="*/ 2147483646 w 510"/>
                <a:gd name="T27" fmla="*/ 2147483646 h 435"/>
                <a:gd name="T28" fmla="*/ 2147483646 w 510"/>
                <a:gd name="T29" fmla="*/ 0 h 435"/>
                <a:gd name="T30" fmla="*/ 2147483646 w 510"/>
                <a:gd name="T31" fmla="*/ 2147483646 h 435"/>
                <a:gd name="T32" fmla="*/ 2147483646 w 510"/>
                <a:gd name="T33" fmla="*/ 2147483646 h 435"/>
                <a:gd name="T34" fmla="*/ 2147483646 w 510"/>
                <a:gd name="T35" fmla="*/ 2147483646 h 435"/>
                <a:gd name="T36" fmla="*/ 2147483646 w 510"/>
                <a:gd name="T37" fmla="*/ 2147483646 h 435"/>
                <a:gd name="T38" fmla="*/ 2147483646 w 510"/>
                <a:gd name="T39" fmla="*/ 2147483646 h 435"/>
                <a:gd name="T40" fmla="*/ 2147483646 w 510"/>
                <a:gd name="T41" fmla="*/ 2147483646 h 435"/>
                <a:gd name="T42" fmla="*/ 2147483646 w 510"/>
                <a:gd name="T43" fmla="*/ 2147483646 h 435"/>
                <a:gd name="T44" fmla="*/ 2147483646 w 510"/>
                <a:gd name="T45" fmla="*/ 2147483646 h 435"/>
                <a:gd name="T46" fmla="*/ 2147483646 w 510"/>
                <a:gd name="T47" fmla="*/ 2147483646 h 4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10"/>
                <a:gd name="T73" fmla="*/ 0 h 435"/>
                <a:gd name="T74" fmla="*/ 510 w 510"/>
                <a:gd name="T75" fmla="*/ 435 h 4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ln>
            <a:extLst>
              <a:ext uri="{91240B29-F687-4F45-9708-019B960494DF}">
                <a14:hiddenLine xmlns:a14="http://schemas.microsoft.com/office/drawing/2010/main" w="25400">
                  <a:solidFill>
                    <a:srgbClr val="8C3A38"/>
                  </a:solidFill>
                  <a:miter lim="800000"/>
                  <a:headEnd/>
                  <a:tailEnd/>
                </a14:hiddenLine>
              </a:ext>
            </a:extLst>
          </p:spPr>
          <p:txBody>
            <a:bodyPr lIns="91103" tIns="67519" rIns="91103" bIns="0"/>
            <a:lstStyle/>
            <a:p>
              <a:pPr algn="r"/>
              <a:endParaRPr lang="zh-CN" altLang="en-US" sz="1700">
                <a:solidFill>
                  <a:schemeClr val="bg1"/>
                </a:solidFill>
                <a:latin typeface="Franklin Gothic Medium" pitchFamily="34" charset="0"/>
                <a:ea typeface="微软雅黑" pitchFamily="34" charset="-122"/>
              </a:endParaRPr>
            </a:p>
          </p:txBody>
        </p:sp>
        <p:sp>
          <p:nvSpPr>
            <p:cNvPr id="24" name="Rectangle 38"/>
            <p:cNvSpPr>
              <a:spLocks noChangeArrowheads="1"/>
            </p:cNvSpPr>
            <p:nvPr/>
          </p:nvSpPr>
          <p:spPr bwMode="auto">
            <a:xfrm>
              <a:off x="668150" y="523113"/>
              <a:ext cx="2120" cy="145245"/>
            </a:xfrm>
            <a:prstGeom prst="rect">
              <a:avLst/>
            </a:prstGeom>
            <a:grpFill/>
            <a:ln>
              <a:noFill/>
            </a:ln>
            <a:extLst>
              <a:ext uri="{91240B29-F687-4F45-9708-019B960494DF}">
                <a14:hiddenLine xmlns:a14="http://schemas.microsoft.com/office/drawing/2010/main" w="25400">
                  <a:solidFill>
                    <a:srgbClr val="8C3A38"/>
                  </a:solidFill>
                  <a:miter lim="800000"/>
                  <a:headEnd/>
                  <a:tailEnd/>
                </a14:hiddenLine>
              </a:ext>
            </a:extLst>
          </p:spPr>
          <p:txBody>
            <a:bodyPr lIns="91103" tIns="67519" rIns="91103" bIns="0"/>
            <a:lstStyle/>
            <a:p>
              <a:pPr algn="r"/>
              <a:endParaRPr lang="zh-CN" altLang="zh-CN" sz="1700">
                <a:solidFill>
                  <a:schemeClr val="bg1"/>
                </a:solidFill>
                <a:latin typeface="Franklin Gothic Medium" pitchFamily="34" charset="0"/>
                <a:ea typeface="微软雅黑" pitchFamily="34" charset="-122"/>
                <a:sym typeface="黑体" panose="02010609060101010101" pitchFamily="49" charset="-122"/>
              </a:endParaRPr>
            </a:p>
          </p:txBody>
        </p:sp>
      </p:grpSp>
      <p:sp>
        <p:nvSpPr>
          <p:cNvPr id="27" name="Rectangle 18"/>
          <p:cNvSpPr>
            <a:spLocks/>
          </p:cNvSpPr>
          <p:nvPr/>
        </p:nvSpPr>
        <p:spPr bwMode="auto">
          <a:xfrm>
            <a:off x="9872689" y="3547977"/>
            <a:ext cx="208863" cy="203830"/>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28" name="Rectangle 19"/>
          <p:cNvSpPr>
            <a:spLocks/>
          </p:cNvSpPr>
          <p:nvPr/>
        </p:nvSpPr>
        <p:spPr bwMode="auto">
          <a:xfrm>
            <a:off x="9604637" y="3794006"/>
            <a:ext cx="230924" cy="260184"/>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29" name="Rectangle 20"/>
          <p:cNvSpPr>
            <a:spLocks/>
          </p:cNvSpPr>
          <p:nvPr/>
        </p:nvSpPr>
        <p:spPr bwMode="auto">
          <a:xfrm>
            <a:off x="9872689" y="3794006"/>
            <a:ext cx="208863" cy="260184"/>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32" name="Freeform 78"/>
          <p:cNvSpPr>
            <a:spLocks noEditPoints="1"/>
          </p:cNvSpPr>
          <p:nvPr/>
        </p:nvSpPr>
        <p:spPr bwMode="auto">
          <a:xfrm>
            <a:off x="3276575" y="3446298"/>
            <a:ext cx="913905" cy="918806"/>
          </a:xfrm>
          <a:custGeom>
            <a:avLst/>
            <a:gdLst>
              <a:gd name="T0" fmla="*/ 174 w 347"/>
              <a:gd name="T1" fmla="*/ 0 h 347"/>
              <a:gd name="T2" fmla="*/ 0 w 347"/>
              <a:gd name="T3" fmla="*/ 174 h 347"/>
              <a:gd name="T4" fmla="*/ 174 w 347"/>
              <a:gd name="T5" fmla="*/ 347 h 347"/>
              <a:gd name="T6" fmla="*/ 347 w 347"/>
              <a:gd name="T7" fmla="*/ 174 h 347"/>
              <a:gd name="T8" fmla="*/ 174 w 347"/>
              <a:gd name="T9" fmla="*/ 0 h 347"/>
              <a:gd name="T10" fmla="*/ 332 w 347"/>
              <a:gd name="T11" fmla="*/ 166 h 347"/>
              <a:gd name="T12" fmla="*/ 283 w 347"/>
              <a:gd name="T13" fmla="*/ 166 h 347"/>
              <a:gd name="T14" fmla="*/ 231 w 347"/>
              <a:gd name="T15" fmla="*/ 26 h 347"/>
              <a:gd name="T16" fmla="*/ 332 w 347"/>
              <a:gd name="T17" fmla="*/ 166 h 347"/>
              <a:gd name="T18" fmla="*/ 174 w 347"/>
              <a:gd name="T19" fmla="*/ 332 h 347"/>
              <a:gd name="T20" fmla="*/ 147 w 347"/>
              <a:gd name="T21" fmla="*/ 181 h 347"/>
              <a:gd name="T22" fmla="*/ 200 w 347"/>
              <a:gd name="T23" fmla="*/ 181 h 347"/>
              <a:gd name="T24" fmla="*/ 174 w 347"/>
              <a:gd name="T25" fmla="*/ 332 h 347"/>
              <a:gd name="T26" fmla="*/ 147 w 347"/>
              <a:gd name="T27" fmla="*/ 166 h 347"/>
              <a:gd name="T28" fmla="*/ 174 w 347"/>
              <a:gd name="T29" fmla="*/ 15 h 347"/>
              <a:gd name="T30" fmla="*/ 174 w 347"/>
              <a:gd name="T31" fmla="*/ 15 h 347"/>
              <a:gd name="T32" fmla="*/ 200 w 347"/>
              <a:gd name="T33" fmla="*/ 166 h 347"/>
              <a:gd name="T34" fmla="*/ 147 w 347"/>
              <a:gd name="T35" fmla="*/ 166 h 347"/>
              <a:gd name="T36" fmla="*/ 153 w 347"/>
              <a:gd name="T37" fmla="*/ 19 h 347"/>
              <a:gd name="T38" fmla="*/ 133 w 347"/>
              <a:gd name="T39" fmla="*/ 166 h 347"/>
              <a:gd name="T40" fmla="*/ 79 w 347"/>
              <a:gd name="T41" fmla="*/ 166 h 347"/>
              <a:gd name="T42" fmla="*/ 153 w 347"/>
              <a:gd name="T43" fmla="*/ 19 h 347"/>
              <a:gd name="T44" fmla="*/ 133 w 347"/>
              <a:gd name="T45" fmla="*/ 181 h 347"/>
              <a:gd name="T46" fmla="*/ 153 w 347"/>
              <a:gd name="T47" fmla="*/ 329 h 347"/>
              <a:gd name="T48" fmla="*/ 79 w 347"/>
              <a:gd name="T49" fmla="*/ 181 h 347"/>
              <a:gd name="T50" fmla="*/ 133 w 347"/>
              <a:gd name="T51" fmla="*/ 181 h 347"/>
              <a:gd name="T52" fmla="*/ 194 w 347"/>
              <a:gd name="T53" fmla="*/ 329 h 347"/>
              <a:gd name="T54" fmla="*/ 215 w 347"/>
              <a:gd name="T55" fmla="*/ 181 h 347"/>
              <a:gd name="T56" fmla="*/ 268 w 347"/>
              <a:gd name="T57" fmla="*/ 181 h 347"/>
              <a:gd name="T58" fmla="*/ 194 w 347"/>
              <a:gd name="T59" fmla="*/ 329 h 347"/>
              <a:gd name="T60" fmla="*/ 215 w 347"/>
              <a:gd name="T61" fmla="*/ 166 h 347"/>
              <a:gd name="T62" fmla="*/ 194 w 347"/>
              <a:gd name="T63" fmla="*/ 19 h 347"/>
              <a:gd name="T64" fmla="*/ 268 w 347"/>
              <a:gd name="T65" fmla="*/ 166 h 347"/>
              <a:gd name="T66" fmla="*/ 215 w 347"/>
              <a:gd name="T67" fmla="*/ 166 h 347"/>
              <a:gd name="T68" fmla="*/ 117 w 347"/>
              <a:gd name="T69" fmla="*/ 26 h 347"/>
              <a:gd name="T70" fmla="*/ 64 w 347"/>
              <a:gd name="T71" fmla="*/ 166 h 347"/>
              <a:gd name="T72" fmla="*/ 15 w 347"/>
              <a:gd name="T73" fmla="*/ 166 h 347"/>
              <a:gd name="T74" fmla="*/ 117 w 347"/>
              <a:gd name="T75" fmla="*/ 26 h 347"/>
              <a:gd name="T76" fmla="*/ 15 w 347"/>
              <a:gd name="T77" fmla="*/ 181 h 347"/>
              <a:gd name="T78" fmla="*/ 64 w 347"/>
              <a:gd name="T79" fmla="*/ 181 h 347"/>
              <a:gd name="T80" fmla="*/ 117 w 347"/>
              <a:gd name="T81" fmla="*/ 322 h 347"/>
              <a:gd name="T82" fmla="*/ 15 w 347"/>
              <a:gd name="T83" fmla="*/ 181 h 347"/>
              <a:gd name="T84" fmla="*/ 231 w 347"/>
              <a:gd name="T85" fmla="*/ 322 h 347"/>
              <a:gd name="T86" fmla="*/ 283 w 347"/>
              <a:gd name="T87" fmla="*/ 181 h 347"/>
              <a:gd name="T88" fmla="*/ 332 w 347"/>
              <a:gd name="T89" fmla="*/ 181 h 347"/>
              <a:gd name="T90" fmla="*/ 231 w 347"/>
              <a:gd name="T91" fmla="*/ 32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chemeClr val="bg1"/>
          </a:solidFill>
          <a:ln>
            <a:noFill/>
          </a:ln>
        </p:spPr>
        <p:txBody>
          <a:bodyPr lIns="68571" tIns="34286" rIns="68571" bIns="34286"/>
          <a:lstStyle/>
          <a:p>
            <a:pPr eaLnBrk="1" hangingPunct="1">
              <a:defRPr/>
            </a:pPr>
            <a:endParaRPr lang="en-US" sz="4000" dirty="0"/>
          </a:p>
        </p:txBody>
      </p:sp>
      <p:sp>
        <p:nvSpPr>
          <p:cNvPr id="33" name="Rectangle 2"/>
          <p:cNvSpPr>
            <a:spLocks/>
          </p:cNvSpPr>
          <p:nvPr/>
        </p:nvSpPr>
        <p:spPr bwMode="auto">
          <a:xfrm>
            <a:off x="4392920" y="2440274"/>
            <a:ext cx="2955687" cy="1971799"/>
          </a:xfrm>
          <a:prstGeom prst="rect">
            <a:avLst/>
          </a:prstGeom>
          <a:solidFill>
            <a:schemeClr val="accent5"/>
          </a:solidFill>
          <a:ln>
            <a:noFill/>
          </a:ln>
          <a:extLst/>
        </p:spPr>
        <p:txBody>
          <a:bodyPr tIns="67770" bIns="0"/>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eaLnBrk="1" hangingPunct="1">
              <a:lnSpc>
                <a:spcPct val="150000"/>
              </a:lnSpc>
            </a:pPr>
            <a:r>
              <a:rPr lang="en-US" altLang="zh-CN" sz="2000" dirty="0" smtClean="0">
                <a:solidFill>
                  <a:srgbClr val="FF0000"/>
                </a:solidFill>
                <a:sym typeface="微软雅黑" panose="020B0503020204020204" pitchFamily="34" charset="-122"/>
              </a:rPr>
              <a:t>2</a:t>
            </a:r>
            <a:r>
              <a:rPr lang="zh-CN" altLang="en-US" sz="2000" dirty="0" smtClean="0">
                <a:solidFill>
                  <a:srgbClr val="FF0000"/>
                </a:solidFill>
                <a:sym typeface="微软雅黑" panose="020B0503020204020204" pitchFamily="34" charset="-122"/>
              </a:rPr>
              <a:t>、电子档案系统</a:t>
            </a:r>
            <a:endParaRPr lang="en-US" sz="2000" dirty="0">
              <a:solidFill>
                <a:srgbClr val="FF0000"/>
              </a:solidFill>
              <a:latin typeface="Franklin Gothic Medium" panose="020B0603020102020204" pitchFamily="34" charset="0"/>
              <a:sym typeface="Franklin Gothic Medium" panose="020B0603020102020204" pitchFamily="34" charset="0"/>
            </a:endParaRPr>
          </a:p>
        </p:txBody>
      </p:sp>
      <p:sp>
        <p:nvSpPr>
          <p:cNvPr id="34" name="Freeform 68"/>
          <p:cNvSpPr>
            <a:spLocks noChangeAspect="1" noEditPoints="1"/>
          </p:cNvSpPr>
          <p:nvPr/>
        </p:nvSpPr>
        <p:spPr bwMode="auto">
          <a:xfrm>
            <a:off x="6084887" y="3280801"/>
            <a:ext cx="828313" cy="915247"/>
          </a:xfrm>
          <a:custGeom>
            <a:avLst/>
            <a:gdLst>
              <a:gd name="T0" fmla="*/ 26 w 368"/>
              <a:gd name="T1" fmla="*/ 0 h 414"/>
              <a:gd name="T2" fmla="*/ 19 w 368"/>
              <a:gd name="T3" fmla="*/ 30 h 414"/>
              <a:gd name="T4" fmla="*/ 19 w 368"/>
              <a:gd name="T5" fmla="*/ 65 h 414"/>
              <a:gd name="T6" fmla="*/ 0 w 368"/>
              <a:gd name="T7" fmla="*/ 102 h 414"/>
              <a:gd name="T8" fmla="*/ 19 w 368"/>
              <a:gd name="T9" fmla="*/ 138 h 414"/>
              <a:gd name="T10" fmla="*/ 19 w 368"/>
              <a:gd name="T11" fmla="*/ 173 h 414"/>
              <a:gd name="T12" fmla="*/ 0 w 368"/>
              <a:gd name="T13" fmla="*/ 210 h 414"/>
              <a:gd name="T14" fmla="*/ 19 w 368"/>
              <a:gd name="T15" fmla="*/ 247 h 414"/>
              <a:gd name="T16" fmla="*/ 19 w 368"/>
              <a:gd name="T17" fmla="*/ 281 h 414"/>
              <a:gd name="T18" fmla="*/ 0 w 368"/>
              <a:gd name="T19" fmla="*/ 318 h 414"/>
              <a:gd name="T20" fmla="*/ 19 w 368"/>
              <a:gd name="T21" fmla="*/ 355 h 414"/>
              <a:gd name="T22" fmla="*/ 19 w 368"/>
              <a:gd name="T23" fmla="*/ 390 h 414"/>
              <a:gd name="T24" fmla="*/ 26 w 368"/>
              <a:gd name="T25" fmla="*/ 414 h 414"/>
              <a:gd name="T26" fmla="*/ 368 w 368"/>
              <a:gd name="T27" fmla="*/ 340 h 414"/>
              <a:gd name="T28" fmla="*/ 294 w 368"/>
              <a:gd name="T29" fmla="*/ 0 h 414"/>
              <a:gd name="T30" fmla="*/ 19 w 368"/>
              <a:gd name="T31" fmla="*/ 45 h 414"/>
              <a:gd name="T32" fmla="*/ 15 w 368"/>
              <a:gd name="T33" fmla="*/ 47 h 414"/>
              <a:gd name="T34" fmla="*/ 19 w 368"/>
              <a:gd name="T35" fmla="*/ 99 h 414"/>
              <a:gd name="T36" fmla="*/ 15 w 368"/>
              <a:gd name="T37" fmla="*/ 102 h 414"/>
              <a:gd name="T38" fmla="*/ 19 w 368"/>
              <a:gd name="T39" fmla="*/ 154 h 414"/>
              <a:gd name="T40" fmla="*/ 15 w 368"/>
              <a:gd name="T41" fmla="*/ 156 h 414"/>
              <a:gd name="T42" fmla="*/ 19 w 368"/>
              <a:gd name="T43" fmla="*/ 208 h 414"/>
              <a:gd name="T44" fmla="*/ 15 w 368"/>
              <a:gd name="T45" fmla="*/ 210 h 414"/>
              <a:gd name="T46" fmla="*/ 19 w 368"/>
              <a:gd name="T47" fmla="*/ 262 h 414"/>
              <a:gd name="T48" fmla="*/ 15 w 368"/>
              <a:gd name="T49" fmla="*/ 264 h 414"/>
              <a:gd name="T50" fmla="*/ 19 w 368"/>
              <a:gd name="T51" fmla="*/ 316 h 414"/>
              <a:gd name="T52" fmla="*/ 15 w 368"/>
              <a:gd name="T53" fmla="*/ 318 h 414"/>
              <a:gd name="T54" fmla="*/ 19 w 368"/>
              <a:gd name="T55" fmla="*/ 370 h 414"/>
              <a:gd name="T56" fmla="*/ 15 w 368"/>
              <a:gd name="T57" fmla="*/ 373 h 414"/>
              <a:gd name="T58" fmla="*/ 294 w 368"/>
              <a:gd name="T59" fmla="*/ 400 h 414"/>
              <a:gd name="T60" fmla="*/ 34 w 368"/>
              <a:gd name="T61" fmla="*/ 370 h 414"/>
              <a:gd name="T62" fmla="*/ 38 w 368"/>
              <a:gd name="T63" fmla="*/ 378 h 414"/>
              <a:gd name="T64" fmla="*/ 50 w 368"/>
              <a:gd name="T65" fmla="*/ 364 h 414"/>
              <a:gd name="T66" fmla="*/ 34 w 368"/>
              <a:gd name="T67" fmla="*/ 316 h 414"/>
              <a:gd name="T68" fmla="*/ 38 w 368"/>
              <a:gd name="T69" fmla="*/ 324 h 414"/>
              <a:gd name="T70" fmla="*/ 50 w 368"/>
              <a:gd name="T71" fmla="*/ 310 h 414"/>
              <a:gd name="T72" fmla="*/ 34 w 368"/>
              <a:gd name="T73" fmla="*/ 262 h 414"/>
              <a:gd name="T74" fmla="*/ 38 w 368"/>
              <a:gd name="T75" fmla="*/ 269 h 414"/>
              <a:gd name="T76" fmla="*/ 50 w 368"/>
              <a:gd name="T77" fmla="*/ 256 h 414"/>
              <a:gd name="T78" fmla="*/ 34 w 368"/>
              <a:gd name="T79" fmla="*/ 208 h 414"/>
              <a:gd name="T80" fmla="*/ 38 w 368"/>
              <a:gd name="T81" fmla="*/ 215 h 414"/>
              <a:gd name="T82" fmla="*/ 50 w 368"/>
              <a:gd name="T83" fmla="*/ 202 h 414"/>
              <a:gd name="T84" fmla="*/ 34 w 368"/>
              <a:gd name="T85" fmla="*/ 154 h 414"/>
              <a:gd name="T86" fmla="*/ 38 w 368"/>
              <a:gd name="T87" fmla="*/ 161 h 414"/>
              <a:gd name="T88" fmla="*/ 50 w 368"/>
              <a:gd name="T89" fmla="*/ 148 h 414"/>
              <a:gd name="T90" fmla="*/ 34 w 368"/>
              <a:gd name="T91" fmla="*/ 100 h 414"/>
              <a:gd name="T92" fmla="*/ 38 w 368"/>
              <a:gd name="T93" fmla="*/ 107 h 414"/>
              <a:gd name="T94" fmla="*/ 50 w 368"/>
              <a:gd name="T95" fmla="*/ 94 h 414"/>
              <a:gd name="T96" fmla="*/ 34 w 368"/>
              <a:gd name="T97" fmla="*/ 45 h 414"/>
              <a:gd name="T98" fmla="*/ 38 w 368"/>
              <a:gd name="T99" fmla="*/ 53 h 414"/>
              <a:gd name="T100" fmla="*/ 50 w 368"/>
              <a:gd name="T101" fmla="*/ 39 h 414"/>
              <a:gd name="T102" fmla="*/ 34 w 368"/>
              <a:gd name="T103" fmla="*/ 15 h 414"/>
              <a:gd name="T104" fmla="*/ 353 w 368"/>
              <a:gd name="T105" fmla="*/ 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 h="414">
                <a:moveTo>
                  <a:pt x="294" y="0"/>
                </a:moveTo>
                <a:cubicBezTo>
                  <a:pt x="26" y="0"/>
                  <a:pt x="26" y="0"/>
                  <a:pt x="26" y="0"/>
                </a:cubicBezTo>
                <a:cubicBezTo>
                  <a:pt x="22" y="0"/>
                  <a:pt x="19" y="3"/>
                  <a:pt x="19" y="7"/>
                </a:cubicBezTo>
                <a:cubicBezTo>
                  <a:pt x="19" y="30"/>
                  <a:pt x="19" y="30"/>
                  <a:pt x="19" y="30"/>
                </a:cubicBezTo>
                <a:cubicBezTo>
                  <a:pt x="8" y="32"/>
                  <a:pt x="0" y="39"/>
                  <a:pt x="0" y="47"/>
                </a:cubicBezTo>
                <a:cubicBezTo>
                  <a:pt x="0" y="56"/>
                  <a:pt x="8" y="63"/>
                  <a:pt x="19" y="65"/>
                </a:cubicBezTo>
                <a:cubicBezTo>
                  <a:pt x="19" y="84"/>
                  <a:pt x="19" y="84"/>
                  <a:pt x="19" y="84"/>
                </a:cubicBezTo>
                <a:cubicBezTo>
                  <a:pt x="8" y="86"/>
                  <a:pt x="0" y="93"/>
                  <a:pt x="0" y="102"/>
                </a:cubicBezTo>
                <a:cubicBezTo>
                  <a:pt x="0" y="110"/>
                  <a:pt x="8" y="117"/>
                  <a:pt x="19" y="119"/>
                </a:cubicBezTo>
                <a:cubicBezTo>
                  <a:pt x="19" y="138"/>
                  <a:pt x="19" y="138"/>
                  <a:pt x="19" y="138"/>
                </a:cubicBezTo>
                <a:cubicBezTo>
                  <a:pt x="8" y="141"/>
                  <a:pt x="0" y="147"/>
                  <a:pt x="0" y="156"/>
                </a:cubicBezTo>
                <a:cubicBezTo>
                  <a:pt x="0" y="164"/>
                  <a:pt x="8" y="171"/>
                  <a:pt x="19" y="173"/>
                </a:cubicBezTo>
                <a:cubicBezTo>
                  <a:pt x="19" y="193"/>
                  <a:pt x="19" y="193"/>
                  <a:pt x="19" y="193"/>
                </a:cubicBezTo>
                <a:cubicBezTo>
                  <a:pt x="8" y="195"/>
                  <a:pt x="0" y="201"/>
                  <a:pt x="0" y="210"/>
                </a:cubicBezTo>
                <a:cubicBezTo>
                  <a:pt x="0" y="218"/>
                  <a:pt x="8" y="225"/>
                  <a:pt x="19" y="227"/>
                </a:cubicBezTo>
                <a:cubicBezTo>
                  <a:pt x="19" y="247"/>
                  <a:pt x="19" y="247"/>
                  <a:pt x="19" y="247"/>
                </a:cubicBezTo>
                <a:cubicBezTo>
                  <a:pt x="8" y="249"/>
                  <a:pt x="0" y="256"/>
                  <a:pt x="0" y="264"/>
                </a:cubicBezTo>
                <a:cubicBezTo>
                  <a:pt x="0" y="273"/>
                  <a:pt x="8" y="279"/>
                  <a:pt x="19" y="281"/>
                </a:cubicBezTo>
                <a:cubicBezTo>
                  <a:pt x="19" y="301"/>
                  <a:pt x="19" y="301"/>
                  <a:pt x="19" y="301"/>
                </a:cubicBezTo>
                <a:cubicBezTo>
                  <a:pt x="8" y="303"/>
                  <a:pt x="0" y="310"/>
                  <a:pt x="0" y="318"/>
                </a:cubicBezTo>
                <a:cubicBezTo>
                  <a:pt x="0" y="327"/>
                  <a:pt x="8" y="334"/>
                  <a:pt x="19" y="336"/>
                </a:cubicBezTo>
                <a:cubicBezTo>
                  <a:pt x="19" y="355"/>
                  <a:pt x="19" y="355"/>
                  <a:pt x="19" y="355"/>
                </a:cubicBezTo>
                <a:cubicBezTo>
                  <a:pt x="8" y="357"/>
                  <a:pt x="0" y="364"/>
                  <a:pt x="0" y="373"/>
                </a:cubicBezTo>
                <a:cubicBezTo>
                  <a:pt x="0" y="381"/>
                  <a:pt x="8" y="388"/>
                  <a:pt x="19" y="390"/>
                </a:cubicBezTo>
                <a:cubicBezTo>
                  <a:pt x="19" y="407"/>
                  <a:pt x="19" y="407"/>
                  <a:pt x="19" y="407"/>
                </a:cubicBezTo>
                <a:cubicBezTo>
                  <a:pt x="19" y="411"/>
                  <a:pt x="22" y="414"/>
                  <a:pt x="26" y="414"/>
                </a:cubicBezTo>
                <a:cubicBezTo>
                  <a:pt x="294" y="414"/>
                  <a:pt x="294" y="414"/>
                  <a:pt x="294" y="414"/>
                </a:cubicBezTo>
                <a:cubicBezTo>
                  <a:pt x="335" y="414"/>
                  <a:pt x="368" y="381"/>
                  <a:pt x="368" y="340"/>
                </a:cubicBezTo>
                <a:cubicBezTo>
                  <a:pt x="368" y="74"/>
                  <a:pt x="368" y="74"/>
                  <a:pt x="368" y="74"/>
                </a:cubicBezTo>
                <a:cubicBezTo>
                  <a:pt x="368" y="33"/>
                  <a:pt x="335" y="0"/>
                  <a:pt x="294" y="0"/>
                </a:cubicBezTo>
                <a:close/>
                <a:moveTo>
                  <a:pt x="15" y="47"/>
                </a:moveTo>
                <a:cubicBezTo>
                  <a:pt x="15" y="47"/>
                  <a:pt x="17" y="46"/>
                  <a:pt x="19" y="45"/>
                </a:cubicBezTo>
                <a:cubicBezTo>
                  <a:pt x="19" y="50"/>
                  <a:pt x="19" y="50"/>
                  <a:pt x="19" y="50"/>
                </a:cubicBezTo>
                <a:cubicBezTo>
                  <a:pt x="17" y="49"/>
                  <a:pt x="15" y="48"/>
                  <a:pt x="15" y="47"/>
                </a:cubicBezTo>
                <a:close/>
                <a:moveTo>
                  <a:pt x="15" y="102"/>
                </a:moveTo>
                <a:cubicBezTo>
                  <a:pt x="15" y="101"/>
                  <a:pt x="17" y="100"/>
                  <a:pt x="19" y="99"/>
                </a:cubicBezTo>
                <a:cubicBezTo>
                  <a:pt x="19" y="104"/>
                  <a:pt x="19" y="104"/>
                  <a:pt x="19" y="104"/>
                </a:cubicBezTo>
                <a:cubicBezTo>
                  <a:pt x="17" y="103"/>
                  <a:pt x="15" y="102"/>
                  <a:pt x="15" y="102"/>
                </a:cubicBezTo>
                <a:close/>
                <a:moveTo>
                  <a:pt x="15" y="156"/>
                </a:moveTo>
                <a:cubicBezTo>
                  <a:pt x="15" y="155"/>
                  <a:pt x="17" y="154"/>
                  <a:pt x="19" y="154"/>
                </a:cubicBezTo>
                <a:cubicBezTo>
                  <a:pt x="19" y="158"/>
                  <a:pt x="19" y="158"/>
                  <a:pt x="19" y="158"/>
                </a:cubicBezTo>
                <a:cubicBezTo>
                  <a:pt x="17" y="157"/>
                  <a:pt x="15" y="156"/>
                  <a:pt x="15" y="156"/>
                </a:cubicBezTo>
                <a:close/>
                <a:moveTo>
                  <a:pt x="15" y="210"/>
                </a:moveTo>
                <a:cubicBezTo>
                  <a:pt x="15" y="209"/>
                  <a:pt x="17" y="209"/>
                  <a:pt x="19" y="208"/>
                </a:cubicBezTo>
                <a:cubicBezTo>
                  <a:pt x="19" y="212"/>
                  <a:pt x="19" y="212"/>
                  <a:pt x="19" y="212"/>
                </a:cubicBezTo>
                <a:cubicBezTo>
                  <a:pt x="17" y="211"/>
                  <a:pt x="15" y="211"/>
                  <a:pt x="15" y="210"/>
                </a:cubicBezTo>
                <a:close/>
                <a:moveTo>
                  <a:pt x="15" y="264"/>
                </a:moveTo>
                <a:cubicBezTo>
                  <a:pt x="15" y="264"/>
                  <a:pt x="17" y="263"/>
                  <a:pt x="19" y="262"/>
                </a:cubicBezTo>
                <a:cubicBezTo>
                  <a:pt x="19" y="266"/>
                  <a:pt x="19" y="266"/>
                  <a:pt x="19" y="266"/>
                </a:cubicBezTo>
                <a:cubicBezTo>
                  <a:pt x="17" y="266"/>
                  <a:pt x="15" y="265"/>
                  <a:pt x="15" y="264"/>
                </a:cubicBezTo>
                <a:close/>
                <a:moveTo>
                  <a:pt x="15" y="318"/>
                </a:moveTo>
                <a:cubicBezTo>
                  <a:pt x="15" y="318"/>
                  <a:pt x="17" y="317"/>
                  <a:pt x="19" y="316"/>
                </a:cubicBezTo>
                <a:cubicBezTo>
                  <a:pt x="19" y="321"/>
                  <a:pt x="19" y="321"/>
                  <a:pt x="19" y="321"/>
                </a:cubicBezTo>
                <a:cubicBezTo>
                  <a:pt x="17" y="320"/>
                  <a:pt x="15" y="319"/>
                  <a:pt x="15" y="318"/>
                </a:cubicBezTo>
                <a:close/>
                <a:moveTo>
                  <a:pt x="15" y="373"/>
                </a:moveTo>
                <a:cubicBezTo>
                  <a:pt x="15" y="372"/>
                  <a:pt x="17" y="371"/>
                  <a:pt x="19" y="370"/>
                </a:cubicBezTo>
                <a:cubicBezTo>
                  <a:pt x="19" y="375"/>
                  <a:pt x="19" y="375"/>
                  <a:pt x="19" y="375"/>
                </a:cubicBezTo>
                <a:cubicBezTo>
                  <a:pt x="17" y="374"/>
                  <a:pt x="15" y="373"/>
                  <a:pt x="15" y="373"/>
                </a:cubicBezTo>
                <a:close/>
                <a:moveTo>
                  <a:pt x="353" y="340"/>
                </a:moveTo>
                <a:cubicBezTo>
                  <a:pt x="353" y="373"/>
                  <a:pt x="326" y="400"/>
                  <a:pt x="294" y="400"/>
                </a:cubicBezTo>
                <a:cubicBezTo>
                  <a:pt x="34" y="400"/>
                  <a:pt x="34" y="400"/>
                  <a:pt x="34" y="400"/>
                </a:cubicBezTo>
                <a:cubicBezTo>
                  <a:pt x="34" y="370"/>
                  <a:pt x="34" y="370"/>
                  <a:pt x="34" y="370"/>
                </a:cubicBezTo>
                <a:cubicBezTo>
                  <a:pt x="36" y="371"/>
                  <a:pt x="37" y="372"/>
                  <a:pt x="38" y="373"/>
                </a:cubicBezTo>
                <a:cubicBezTo>
                  <a:pt x="38" y="374"/>
                  <a:pt x="39" y="375"/>
                  <a:pt x="38" y="378"/>
                </a:cubicBezTo>
                <a:cubicBezTo>
                  <a:pt x="52" y="382"/>
                  <a:pt x="52" y="382"/>
                  <a:pt x="52" y="382"/>
                </a:cubicBezTo>
                <a:cubicBezTo>
                  <a:pt x="55" y="374"/>
                  <a:pt x="52" y="368"/>
                  <a:pt x="50" y="364"/>
                </a:cubicBezTo>
                <a:cubicBezTo>
                  <a:pt x="46" y="360"/>
                  <a:pt x="41" y="357"/>
                  <a:pt x="34" y="355"/>
                </a:cubicBezTo>
                <a:cubicBezTo>
                  <a:pt x="34" y="316"/>
                  <a:pt x="34" y="316"/>
                  <a:pt x="34" y="316"/>
                </a:cubicBezTo>
                <a:cubicBezTo>
                  <a:pt x="36" y="317"/>
                  <a:pt x="37" y="318"/>
                  <a:pt x="38" y="319"/>
                </a:cubicBezTo>
                <a:cubicBezTo>
                  <a:pt x="38" y="319"/>
                  <a:pt x="39" y="321"/>
                  <a:pt x="38" y="324"/>
                </a:cubicBezTo>
                <a:cubicBezTo>
                  <a:pt x="52" y="328"/>
                  <a:pt x="52" y="328"/>
                  <a:pt x="52" y="328"/>
                </a:cubicBezTo>
                <a:cubicBezTo>
                  <a:pt x="55" y="320"/>
                  <a:pt x="52" y="314"/>
                  <a:pt x="50" y="310"/>
                </a:cubicBezTo>
                <a:cubicBezTo>
                  <a:pt x="46" y="306"/>
                  <a:pt x="41" y="302"/>
                  <a:pt x="34" y="301"/>
                </a:cubicBezTo>
                <a:cubicBezTo>
                  <a:pt x="34" y="262"/>
                  <a:pt x="34" y="262"/>
                  <a:pt x="34" y="262"/>
                </a:cubicBezTo>
                <a:cubicBezTo>
                  <a:pt x="36" y="263"/>
                  <a:pt x="37" y="264"/>
                  <a:pt x="38" y="265"/>
                </a:cubicBezTo>
                <a:cubicBezTo>
                  <a:pt x="38" y="265"/>
                  <a:pt x="39" y="266"/>
                  <a:pt x="38" y="269"/>
                </a:cubicBezTo>
                <a:cubicBezTo>
                  <a:pt x="52" y="274"/>
                  <a:pt x="52" y="274"/>
                  <a:pt x="52" y="274"/>
                </a:cubicBezTo>
                <a:cubicBezTo>
                  <a:pt x="55" y="265"/>
                  <a:pt x="52" y="260"/>
                  <a:pt x="50" y="256"/>
                </a:cubicBezTo>
                <a:cubicBezTo>
                  <a:pt x="46" y="251"/>
                  <a:pt x="41" y="248"/>
                  <a:pt x="34" y="247"/>
                </a:cubicBezTo>
                <a:cubicBezTo>
                  <a:pt x="34" y="208"/>
                  <a:pt x="34" y="208"/>
                  <a:pt x="34" y="208"/>
                </a:cubicBezTo>
                <a:cubicBezTo>
                  <a:pt x="36" y="209"/>
                  <a:pt x="37" y="210"/>
                  <a:pt x="38" y="211"/>
                </a:cubicBezTo>
                <a:cubicBezTo>
                  <a:pt x="38" y="211"/>
                  <a:pt x="39" y="212"/>
                  <a:pt x="38" y="215"/>
                </a:cubicBezTo>
                <a:cubicBezTo>
                  <a:pt x="52" y="220"/>
                  <a:pt x="52" y="220"/>
                  <a:pt x="52" y="220"/>
                </a:cubicBezTo>
                <a:cubicBezTo>
                  <a:pt x="55" y="211"/>
                  <a:pt x="52" y="205"/>
                  <a:pt x="50" y="202"/>
                </a:cubicBezTo>
                <a:cubicBezTo>
                  <a:pt x="46" y="197"/>
                  <a:pt x="41" y="194"/>
                  <a:pt x="34" y="193"/>
                </a:cubicBezTo>
                <a:cubicBezTo>
                  <a:pt x="34" y="154"/>
                  <a:pt x="34" y="154"/>
                  <a:pt x="34" y="154"/>
                </a:cubicBezTo>
                <a:cubicBezTo>
                  <a:pt x="36" y="154"/>
                  <a:pt x="37" y="155"/>
                  <a:pt x="38" y="157"/>
                </a:cubicBezTo>
                <a:cubicBezTo>
                  <a:pt x="38" y="157"/>
                  <a:pt x="39" y="158"/>
                  <a:pt x="38" y="161"/>
                </a:cubicBezTo>
                <a:cubicBezTo>
                  <a:pt x="52" y="165"/>
                  <a:pt x="52" y="165"/>
                  <a:pt x="52" y="165"/>
                </a:cubicBezTo>
                <a:cubicBezTo>
                  <a:pt x="55" y="157"/>
                  <a:pt x="52" y="151"/>
                  <a:pt x="50" y="148"/>
                </a:cubicBezTo>
                <a:cubicBezTo>
                  <a:pt x="46" y="143"/>
                  <a:pt x="41" y="140"/>
                  <a:pt x="34" y="138"/>
                </a:cubicBezTo>
                <a:cubicBezTo>
                  <a:pt x="34" y="100"/>
                  <a:pt x="34" y="100"/>
                  <a:pt x="34" y="100"/>
                </a:cubicBezTo>
                <a:cubicBezTo>
                  <a:pt x="36" y="100"/>
                  <a:pt x="37" y="101"/>
                  <a:pt x="38" y="102"/>
                </a:cubicBezTo>
                <a:cubicBezTo>
                  <a:pt x="38" y="103"/>
                  <a:pt x="39" y="104"/>
                  <a:pt x="38" y="107"/>
                </a:cubicBezTo>
                <a:cubicBezTo>
                  <a:pt x="52" y="111"/>
                  <a:pt x="52" y="111"/>
                  <a:pt x="52" y="111"/>
                </a:cubicBezTo>
                <a:cubicBezTo>
                  <a:pt x="55" y="103"/>
                  <a:pt x="52" y="97"/>
                  <a:pt x="50" y="94"/>
                </a:cubicBezTo>
                <a:cubicBezTo>
                  <a:pt x="46" y="89"/>
                  <a:pt x="41" y="86"/>
                  <a:pt x="34" y="84"/>
                </a:cubicBezTo>
                <a:cubicBezTo>
                  <a:pt x="34" y="45"/>
                  <a:pt x="34" y="45"/>
                  <a:pt x="34" y="45"/>
                </a:cubicBezTo>
                <a:cubicBezTo>
                  <a:pt x="36" y="46"/>
                  <a:pt x="37" y="47"/>
                  <a:pt x="38" y="48"/>
                </a:cubicBezTo>
                <a:cubicBezTo>
                  <a:pt x="38" y="49"/>
                  <a:pt x="39" y="50"/>
                  <a:pt x="38" y="53"/>
                </a:cubicBezTo>
                <a:cubicBezTo>
                  <a:pt x="52" y="57"/>
                  <a:pt x="52" y="57"/>
                  <a:pt x="52" y="57"/>
                </a:cubicBezTo>
                <a:cubicBezTo>
                  <a:pt x="55" y="49"/>
                  <a:pt x="52" y="43"/>
                  <a:pt x="50" y="39"/>
                </a:cubicBezTo>
                <a:cubicBezTo>
                  <a:pt x="46" y="35"/>
                  <a:pt x="41" y="31"/>
                  <a:pt x="34" y="30"/>
                </a:cubicBezTo>
                <a:cubicBezTo>
                  <a:pt x="34" y="15"/>
                  <a:pt x="34" y="15"/>
                  <a:pt x="34" y="15"/>
                </a:cubicBezTo>
                <a:cubicBezTo>
                  <a:pt x="294" y="15"/>
                  <a:pt x="294" y="15"/>
                  <a:pt x="294" y="15"/>
                </a:cubicBezTo>
                <a:cubicBezTo>
                  <a:pt x="326" y="15"/>
                  <a:pt x="353" y="41"/>
                  <a:pt x="353" y="74"/>
                </a:cubicBezTo>
                <a:lnTo>
                  <a:pt x="353" y="34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endParaRPr lang="en-US"/>
          </a:p>
        </p:txBody>
      </p:sp>
      <p:sp>
        <p:nvSpPr>
          <p:cNvPr id="35" name="Freeform 88"/>
          <p:cNvSpPr>
            <a:spLocks noEditPoints="1"/>
          </p:cNvSpPr>
          <p:nvPr/>
        </p:nvSpPr>
        <p:spPr bwMode="auto">
          <a:xfrm>
            <a:off x="9469263" y="3516466"/>
            <a:ext cx="936104" cy="920646"/>
          </a:xfrm>
          <a:custGeom>
            <a:avLst/>
            <a:gdLst>
              <a:gd name="T0" fmla="*/ 2147483646 w 510"/>
              <a:gd name="T1" fmla="*/ 0 h 435"/>
              <a:gd name="T2" fmla="*/ 2147483646 w 510"/>
              <a:gd name="T3" fmla="*/ 0 h 435"/>
              <a:gd name="T4" fmla="*/ 0 w 510"/>
              <a:gd name="T5" fmla="*/ 2147483646 h 435"/>
              <a:gd name="T6" fmla="*/ 0 w 510"/>
              <a:gd name="T7" fmla="*/ 2147483646 h 435"/>
              <a:gd name="T8" fmla="*/ 2147483646 w 510"/>
              <a:gd name="T9" fmla="*/ 2147483646 h 435"/>
              <a:gd name="T10" fmla="*/ 2147483646 w 510"/>
              <a:gd name="T11" fmla="*/ 2147483646 h 435"/>
              <a:gd name="T12" fmla="*/ 2147483646 w 510"/>
              <a:gd name="T13" fmla="*/ 2147483646 h 435"/>
              <a:gd name="T14" fmla="*/ 2147483646 w 510"/>
              <a:gd name="T15" fmla="*/ 2147483646 h 435"/>
              <a:gd name="T16" fmla="*/ 2147483646 w 510"/>
              <a:gd name="T17" fmla="*/ 2147483646 h 435"/>
              <a:gd name="T18" fmla="*/ 2147483646 w 510"/>
              <a:gd name="T19" fmla="*/ 2147483646 h 435"/>
              <a:gd name="T20" fmla="*/ 2147483646 w 510"/>
              <a:gd name="T21" fmla="*/ 2147483646 h 435"/>
              <a:gd name="T22" fmla="*/ 2147483646 w 510"/>
              <a:gd name="T23" fmla="*/ 2147483646 h 435"/>
              <a:gd name="T24" fmla="*/ 2147483646 w 510"/>
              <a:gd name="T25" fmla="*/ 2147483646 h 435"/>
              <a:gd name="T26" fmla="*/ 2147483646 w 510"/>
              <a:gd name="T27" fmla="*/ 2147483646 h 435"/>
              <a:gd name="T28" fmla="*/ 2147483646 w 510"/>
              <a:gd name="T29" fmla="*/ 0 h 435"/>
              <a:gd name="T30" fmla="*/ 2147483646 w 510"/>
              <a:gd name="T31" fmla="*/ 2147483646 h 435"/>
              <a:gd name="T32" fmla="*/ 2147483646 w 510"/>
              <a:gd name="T33" fmla="*/ 2147483646 h 435"/>
              <a:gd name="T34" fmla="*/ 2147483646 w 510"/>
              <a:gd name="T35" fmla="*/ 2147483646 h 435"/>
              <a:gd name="T36" fmla="*/ 2147483646 w 510"/>
              <a:gd name="T37" fmla="*/ 2147483646 h 435"/>
              <a:gd name="T38" fmla="*/ 2147483646 w 510"/>
              <a:gd name="T39" fmla="*/ 2147483646 h 435"/>
              <a:gd name="T40" fmla="*/ 2147483646 w 510"/>
              <a:gd name="T41" fmla="*/ 2147483646 h 435"/>
              <a:gd name="T42" fmla="*/ 2147483646 w 510"/>
              <a:gd name="T43" fmla="*/ 2147483646 h 435"/>
              <a:gd name="T44" fmla="*/ 2147483646 w 510"/>
              <a:gd name="T45" fmla="*/ 2147483646 h 435"/>
              <a:gd name="T46" fmla="*/ 2147483646 w 510"/>
              <a:gd name="T47" fmla="*/ 2147483646 h 4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10"/>
              <a:gd name="T73" fmla="*/ 0 h 435"/>
              <a:gd name="T74" fmla="*/ 510 w 510"/>
              <a:gd name="T75" fmla="*/ 435 h 4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a:noFill/>
          </a:ln>
          <a:extLst>
            <a:ext uri="{91240B29-F687-4F45-9708-019B960494DF}">
              <a14:hiddenLine xmlns:a14="http://schemas.microsoft.com/office/drawing/2010/main" w="25400" cap="flat" cmpd="sng">
                <a:solidFill>
                  <a:srgbClr val="718841"/>
                </a:solidFill>
                <a:miter lim="800000"/>
                <a:headEnd/>
                <a:tailEnd/>
              </a14:hiddenLine>
            </a:ext>
          </a:extLst>
        </p:spPr>
        <p:txBody>
          <a:bodyPr lIns="0" tIns="34425" rIns="68851" bIns="34425" anchor="ctr"/>
          <a:lstStyle/>
          <a:p>
            <a:endParaRPr lang="zh-CN" altLang="en-US"/>
          </a:p>
        </p:txBody>
      </p:sp>
      <p:sp>
        <p:nvSpPr>
          <p:cNvPr id="36" name="Freeform 86"/>
          <p:cNvSpPr>
            <a:spLocks noEditPoints="1" noChangeArrowheads="1"/>
          </p:cNvSpPr>
          <p:nvPr/>
        </p:nvSpPr>
        <p:spPr bwMode="auto">
          <a:xfrm>
            <a:off x="6300911" y="3789040"/>
            <a:ext cx="580816" cy="50915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2"/>
              <a:gd name="T97" fmla="*/ 0 h 294"/>
              <a:gd name="T98" fmla="*/ 292 w 292"/>
              <a:gd name="T99" fmla="*/ 294 h 29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lIns="0"/>
          <a:lstStyle/>
          <a:p>
            <a:pPr algn="ctr" eaLnBrk="1" hangingPunct="1">
              <a:buFont typeface="Arial" pitchFamily="34" charset="0"/>
              <a:buNone/>
              <a:defRPr/>
            </a:pPr>
            <a:endParaRPr lang="zh-CN" altLang="zh-CN" sz="1000">
              <a:ea typeface="宋体" pitchFamily="2" charset="-122"/>
              <a:cs typeface="Franklin Gothic Book" panose="020B0503020102020204" pitchFamily="34" charset="0"/>
              <a:sym typeface="Franklin Gothic Book" panose="020B0503020102020204" pitchFamily="34" charset="0"/>
            </a:endParaRPr>
          </a:p>
        </p:txBody>
      </p:sp>
      <p:sp>
        <p:nvSpPr>
          <p:cNvPr id="37" name="Freeform 88"/>
          <p:cNvSpPr>
            <a:spLocks noEditPoints="1" noChangeArrowheads="1"/>
          </p:cNvSpPr>
          <p:nvPr/>
        </p:nvSpPr>
        <p:spPr bwMode="auto">
          <a:xfrm>
            <a:off x="6940294" y="3789040"/>
            <a:ext cx="296721" cy="275162"/>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8"/>
              <a:gd name="T157" fmla="*/ 0 h 160"/>
              <a:gd name="T158" fmla="*/ 148 w 148"/>
              <a:gd name="T159" fmla="*/ 160 h 1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lIns="0"/>
          <a:lstStyle/>
          <a:p>
            <a:pPr algn="ctr" eaLnBrk="1" hangingPunct="1">
              <a:buFont typeface="Arial" pitchFamily="34" charset="0"/>
              <a:buNone/>
              <a:defRPr/>
            </a:pPr>
            <a:endParaRPr lang="zh-CN" altLang="zh-CN" sz="1000">
              <a:ea typeface="宋体" pitchFamily="2" charset="-122"/>
              <a:cs typeface="Franklin Gothic Book" panose="020B0503020102020204" pitchFamily="34" charset="0"/>
              <a:sym typeface="Franklin Gothic Book" panose="020B0503020102020204" pitchFamily="34" charset="0"/>
            </a:endParaRPr>
          </a:p>
        </p:txBody>
      </p:sp>
      <p:sp>
        <p:nvSpPr>
          <p:cNvPr id="18" name="矩形 107"/>
          <p:cNvSpPr>
            <a:spLocks/>
          </p:cNvSpPr>
          <p:nvPr/>
        </p:nvSpPr>
        <p:spPr bwMode="auto">
          <a:xfrm>
            <a:off x="7426472" y="2440274"/>
            <a:ext cx="2943112" cy="1971799"/>
          </a:xfrm>
          <a:prstGeom prst="rect">
            <a:avLst/>
          </a:prstGeom>
          <a:solidFill>
            <a:schemeClr val="accent6"/>
          </a:solidFill>
          <a:ln>
            <a:noFill/>
          </a:ln>
          <a:extLst/>
        </p:spPr>
        <p:txBody>
          <a:bodyPr lIns="137708" tIns="35240" rIns="68851" bIns="34425" anchor="ctr"/>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eaLnBrk="1" hangingPunct="1">
              <a:lnSpc>
                <a:spcPct val="0"/>
              </a:lnSpc>
            </a:pPr>
            <a:endParaRPr lang="zh-CN" altLang="en-US" sz="1600" dirty="0">
              <a:solidFill>
                <a:schemeClr val="bg1"/>
              </a:solidFill>
              <a:sym typeface="微软雅黑" panose="020B0503020204020204" pitchFamily="34" charset="-122"/>
            </a:endParaRPr>
          </a:p>
        </p:txBody>
      </p:sp>
      <p:sp>
        <p:nvSpPr>
          <p:cNvPr id="19" name="Rectangle 17"/>
          <p:cNvSpPr>
            <a:spLocks/>
          </p:cNvSpPr>
          <p:nvPr/>
        </p:nvSpPr>
        <p:spPr bwMode="auto">
          <a:xfrm>
            <a:off x="9604637" y="3547977"/>
            <a:ext cx="230924" cy="203830"/>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20" name="Rectangle 18"/>
          <p:cNvSpPr>
            <a:spLocks/>
          </p:cNvSpPr>
          <p:nvPr/>
        </p:nvSpPr>
        <p:spPr bwMode="auto">
          <a:xfrm>
            <a:off x="9872689" y="3547977"/>
            <a:ext cx="208863" cy="203830"/>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25" name="Rectangle 19"/>
          <p:cNvSpPr>
            <a:spLocks/>
          </p:cNvSpPr>
          <p:nvPr/>
        </p:nvSpPr>
        <p:spPr bwMode="auto">
          <a:xfrm>
            <a:off x="9604637" y="3794006"/>
            <a:ext cx="230924" cy="260184"/>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26" name="Rectangle 20"/>
          <p:cNvSpPr>
            <a:spLocks/>
          </p:cNvSpPr>
          <p:nvPr/>
        </p:nvSpPr>
        <p:spPr bwMode="auto">
          <a:xfrm>
            <a:off x="9872689" y="3794006"/>
            <a:ext cx="208863" cy="260184"/>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38" name="TextBox 37"/>
          <p:cNvSpPr txBox="1"/>
          <p:nvPr/>
        </p:nvSpPr>
        <p:spPr>
          <a:xfrm>
            <a:off x="7475130" y="2602581"/>
            <a:ext cx="2130711"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3</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数据容灾系统</a:t>
            </a:r>
          </a:p>
        </p:txBody>
      </p:sp>
    </p:spTree>
    <p:extLst>
      <p:ext uri="{BB962C8B-B14F-4D97-AF65-F5344CB8AC3E}">
        <p14:creationId xmlns:p14="http://schemas.microsoft.com/office/powerpoint/2010/main" val="235404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8"/>
                                        </p:tgtEl>
                                      </p:cBhvr>
                                    </p:animEffect>
                                    <p:animScale>
                                      <p:cBhvr>
                                        <p:cTn id="7" dur="250" autoRev="1" fill="hold"/>
                                        <p:tgtEl>
                                          <p:spTgt spid="3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txBox="1">
            <a:spLocks noGrp="1" noChangeArrowheads="1"/>
          </p:cNvSpPr>
          <p:nvPr/>
        </p:nvSpPr>
        <p:spPr bwMode="auto">
          <a:xfrm>
            <a:off x="9103660" y="6564826"/>
            <a:ext cx="2840946" cy="2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3" tIns="45542" rIns="91083" bIns="45542"/>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lgn="r" eaLnBrk="1" hangingPunct="1"/>
            <a:fld id="{1CD88BCE-1C70-4347-86A9-59ADB3F1C3F4}" type="slidenum">
              <a:rPr lang="zh-CN" altLang="en-US" sz="1400">
                <a:solidFill>
                  <a:schemeClr val="tx1"/>
                </a:solidFill>
                <a:latin typeface="Arial" charset="0"/>
                <a:sym typeface="Arial" charset="0"/>
              </a:rPr>
              <a:pPr algn="r" eaLnBrk="1" hangingPunct="1"/>
              <a:t>15</a:t>
            </a:fld>
            <a:endParaRPr lang="en-US" altLang="zh-CN" sz="1700" dirty="0">
              <a:ea typeface="微软雅黑" pitchFamily="34" charset="-122"/>
              <a:sym typeface="Arial" charset="0"/>
            </a:endParaRPr>
          </a:p>
        </p:txBody>
      </p:sp>
      <p:sp>
        <p:nvSpPr>
          <p:cNvPr id="26627" name="标题 1"/>
          <p:cNvSpPr>
            <a:spLocks noGrp="1" noChangeArrowheads="1"/>
          </p:cNvSpPr>
          <p:nvPr>
            <p:ph type="title" idx="4294967295"/>
          </p:nvPr>
        </p:nvSpPr>
        <p:spPr bwMode="auto">
          <a:xfrm>
            <a:off x="1" y="115890"/>
            <a:ext cx="9216069" cy="7064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300" dirty="0">
                <a:sym typeface="微软雅黑" pitchFamily="34" charset="-122"/>
              </a:rPr>
              <a:t>1</a:t>
            </a:r>
            <a:r>
              <a:rPr lang="zh-CN" altLang="en-US" sz="2300" dirty="0" smtClean="0">
                <a:sym typeface="微软雅黑" pitchFamily="34" charset="-122"/>
              </a:rPr>
              <a:t>、系统原理图</a:t>
            </a:r>
            <a:endParaRPr lang="zh-CN" altLang="en-US" sz="2300" dirty="0">
              <a:sym typeface="微软雅黑" pitchFamily="34" charset="-122"/>
            </a:endParaRPr>
          </a:p>
        </p:txBody>
      </p:sp>
      <p:sp>
        <p:nvSpPr>
          <p:cNvPr id="26628" name="Rectangle 2"/>
          <p:cNvSpPr>
            <a:spLocks noChangeArrowheads="1"/>
          </p:cNvSpPr>
          <p:nvPr/>
        </p:nvSpPr>
        <p:spPr bwMode="auto">
          <a:xfrm>
            <a:off x="0" y="836712"/>
            <a:ext cx="12169775" cy="5728114"/>
          </a:xfrm>
          <a:prstGeom prst="rect">
            <a:avLst/>
          </a:prstGeom>
          <a:ln/>
        </p:spPr>
        <p:style>
          <a:lnRef idx="1">
            <a:schemeClr val="accent3"/>
          </a:lnRef>
          <a:fillRef idx="2">
            <a:schemeClr val="accent3"/>
          </a:fillRef>
          <a:effectRef idx="1">
            <a:schemeClr val="accent3"/>
          </a:effectRef>
          <a:fontRef idx="minor">
            <a:schemeClr val="dk1"/>
          </a:fontRef>
        </p:style>
        <p:txBody>
          <a:bodyPr lIns="91103" tIns="67519" rIns="91103" bIns="0"/>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eaLnBrk="1" hangingPunct="1">
              <a:lnSpc>
                <a:spcPct val="150000"/>
              </a:lnSpc>
              <a:buSzPct val="100000"/>
              <a:buFont typeface="Wingdings" pitchFamily="2" charset="2"/>
              <a:buChar char="Ø"/>
            </a:pPr>
            <a:endParaRPr lang="zh-CN" altLang="en-US" sz="1700" dirty="0">
              <a:solidFill>
                <a:schemeClr val="tx1"/>
              </a:solidFill>
              <a:ea typeface="微软雅黑" pitchFamily="34" charset="-122"/>
            </a:endParaRPr>
          </a:p>
        </p:txBody>
      </p:sp>
      <p:pic>
        <p:nvPicPr>
          <p:cNvPr id="24578" name="图片 14" descr="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439" y="828946"/>
            <a:ext cx="7704856" cy="5734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1028149"/>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txBox="1">
            <a:spLocks noGrp="1" noChangeArrowheads="1"/>
          </p:cNvSpPr>
          <p:nvPr/>
        </p:nvSpPr>
        <p:spPr bwMode="auto">
          <a:xfrm>
            <a:off x="9103660" y="6564826"/>
            <a:ext cx="2840946" cy="2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3" tIns="45542" rIns="91083" bIns="45542"/>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lgn="r" eaLnBrk="1" hangingPunct="1"/>
            <a:fld id="{1CD88BCE-1C70-4347-86A9-59ADB3F1C3F4}" type="slidenum">
              <a:rPr lang="zh-CN" altLang="en-US" sz="1400">
                <a:solidFill>
                  <a:schemeClr val="tx1"/>
                </a:solidFill>
                <a:latin typeface="Arial" charset="0"/>
                <a:sym typeface="Arial" charset="0"/>
              </a:rPr>
              <a:pPr algn="r" eaLnBrk="1" hangingPunct="1"/>
              <a:t>16</a:t>
            </a:fld>
            <a:endParaRPr lang="en-US" altLang="zh-CN" sz="1700" dirty="0">
              <a:ea typeface="微软雅黑" pitchFamily="34" charset="-122"/>
              <a:sym typeface="Arial" charset="0"/>
            </a:endParaRPr>
          </a:p>
        </p:txBody>
      </p:sp>
      <p:sp>
        <p:nvSpPr>
          <p:cNvPr id="26627" name="标题 1"/>
          <p:cNvSpPr>
            <a:spLocks noGrp="1" noChangeArrowheads="1"/>
          </p:cNvSpPr>
          <p:nvPr>
            <p:ph type="title" idx="4294967295"/>
          </p:nvPr>
        </p:nvSpPr>
        <p:spPr bwMode="auto">
          <a:xfrm>
            <a:off x="1" y="115890"/>
            <a:ext cx="9216069" cy="7064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300" dirty="0">
                <a:sym typeface="微软雅黑" pitchFamily="34" charset="-122"/>
              </a:rPr>
              <a:t>2</a:t>
            </a:r>
            <a:r>
              <a:rPr lang="zh-CN" altLang="en-US" sz="2300" dirty="0" smtClean="0">
                <a:sym typeface="微软雅黑" pitchFamily="34" charset="-122"/>
              </a:rPr>
              <a:t>、系统功能图</a:t>
            </a:r>
            <a:endParaRPr lang="zh-CN" altLang="en-US" sz="2300" dirty="0">
              <a:sym typeface="微软雅黑" pitchFamily="34" charset="-122"/>
            </a:endParaRPr>
          </a:p>
        </p:txBody>
      </p:sp>
      <p:sp>
        <p:nvSpPr>
          <p:cNvPr id="26628" name="Rectangle 2"/>
          <p:cNvSpPr>
            <a:spLocks noChangeArrowheads="1"/>
          </p:cNvSpPr>
          <p:nvPr/>
        </p:nvSpPr>
        <p:spPr bwMode="auto">
          <a:xfrm>
            <a:off x="0" y="836712"/>
            <a:ext cx="12169775" cy="5728114"/>
          </a:xfrm>
          <a:prstGeom prst="rect">
            <a:avLst/>
          </a:prstGeom>
          <a:ln/>
        </p:spPr>
        <p:style>
          <a:lnRef idx="1">
            <a:schemeClr val="accent3"/>
          </a:lnRef>
          <a:fillRef idx="2">
            <a:schemeClr val="accent3"/>
          </a:fillRef>
          <a:effectRef idx="1">
            <a:schemeClr val="accent3"/>
          </a:effectRef>
          <a:fontRef idx="minor">
            <a:schemeClr val="dk1"/>
          </a:fontRef>
        </p:style>
        <p:txBody>
          <a:bodyPr lIns="91103" tIns="67519" rIns="91103" bIns="0"/>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eaLnBrk="1" hangingPunct="1">
              <a:lnSpc>
                <a:spcPct val="150000"/>
              </a:lnSpc>
              <a:buSzPct val="100000"/>
              <a:buFont typeface="Wingdings" pitchFamily="2" charset="2"/>
              <a:buChar char="Ø"/>
            </a:pPr>
            <a:endParaRPr lang="zh-CN" altLang="en-US" sz="1700" dirty="0">
              <a:solidFill>
                <a:schemeClr val="tx1"/>
              </a:solidFill>
              <a:ea typeface="微软雅黑" pitchFamily="34" charset="-122"/>
            </a:endParaRPr>
          </a:p>
        </p:txBody>
      </p:sp>
      <p:pic>
        <p:nvPicPr>
          <p:cNvPr id="6146" name="Picture 6" descr="系统功能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0471" y="1"/>
            <a:ext cx="8496944"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15857443"/>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txBox="1">
            <a:spLocks noGrp="1" noChangeArrowheads="1"/>
          </p:cNvSpPr>
          <p:nvPr/>
        </p:nvSpPr>
        <p:spPr bwMode="auto">
          <a:xfrm>
            <a:off x="9103660" y="6564826"/>
            <a:ext cx="2840946" cy="2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3" tIns="45542" rIns="91083" bIns="45542"/>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lgn="r" eaLnBrk="1" hangingPunct="1"/>
            <a:fld id="{A89C9CC8-B175-451B-A223-D305082FE644}" type="slidenum">
              <a:rPr lang="zh-CN" altLang="en-US" sz="1400">
                <a:solidFill>
                  <a:schemeClr val="tx1"/>
                </a:solidFill>
                <a:latin typeface="Arial" charset="0"/>
                <a:sym typeface="Arial" charset="0"/>
              </a:rPr>
              <a:pPr algn="r" eaLnBrk="1" hangingPunct="1"/>
              <a:t>17</a:t>
            </a:fld>
            <a:endParaRPr lang="en-US" altLang="zh-CN" sz="1700" dirty="0">
              <a:ea typeface="微软雅黑" pitchFamily="34" charset="-122"/>
              <a:sym typeface="Arial" charset="0"/>
            </a:endParaRPr>
          </a:p>
        </p:txBody>
      </p:sp>
      <p:sp>
        <p:nvSpPr>
          <p:cNvPr id="20484" name="Rectangle 2"/>
          <p:cNvSpPr>
            <a:spLocks noChangeArrowheads="1"/>
          </p:cNvSpPr>
          <p:nvPr/>
        </p:nvSpPr>
        <p:spPr bwMode="auto">
          <a:xfrm>
            <a:off x="1" y="797230"/>
            <a:ext cx="12169775" cy="5728114"/>
          </a:xfrm>
          <a:prstGeom prst="rect">
            <a:avLst/>
          </a:prstGeom>
          <a:ln/>
        </p:spPr>
        <p:style>
          <a:lnRef idx="1">
            <a:schemeClr val="accent3"/>
          </a:lnRef>
          <a:fillRef idx="2">
            <a:schemeClr val="accent3"/>
          </a:fillRef>
          <a:effectRef idx="1">
            <a:schemeClr val="accent3"/>
          </a:effectRef>
          <a:fontRef idx="minor">
            <a:schemeClr val="dk1"/>
          </a:fontRef>
        </p:style>
        <p:txBody>
          <a:bodyPr lIns="91103" tIns="67519" rIns="91103" bIns="0"/>
          <a:lstStyle/>
          <a:p>
            <a:pPr>
              <a:lnSpc>
                <a:spcPct val="150000"/>
              </a:lnSpc>
              <a:buSzPct val="100000"/>
            </a:pPr>
            <a:endParaRPr lang="zh-CN" altLang="en-US" sz="2000" dirty="0" smtClean="0">
              <a:latin typeface="微软雅黑" pitchFamily="34" charset="-122"/>
              <a:ea typeface="微软雅黑" pitchFamily="34" charset="-122"/>
            </a:endParaRPr>
          </a:p>
          <a:p>
            <a:pPr>
              <a:lnSpc>
                <a:spcPct val="150000"/>
              </a:lnSpc>
              <a:buSzPct val="100000"/>
            </a:pPr>
            <a:endParaRPr lang="zh-CN" altLang="en-US" sz="2000" dirty="0">
              <a:solidFill>
                <a:schemeClr val="dk1"/>
              </a:solidFill>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val="982174616"/>
              </p:ext>
            </p:extLst>
          </p:nvPr>
        </p:nvGraphicFramePr>
        <p:xfrm>
          <a:off x="432048" y="797231"/>
          <a:ext cx="11629503" cy="5584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标题 1"/>
          <p:cNvSpPr txBox="1">
            <a:spLocks noChangeArrowheads="1"/>
          </p:cNvSpPr>
          <p:nvPr/>
        </p:nvSpPr>
        <p:spPr bwMode="auto">
          <a:xfrm>
            <a:off x="1" y="116632"/>
            <a:ext cx="9216069" cy="70644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lvl1pPr algn="l" rtl="0" eaLnBrk="0" fontAlgn="base" hangingPunct="0">
              <a:spcBef>
                <a:spcPct val="0"/>
              </a:spcBef>
              <a:spcAft>
                <a:spcPct val="0"/>
              </a:spcAft>
              <a:defRPr sz="2700" b="1" kern="1200">
                <a:solidFill>
                  <a:srgbClr val="1081C4"/>
                </a:solidFill>
                <a:latin typeface="微软雅黑" pitchFamily="34" charset="-122"/>
                <a:ea typeface="微软雅黑" pitchFamily="34" charset="-122"/>
                <a:cs typeface="+mj-cs"/>
              </a:defRPr>
            </a:lvl1pPr>
            <a:lvl2pPr algn="l" rtl="0" eaLnBrk="0" fontAlgn="base" hangingPunct="0">
              <a:spcBef>
                <a:spcPct val="0"/>
              </a:spcBef>
              <a:spcAft>
                <a:spcPct val="0"/>
              </a:spcAft>
              <a:defRPr sz="2700" b="1">
                <a:solidFill>
                  <a:srgbClr val="1081C4"/>
                </a:solidFill>
                <a:latin typeface="微软雅黑" pitchFamily="34" charset="-122"/>
                <a:ea typeface="微软雅黑" pitchFamily="34" charset="-122"/>
              </a:defRPr>
            </a:lvl2pPr>
            <a:lvl3pPr algn="l" rtl="0" eaLnBrk="0" fontAlgn="base" hangingPunct="0">
              <a:spcBef>
                <a:spcPct val="0"/>
              </a:spcBef>
              <a:spcAft>
                <a:spcPct val="0"/>
              </a:spcAft>
              <a:defRPr sz="2700" b="1">
                <a:solidFill>
                  <a:srgbClr val="1081C4"/>
                </a:solidFill>
                <a:latin typeface="微软雅黑" pitchFamily="34" charset="-122"/>
                <a:ea typeface="微软雅黑" pitchFamily="34" charset="-122"/>
              </a:defRPr>
            </a:lvl3pPr>
            <a:lvl4pPr algn="l" rtl="0" eaLnBrk="0" fontAlgn="base" hangingPunct="0">
              <a:spcBef>
                <a:spcPct val="0"/>
              </a:spcBef>
              <a:spcAft>
                <a:spcPct val="0"/>
              </a:spcAft>
              <a:defRPr sz="2700" b="1">
                <a:solidFill>
                  <a:srgbClr val="1081C4"/>
                </a:solidFill>
                <a:latin typeface="微软雅黑" pitchFamily="34" charset="-122"/>
                <a:ea typeface="微软雅黑" pitchFamily="34" charset="-122"/>
              </a:defRPr>
            </a:lvl4pPr>
            <a:lvl5pPr algn="l" rtl="0" eaLnBrk="0" fontAlgn="base" hangingPunct="0">
              <a:spcBef>
                <a:spcPct val="0"/>
              </a:spcBef>
              <a:spcAft>
                <a:spcPct val="0"/>
              </a:spcAft>
              <a:defRPr sz="2700" b="1">
                <a:solidFill>
                  <a:srgbClr val="1081C4"/>
                </a:solidFill>
                <a:latin typeface="微软雅黑" pitchFamily="34" charset="-122"/>
                <a:ea typeface="微软雅黑" pitchFamily="34" charset="-122"/>
              </a:defRPr>
            </a:lvl5pPr>
            <a:lvl6pPr marL="457113" algn="l" rtl="0" fontAlgn="base">
              <a:spcBef>
                <a:spcPct val="0"/>
              </a:spcBef>
              <a:spcAft>
                <a:spcPct val="0"/>
              </a:spcAft>
              <a:defRPr sz="2700" b="1">
                <a:solidFill>
                  <a:srgbClr val="1081C4"/>
                </a:solidFill>
                <a:latin typeface="微软雅黑" pitchFamily="34" charset="-122"/>
                <a:ea typeface="微软雅黑" pitchFamily="34" charset="-122"/>
              </a:defRPr>
            </a:lvl6pPr>
            <a:lvl7pPr marL="914226" algn="l" rtl="0" fontAlgn="base">
              <a:spcBef>
                <a:spcPct val="0"/>
              </a:spcBef>
              <a:spcAft>
                <a:spcPct val="0"/>
              </a:spcAft>
              <a:defRPr sz="2700" b="1">
                <a:solidFill>
                  <a:srgbClr val="1081C4"/>
                </a:solidFill>
                <a:latin typeface="微软雅黑" pitchFamily="34" charset="-122"/>
                <a:ea typeface="微软雅黑" pitchFamily="34" charset="-122"/>
              </a:defRPr>
            </a:lvl7pPr>
            <a:lvl8pPr marL="1371341" algn="l" rtl="0" fontAlgn="base">
              <a:spcBef>
                <a:spcPct val="0"/>
              </a:spcBef>
              <a:spcAft>
                <a:spcPct val="0"/>
              </a:spcAft>
              <a:defRPr sz="2700" b="1">
                <a:solidFill>
                  <a:srgbClr val="1081C4"/>
                </a:solidFill>
                <a:latin typeface="微软雅黑" pitchFamily="34" charset="-122"/>
                <a:ea typeface="微软雅黑" pitchFamily="34" charset="-122"/>
              </a:defRPr>
            </a:lvl8pPr>
            <a:lvl9pPr marL="1828453" algn="l" rtl="0" fontAlgn="base">
              <a:spcBef>
                <a:spcPct val="0"/>
              </a:spcBef>
              <a:spcAft>
                <a:spcPct val="0"/>
              </a:spcAft>
              <a:defRPr sz="2700" b="1">
                <a:solidFill>
                  <a:srgbClr val="1081C4"/>
                </a:solidFill>
                <a:latin typeface="微软雅黑" pitchFamily="34" charset="-122"/>
                <a:ea typeface="微软雅黑" pitchFamily="34" charset="-122"/>
              </a:defRPr>
            </a:lvl9pPr>
          </a:lstStyle>
          <a:p>
            <a:r>
              <a:rPr lang="en-US" altLang="zh-CN" sz="2300" dirty="0" smtClean="0">
                <a:sym typeface="微软雅黑" pitchFamily="34" charset="-122"/>
              </a:rPr>
              <a:t>3</a:t>
            </a:r>
            <a:r>
              <a:rPr lang="zh-CN" altLang="en-US" sz="2300" dirty="0" smtClean="0">
                <a:sym typeface="微软雅黑" pitchFamily="34" charset="-122"/>
              </a:rPr>
              <a:t>、系统特点</a:t>
            </a:r>
            <a:endParaRPr lang="zh-CN" altLang="en-US" sz="2300" dirty="0"/>
          </a:p>
        </p:txBody>
      </p:sp>
    </p:spTree>
    <p:extLst>
      <p:ext uri="{BB962C8B-B14F-4D97-AF65-F5344CB8AC3E}">
        <p14:creationId xmlns:p14="http://schemas.microsoft.com/office/powerpoint/2010/main" val="2210154076"/>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txBox="1">
            <a:spLocks noGrp="1" noChangeArrowheads="1"/>
          </p:cNvSpPr>
          <p:nvPr/>
        </p:nvSpPr>
        <p:spPr bwMode="auto">
          <a:xfrm>
            <a:off x="9103660" y="6564826"/>
            <a:ext cx="2840946" cy="2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3" tIns="45542" rIns="91083" bIns="45542"/>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lgn="r" eaLnBrk="1" hangingPunct="1"/>
            <a:fld id="{50703CF7-099B-4F35-BD9A-CAEC44FC83EC}" type="slidenum">
              <a:rPr lang="zh-CN" altLang="en-US" sz="1400">
                <a:solidFill>
                  <a:schemeClr val="tx1"/>
                </a:solidFill>
                <a:latin typeface="Arial" charset="0"/>
                <a:sym typeface="Arial" charset="0"/>
              </a:rPr>
              <a:pPr algn="r" eaLnBrk="1" hangingPunct="1"/>
              <a:t>18</a:t>
            </a:fld>
            <a:endParaRPr lang="en-US" altLang="zh-CN" sz="1700">
              <a:ea typeface="微软雅黑" pitchFamily="34" charset="-122"/>
              <a:sym typeface="Arial" charset="0"/>
            </a:endParaRPr>
          </a:p>
        </p:txBody>
      </p:sp>
      <p:sp>
        <p:nvSpPr>
          <p:cNvPr id="28676" name="Rectangle 2"/>
          <p:cNvSpPr>
            <a:spLocks noChangeArrowheads="1"/>
          </p:cNvSpPr>
          <p:nvPr/>
        </p:nvSpPr>
        <p:spPr bwMode="auto">
          <a:xfrm>
            <a:off x="0" y="823073"/>
            <a:ext cx="12169775" cy="5741753"/>
          </a:xfrm>
          <a:prstGeom prst="rect">
            <a:avLst/>
          </a:prstGeom>
          <a:ln/>
          <a:extLst/>
        </p:spPr>
        <p:style>
          <a:lnRef idx="1">
            <a:schemeClr val="accent3"/>
          </a:lnRef>
          <a:fillRef idx="2">
            <a:schemeClr val="accent3"/>
          </a:fillRef>
          <a:effectRef idx="1">
            <a:schemeClr val="accent3"/>
          </a:effectRef>
          <a:fontRef idx="minor">
            <a:schemeClr val="dk1"/>
          </a:fontRef>
        </p:style>
        <p:txBody>
          <a:bodyPr lIns="91103" tIns="67519" rIns="91103" bIns="0"/>
          <a:lstStyle>
            <a:lvl1pPr>
              <a:defRPr sz="3600">
                <a:solidFill>
                  <a:schemeClr val="tx2"/>
                </a:solidFill>
                <a:latin typeface="微软雅黑" pitchFamily="34" charset="-122"/>
                <a:ea typeface="宋体" pitchFamily="2" charset="-122"/>
              </a:defRPr>
            </a:lvl1pPr>
            <a:lvl2pPr marL="742950" indent="-285750">
              <a:defRPr sz="3600">
                <a:solidFill>
                  <a:schemeClr val="tx2"/>
                </a:solidFill>
                <a:latin typeface="微软雅黑" pitchFamily="34" charset="-122"/>
                <a:ea typeface="宋体" pitchFamily="2" charset="-122"/>
              </a:defRPr>
            </a:lvl2pPr>
            <a:lvl3pPr marL="1143000" indent="-228600">
              <a:defRPr sz="3600">
                <a:solidFill>
                  <a:schemeClr val="tx2"/>
                </a:solidFill>
                <a:latin typeface="微软雅黑" pitchFamily="34" charset="-122"/>
                <a:ea typeface="宋体" pitchFamily="2" charset="-122"/>
              </a:defRPr>
            </a:lvl3pPr>
            <a:lvl4pPr marL="1600200" indent="-228600">
              <a:defRPr sz="3600">
                <a:solidFill>
                  <a:schemeClr val="tx2"/>
                </a:solidFill>
                <a:latin typeface="微软雅黑" pitchFamily="34" charset="-122"/>
                <a:ea typeface="宋体" pitchFamily="2" charset="-122"/>
              </a:defRPr>
            </a:lvl4pPr>
            <a:lvl5pPr marL="2057400" indent="-228600">
              <a:defRPr sz="3600">
                <a:solidFill>
                  <a:schemeClr val="tx2"/>
                </a:solidFill>
                <a:latin typeface="微软雅黑" pitchFamily="34" charset="-122"/>
                <a:ea typeface="宋体" pitchFamily="2"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9pPr>
          </a:lstStyle>
          <a:p>
            <a:pPr eaLnBrk="1" hangingPunct="1">
              <a:lnSpc>
                <a:spcPct val="150000"/>
              </a:lnSpc>
              <a:buSzPct val="100000"/>
              <a:buFont typeface="Arial" pitchFamily="34" charset="0"/>
              <a:buNone/>
              <a:defRPr/>
            </a:pPr>
            <a:endParaRPr lang="zh-CN" altLang="en-US" sz="1700" dirty="0">
              <a:solidFill>
                <a:schemeClr val="tx1"/>
              </a:solidFill>
              <a:ea typeface="微软雅黑" pitchFamily="34" charset="-122"/>
            </a:endParaRPr>
          </a:p>
        </p:txBody>
      </p:sp>
      <p:sp>
        <p:nvSpPr>
          <p:cNvPr id="6" name="标题 1"/>
          <p:cNvSpPr txBox="1">
            <a:spLocks noChangeArrowheads="1"/>
          </p:cNvSpPr>
          <p:nvPr/>
        </p:nvSpPr>
        <p:spPr bwMode="auto">
          <a:xfrm>
            <a:off x="0" y="116633"/>
            <a:ext cx="9932312" cy="70644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lvl1pPr algn="l" rtl="0" eaLnBrk="0" fontAlgn="base" hangingPunct="0">
              <a:spcBef>
                <a:spcPct val="0"/>
              </a:spcBef>
              <a:spcAft>
                <a:spcPct val="0"/>
              </a:spcAft>
              <a:defRPr sz="2800" b="1" kern="1200">
                <a:solidFill>
                  <a:srgbClr val="1081C4"/>
                </a:solidFill>
                <a:latin typeface="微软雅黑" pitchFamily="34" charset="-122"/>
                <a:ea typeface="微软雅黑" pitchFamily="34" charset="-122"/>
                <a:cs typeface="+mj-cs"/>
              </a:defRPr>
            </a:lvl1pPr>
            <a:lvl2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2pPr>
            <a:lvl3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3pPr>
            <a:lvl4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4pPr>
            <a:lvl5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5pPr>
            <a:lvl6pPr marL="457200" algn="l" rtl="0" fontAlgn="base">
              <a:spcBef>
                <a:spcPct val="0"/>
              </a:spcBef>
              <a:spcAft>
                <a:spcPct val="0"/>
              </a:spcAft>
              <a:defRPr sz="2800" b="1">
                <a:solidFill>
                  <a:srgbClr val="1081C4"/>
                </a:solidFill>
                <a:latin typeface="微软雅黑" pitchFamily="34" charset="-122"/>
                <a:ea typeface="微软雅黑" pitchFamily="34" charset="-122"/>
              </a:defRPr>
            </a:lvl6pPr>
            <a:lvl7pPr marL="914400" algn="l" rtl="0" fontAlgn="base">
              <a:spcBef>
                <a:spcPct val="0"/>
              </a:spcBef>
              <a:spcAft>
                <a:spcPct val="0"/>
              </a:spcAft>
              <a:defRPr sz="2800" b="1">
                <a:solidFill>
                  <a:srgbClr val="1081C4"/>
                </a:solidFill>
                <a:latin typeface="微软雅黑" pitchFamily="34" charset="-122"/>
                <a:ea typeface="微软雅黑" pitchFamily="34" charset="-122"/>
              </a:defRPr>
            </a:lvl7pPr>
            <a:lvl8pPr marL="1371600" algn="l" rtl="0" fontAlgn="base">
              <a:spcBef>
                <a:spcPct val="0"/>
              </a:spcBef>
              <a:spcAft>
                <a:spcPct val="0"/>
              </a:spcAft>
              <a:defRPr sz="2800" b="1">
                <a:solidFill>
                  <a:srgbClr val="1081C4"/>
                </a:solidFill>
                <a:latin typeface="微软雅黑" pitchFamily="34" charset="-122"/>
                <a:ea typeface="微软雅黑" pitchFamily="34" charset="-122"/>
              </a:defRPr>
            </a:lvl8pPr>
            <a:lvl9pPr marL="1828800" algn="l" rtl="0" fontAlgn="base">
              <a:spcBef>
                <a:spcPct val="0"/>
              </a:spcBef>
              <a:spcAft>
                <a:spcPct val="0"/>
              </a:spcAft>
              <a:defRPr sz="2800" b="1">
                <a:solidFill>
                  <a:srgbClr val="1081C4"/>
                </a:solidFill>
                <a:latin typeface="微软雅黑" pitchFamily="34" charset="-122"/>
                <a:ea typeface="微软雅黑" pitchFamily="34" charset="-122"/>
              </a:defRPr>
            </a:lvl9pPr>
          </a:lstStyle>
          <a:p>
            <a:pPr eaLnBrk="1" hangingPunct="1"/>
            <a:r>
              <a:rPr lang="en-US" altLang="zh-CN" sz="2300" dirty="0" smtClean="0">
                <a:sym typeface="微软雅黑" pitchFamily="34" charset="-122"/>
              </a:rPr>
              <a:t>4</a:t>
            </a:r>
            <a:r>
              <a:rPr lang="zh-CN" altLang="en-US" sz="2300" dirty="0" smtClean="0">
                <a:sym typeface="微软雅黑" pitchFamily="34" charset="-122"/>
              </a:rPr>
              <a:t>、</a:t>
            </a:r>
            <a:r>
              <a:rPr lang="zh-CN" altLang="en-US" sz="2300" dirty="0">
                <a:sym typeface="微软雅黑" pitchFamily="34" charset="-122"/>
              </a:rPr>
              <a:t>电子</a:t>
            </a:r>
            <a:r>
              <a:rPr lang="zh-CN" altLang="en-US" sz="2300" dirty="0" smtClean="0">
                <a:sym typeface="微软雅黑" pitchFamily="34" charset="-122"/>
              </a:rPr>
              <a:t>签名审批流程图</a:t>
            </a:r>
            <a:endParaRPr lang="zh-CN" altLang="en-US" sz="2300" dirty="0"/>
          </a:p>
        </p:txBody>
      </p:sp>
      <p:sp>
        <p:nvSpPr>
          <p:cNvPr id="2" name="Rectangle 2"/>
          <p:cNvSpPr>
            <a:spLocks noChangeArrowheads="1"/>
          </p:cNvSpPr>
          <p:nvPr/>
        </p:nvSpPr>
        <p:spPr bwMode="auto">
          <a:xfrm>
            <a:off x="0" y="0"/>
            <a:ext cx="12169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62296051"/>
              </p:ext>
            </p:extLst>
          </p:nvPr>
        </p:nvGraphicFramePr>
        <p:xfrm>
          <a:off x="396255" y="1268760"/>
          <a:ext cx="11199634" cy="4941168"/>
        </p:xfrm>
        <a:graphic>
          <a:graphicData uri="http://schemas.openxmlformats.org/presentationml/2006/ole">
            <mc:AlternateContent xmlns:mc="http://schemas.openxmlformats.org/markup-compatibility/2006">
              <mc:Choice xmlns:v="urn:schemas-microsoft-com:vml" Requires="v">
                <p:oleObj spid="_x0000_s15554" name="Visio" r:id="rId4" imgW="8723430" imgH="4079216" progId="">
                  <p:embed/>
                </p:oleObj>
              </mc:Choice>
              <mc:Fallback>
                <p:oleObj name="Visio" r:id="rId4" imgW="8723430" imgH="4079216" progId="">
                  <p:embed/>
                  <p:pic>
                    <p:nvPicPr>
                      <p:cNvPr id="0" name="Picture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55" y="1268760"/>
                        <a:ext cx="11199634" cy="4941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8808447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txBox="1">
            <a:spLocks noGrp="1" noChangeArrowheads="1"/>
          </p:cNvSpPr>
          <p:nvPr/>
        </p:nvSpPr>
        <p:spPr bwMode="auto">
          <a:xfrm>
            <a:off x="9103660" y="6564826"/>
            <a:ext cx="2840946" cy="2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3" tIns="45542" rIns="91083" bIns="45542"/>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lgn="r" eaLnBrk="1" hangingPunct="1"/>
            <a:fld id="{930955A3-0CE8-4E09-9634-28A5EA4E6B8C}" type="slidenum">
              <a:rPr lang="zh-CN" altLang="en-US" sz="1400">
                <a:solidFill>
                  <a:schemeClr val="tx1"/>
                </a:solidFill>
                <a:latin typeface="Arial" charset="0"/>
                <a:sym typeface="Arial" charset="0"/>
              </a:rPr>
              <a:pPr algn="r" eaLnBrk="1" hangingPunct="1"/>
              <a:t>1</a:t>
            </a:fld>
            <a:endParaRPr lang="en-US" altLang="zh-CN" sz="1700" dirty="0">
              <a:ea typeface="微软雅黑" pitchFamily="34" charset="-122"/>
              <a:sym typeface="Arial" charset="0"/>
            </a:endParaRPr>
          </a:p>
        </p:txBody>
      </p:sp>
      <p:sp>
        <p:nvSpPr>
          <p:cNvPr id="5123" name="标题 1"/>
          <p:cNvSpPr>
            <a:spLocks noGrp="1" noChangeArrowheads="1"/>
          </p:cNvSpPr>
          <p:nvPr>
            <p:ph type="title" idx="4294967295"/>
          </p:nvPr>
        </p:nvSpPr>
        <p:spPr bwMode="auto">
          <a:xfrm>
            <a:off x="1345981" y="14423"/>
            <a:ext cx="9216069" cy="7064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dirty="0">
                <a:sym typeface="微软雅黑" pitchFamily="34" charset="-122"/>
              </a:rPr>
              <a:t>目录</a:t>
            </a:r>
            <a:endParaRPr lang="zh-CN" altLang="en-US" dirty="0"/>
          </a:p>
        </p:txBody>
      </p:sp>
      <p:sp>
        <p:nvSpPr>
          <p:cNvPr id="5128" name="Rectangle 3"/>
          <p:cNvSpPr>
            <a:spLocks/>
          </p:cNvSpPr>
          <p:nvPr/>
        </p:nvSpPr>
        <p:spPr bwMode="auto">
          <a:xfrm>
            <a:off x="3113982" y="1882570"/>
            <a:ext cx="6526246" cy="813435"/>
          </a:xfrm>
          <a:prstGeom prst="rect">
            <a:avLst/>
          </a:prstGeom>
          <a:solidFill>
            <a:srgbClr val="4BACC6"/>
          </a:solidFill>
          <a:ln>
            <a:noFill/>
          </a:ln>
          <a:extLst/>
        </p:spPr>
        <p:txBody>
          <a:bodyPr lIns="137681" tIns="172103" rIns="68838" bIns="34418"/>
          <a:lstStyle/>
          <a:p>
            <a:pPr>
              <a:lnSpc>
                <a:spcPct val="90000"/>
              </a:lnSpc>
            </a:pPr>
            <a:r>
              <a:rPr lang="zh-CN" altLang="en-US" sz="2300" dirty="0">
                <a:solidFill>
                  <a:schemeClr val="bg1"/>
                </a:solidFill>
                <a:latin typeface="微软雅黑" pitchFamily="34" charset="-122"/>
                <a:ea typeface="微软雅黑" pitchFamily="34" charset="-122"/>
                <a:sym typeface="微软雅黑" pitchFamily="34" charset="-122"/>
              </a:rPr>
              <a:t>一</a:t>
            </a:r>
            <a:r>
              <a:rPr lang="zh-CN" altLang="en-US" sz="2300" dirty="0" smtClean="0">
                <a:solidFill>
                  <a:schemeClr val="bg1"/>
                </a:solidFill>
                <a:latin typeface="微软雅黑" pitchFamily="34" charset="-122"/>
                <a:ea typeface="微软雅黑" pitchFamily="34" charset="-122"/>
                <a:sym typeface="微软雅黑" pitchFamily="34" charset="-122"/>
              </a:rPr>
              <a:t>、背景</a:t>
            </a:r>
            <a:endParaRPr lang="zh-CN" altLang="en-US" sz="2300" dirty="0">
              <a:solidFill>
                <a:schemeClr val="bg1"/>
              </a:solidFill>
              <a:latin typeface="微软雅黑" pitchFamily="34" charset="-122"/>
              <a:ea typeface="微软雅黑" pitchFamily="34" charset="-122"/>
              <a:sym typeface="微软雅黑" pitchFamily="34" charset="-122"/>
            </a:endParaRPr>
          </a:p>
        </p:txBody>
      </p:sp>
      <p:grpSp>
        <p:nvGrpSpPr>
          <p:cNvPr id="8" name="Group 5"/>
          <p:cNvGrpSpPr>
            <a:grpSpLocks/>
          </p:cNvGrpSpPr>
          <p:nvPr/>
        </p:nvGrpSpPr>
        <p:grpSpPr bwMode="auto">
          <a:xfrm>
            <a:off x="3125096" y="2924944"/>
            <a:ext cx="6515132" cy="754343"/>
            <a:chOff x="0" y="190728"/>
            <a:chExt cx="2686465" cy="1599932"/>
          </a:xfrm>
          <a:solidFill>
            <a:schemeClr val="accent5"/>
          </a:solidFill>
        </p:grpSpPr>
        <p:sp>
          <p:nvSpPr>
            <p:cNvPr id="9" name="Rectangle 6"/>
            <p:cNvSpPr>
              <a:spLocks/>
            </p:cNvSpPr>
            <p:nvPr/>
          </p:nvSpPr>
          <p:spPr bwMode="auto">
            <a:xfrm>
              <a:off x="0" y="190728"/>
              <a:ext cx="2686465" cy="1599932"/>
            </a:xfrm>
            <a:prstGeom prst="rect">
              <a:avLst/>
            </a:prstGeom>
            <a:grpFill/>
            <a:ln>
              <a:noFill/>
            </a:ln>
            <a:extLst>
              <a:ext uri="{91240B29-F687-4F45-9708-019B960494DF}">
                <a14:hiddenLine xmlns:a14="http://schemas.microsoft.com/office/drawing/2010/main" w="25400">
                  <a:solidFill>
                    <a:srgbClr val="367D90"/>
                  </a:solidFill>
                  <a:miter lim="800000"/>
                  <a:headEnd/>
                  <a:tailEnd/>
                </a14:hiddenLine>
              </a:ext>
            </a:extLst>
          </p:spPr>
          <p:txBody>
            <a:bodyPr lIns="137708" tIns="172135" rIns="68851" bIns="34425"/>
            <a:lstStyle/>
            <a:p>
              <a:pPr>
                <a:lnSpc>
                  <a:spcPct val="90000"/>
                </a:lnSpc>
              </a:pPr>
              <a:r>
                <a:rPr lang="zh-CN" altLang="en-US" sz="2300" dirty="0" smtClean="0">
                  <a:solidFill>
                    <a:schemeClr val="bg1"/>
                  </a:solidFill>
                  <a:latin typeface="微软雅黑" pitchFamily="34" charset="-122"/>
                  <a:ea typeface="微软雅黑" pitchFamily="34" charset="-122"/>
                  <a:sym typeface="微软雅黑" panose="020B0503020204020204" pitchFamily="34" charset="-122"/>
                </a:rPr>
                <a:t>二、</a:t>
              </a:r>
              <a:r>
                <a:rPr lang="en-US" altLang="zh-CN" sz="2300" dirty="0" smtClean="0">
                  <a:solidFill>
                    <a:schemeClr val="bg1"/>
                  </a:solidFill>
                  <a:latin typeface="微软雅黑" pitchFamily="34" charset="-122"/>
                  <a:ea typeface="微软雅黑" pitchFamily="34" charset="-122"/>
                  <a:sym typeface="微软雅黑" panose="020B0503020204020204" pitchFamily="34" charset="-122"/>
                </a:rPr>
                <a:t> </a:t>
              </a:r>
              <a:r>
                <a:rPr lang="zh-CN" altLang="en-US" sz="2300" dirty="0" smtClean="0">
                  <a:solidFill>
                    <a:schemeClr val="bg1"/>
                  </a:solidFill>
                  <a:latin typeface="微软雅黑" pitchFamily="34" charset="-122"/>
                  <a:ea typeface="微软雅黑" pitchFamily="34" charset="-122"/>
                  <a:sym typeface="微软雅黑" panose="020B0503020204020204" pitchFamily="34" charset="-122"/>
                </a:rPr>
                <a:t>方案研究的内容</a:t>
              </a:r>
              <a:endParaRPr lang="zh-CN" altLang="en-US" sz="2300" dirty="0">
                <a:solidFill>
                  <a:schemeClr val="bg1"/>
                </a:solidFill>
                <a:latin typeface="微软雅黑" pitchFamily="34" charset="-122"/>
                <a:ea typeface="微软雅黑" pitchFamily="34" charset="-122"/>
                <a:sym typeface="微软雅黑" panose="020B0503020204020204" pitchFamily="34" charset="-122"/>
              </a:endParaRPr>
            </a:p>
          </p:txBody>
        </p:sp>
        <p:sp>
          <p:nvSpPr>
            <p:cNvPr id="10" name="Freeform 7"/>
            <p:cNvSpPr>
              <a:spLocks noChangeArrowheads="1"/>
            </p:cNvSpPr>
            <p:nvPr/>
          </p:nvSpPr>
          <p:spPr bwMode="auto">
            <a:xfrm>
              <a:off x="1889619" y="1066513"/>
              <a:ext cx="630139" cy="33731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4"/>
                <a:gd name="T34" fmla="*/ 0 h 114"/>
                <a:gd name="T35" fmla="*/ 214 w 214"/>
                <a:gd name="T36" fmla="*/ 114 h 1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a:extLst>
              <a:ext uri="{91240B29-F687-4F45-9708-019B960494DF}">
                <a14:hiddenLine xmlns:a14="http://schemas.microsoft.com/office/drawing/2010/main" w="25400">
                  <a:solidFill>
                    <a:srgbClr val="367D90"/>
                  </a:solidFill>
                  <a:miter lim="800000"/>
                  <a:headEnd/>
                  <a:tailEnd/>
                </a14:hiddenLine>
              </a:ext>
            </a:extLst>
          </p:spPr>
          <p:txBody>
            <a:bodyPr lIns="137708" tIns="172135" rIns="68851" bIns="34425"/>
            <a:lstStyle/>
            <a:p>
              <a:pPr>
                <a:lnSpc>
                  <a:spcPct val="90000"/>
                </a:lnSpc>
              </a:pPr>
              <a:endParaRPr lang="zh-CN" altLang="zh-CN" sz="2300" b="1">
                <a:solidFill>
                  <a:srgbClr val="FF0000"/>
                </a:solidFill>
                <a:latin typeface="微软雅黑" pitchFamily="34" charset="-122"/>
                <a:ea typeface="微软雅黑" pitchFamily="34" charset="-122"/>
                <a:sym typeface="Franklin Gothic Book" panose="020B0503020102020204" pitchFamily="34" charset="0"/>
              </a:endParaRPr>
            </a:p>
          </p:txBody>
        </p:sp>
      </p:grpSp>
    </p:spTree>
    <p:extLst>
      <p:ext uri="{BB962C8B-B14F-4D97-AF65-F5344CB8AC3E}">
        <p14:creationId xmlns:p14="http://schemas.microsoft.com/office/powerpoint/2010/main" val="9018402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5128"/>
                                        </p:tgtEl>
                                      </p:cBhvr>
                                    </p:animEffect>
                                    <p:animScale>
                                      <p:cBhvr>
                                        <p:cTn id="7" dur="250" autoRev="1" fill="hold"/>
                                        <p:tgtEl>
                                          <p:spTgt spid="51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txBox="1">
            <a:spLocks noGrp="1" noChangeArrowheads="1"/>
          </p:cNvSpPr>
          <p:nvPr/>
        </p:nvSpPr>
        <p:spPr bwMode="auto">
          <a:xfrm>
            <a:off x="9103660" y="6564826"/>
            <a:ext cx="2840946" cy="2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3" tIns="45542" rIns="91083" bIns="45542"/>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lgn="r" eaLnBrk="1" hangingPunct="1"/>
            <a:fld id="{50703CF7-099B-4F35-BD9A-CAEC44FC83EC}" type="slidenum">
              <a:rPr lang="zh-CN" altLang="en-US" sz="1400">
                <a:solidFill>
                  <a:schemeClr val="tx1"/>
                </a:solidFill>
                <a:latin typeface="Arial" charset="0"/>
                <a:sym typeface="Arial" charset="0"/>
              </a:rPr>
              <a:pPr algn="r" eaLnBrk="1" hangingPunct="1"/>
              <a:t>19</a:t>
            </a:fld>
            <a:endParaRPr lang="en-US" altLang="zh-CN" sz="1700">
              <a:ea typeface="微软雅黑" pitchFamily="34" charset="-122"/>
              <a:sym typeface="Arial" charset="0"/>
            </a:endParaRPr>
          </a:p>
        </p:txBody>
      </p:sp>
      <p:sp>
        <p:nvSpPr>
          <p:cNvPr id="28676" name="Rectangle 2"/>
          <p:cNvSpPr>
            <a:spLocks noChangeArrowheads="1"/>
          </p:cNvSpPr>
          <p:nvPr/>
        </p:nvSpPr>
        <p:spPr bwMode="auto">
          <a:xfrm>
            <a:off x="0" y="823073"/>
            <a:ext cx="12169775" cy="5769757"/>
          </a:xfrm>
          <a:prstGeom prst="rect">
            <a:avLst/>
          </a:prstGeom>
          <a:ln/>
          <a:extLst/>
        </p:spPr>
        <p:style>
          <a:lnRef idx="1">
            <a:schemeClr val="accent3"/>
          </a:lnRef>
          <a:fillRef idx="2">
            <a:schemeClr val="accent3"/>
          </a:fillRef>
          <a:effectRef idx="1">
            <a:schemeClr val="accent3"/>
          </a:effectRef>
          <a:fontRef idx="minor">
            <a:schemeClr val="dk1"/>
          </a:fontRef>
        </p:style>
        <p:txBody>
          <a:bodyPr lIns="91103" tIns="67519" rIns="91103" bIns="0"/>
          <a:lstStyle>
            <a:lvl1pPr>
              <a:defRPr sz="3600">
                <a:solidFill>
                  <a:schemeClr val="tx2"/>
                </a:solidFill>
                <a:latin typeface="微软雅黑" pitchFamily="34" charset="-122"/>
                <a:ea typeface="宋体" pitchFamily="2" charset="-122"/>
              </a:defRPr>
            </a:lvl1pPr>
            <a:lvl2pPr marL="742950" indent="-285750">
              <a:defRPr sz="3600">
                <a:solidFill>
                  <a:schemeClr val="tx2"/>
                </a:solidFill>
                <a:latin typeface="微软雅黑" pitchFamily="34" charset="-122"/>
                <a:ea typeface="宋体" pitchFamily="2" charset="-122"/>
              </a:defRPr>
            </a:lvl2pPr>
            <a:lvl3pPr marL="1143000" indent="-228600">
              <a:defRPr sz="3600">
                <a:solidFill>
                  <a:schemeClr val="tx2"/>
                </a:solidFill>
                <a:latin typeface="微软雅黑" pitchFamily="34" charset="-122"/>
                <a:ea typeface="宋体" pitchFamily="2" charset="-122"/>
              </a:defRPr>
            </a:lvl3pPr>
            <a:lvl4pPr marL="1600200" indent="-228600">
              <a:defRPr sz="3600">
                <a:solidFill>
                  <a:schemeClr val="tx2"/>
                </a:solidFill>
                <a:latin typeface="微软雅黑" pitchFamily="34" charset="-122"/>
                <a:ea typeface="宋体" pitchFamily="2" charset="-122"/>
              </a:defRPr>
            </a:lvl4pPr>
            <a:lvl5pPr marL="2057400" indent="-228600">
              <a:defRPr sz="3600">
                <a:solidFill>
                  <a:schemeClr val="tx2"/>
                </a:solidFill>
                <a:latin typeface="微软雅黑" pitchFamily="34" charset="-122"/>
                <a:ea typeface="宋体" pitchFamily="2"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9pPr>
          </a:lstStyle>
          <a:p>
            <a:pPr eaLnBrk="1" hangingPunct="1">
              <a:lnSpc>
                <a:spcPct val="150000"/>
              </a:lnSpc>
              <a:buSzPct val="100000"/>
              <a:buFont typeface="Arial" pitchFamily="34" charset="0"/>
              <a:buNone/>
              <a:defRPr/>
            </a:pPr>
            <a:endParaRPr lang="zh-CN" altLang="en-US" sz="1700" dirty="0">
              <a:solidFill>
                <a:schemeClr val="tx1"/>
              </a:solidFill>
              <a:ea typeface="微软雅黑" pitchFamily="34" charset="-122"/>
            </a:endParaRPr>
          </a:p>
        </p:txBody>
      </p:sp>
      <p:sp>
        <p:nvSpPr>
          <p:cNvPr id="6" name="标题 1"/>
          <p:cNvSpPr txBox="1">
            <a:spLocks noChangeArrowheads="1"/>
          </p:cNvSpPr>
          <p:nvPr/>
        </p:nvSpPr>
        <p:spPr bwMode="auto">
          <a:xfrm>
            <a:off x="0" y="116633"/>
            <a:ext cx="9932312" cy="70644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lvl1pPr algn="l" rtl="0" eaLnBrk="0" fontAlgn="base" hangingPunct="0">
              <a:spcBef>
                <a:spcPct val="0"/>
              </a:spcBef>
              <a:spcAft>
                <a:spcPct val="0"/>
              </a:spcAft>
              <a:defRPr sz="2800" b="1" kern="1200">
                <a:solidFill>
                  <a:srgbClr val="1081C4"/>
                </a:solidFill>
                <a:latin typeface="微软雅黑" pitchFamily="34" charset="-122"/>
                <a:ea typeface="微软雅黑" pitchFamily="34" charset="-122"/>
                <a:cs typeface="+mj-cs"/>
              </a:defRPr>
            </a:lvl1pPr>
            <a:lvl2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2pPr>
            <a:lvl3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3pPr>
            <a:lvl4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4pPr>
            <a:lvl5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5pPr>
            <a:lvl6pPr marL="457200" algn="l" rtl="0" fontAlgn="base">
              <a:spcBef>
                <a:spcPct val="0"/>
              </a:spcBef>
              <a:spcAft>
                <a:spcPct val="0"/>
              </a:spcAft>
              <a:defRPr sz="2800" b="1">
                <a:solidFill>
                  <a:srgbClr val="1081C4"/>
                </a:solidFill>
                <a:latin typeface="微软雅黑" pitchFamily="34" charset="-122"/>
                <a:ea typeface="微软雅黑" pitchFamily="34" charset="-122"/>
              </a:defRPr>
            </a:lvl6pPr>
            <a:lvl7pPr marL="914400" algn="l" rtl="0" fontAlgn="base">
              <a:spcBef>
                <a:spcPct val="0"/>
              </a:spcBef>
              <a:spcAft>
                <a:spcPct val="0"/>
              </a:spcAft>
              <a:defRPr sz="2800" b="1">
                <a:solidFill>
                  <a:srgbClr val="1081C4"/>
                </a:solidFill>
                <a:latin typeface="微软雅黑" pitchFamily="34" charset="-122"/>
                <a:ea typeface="微软雅黑" pitchFamily="34" charset="-122"/>
              </a:defRPr>
            </a:lvl7pPr>
            <a:lvl8pPr marL="1371600" algn="l" rtl="0" fontAlgn="base">
              <a:spcBef>
                <a:spcPct val="0"/>
              </a:spcBef>
              <a:spcAft>
                <a:spcPct val="0"/>
              </a:spcAft>
              <a:defRPr sz="2800" b="1">
                <a:solidFill>
                  <a:srgbClr val="1081C4"/>
                </a:solidFill>
                <a:latin typeface="微软雅黑" pitchFamily="34" charset="-122"/>
                <a:ea typeface="微软雅黑" pitchFamily="34" charset="-122"/>
              </a:defRPr>
            </a:lvl8pPr>
            <a:lvl9pPr marL="1828800" algn="l" rtl="0" fontAlgn="base">
              <a:spcBef>
                <a:spcPct val="0"/>
              </a:spcBef>
              <a:spcAft>
                <a:spcPct val="0"/>
              </a:spcAft>
              <a:defRPr sz="2800" b="1">
                <a:solidFill>
                  <a:srgbClr val="1081C4"/>
                </a:solidFill>
                <a:latin typeface="微软雅黑" pitchFamily="34" charset="-122"/>
                <a:ea typeface="微软雅黑" pitchFamily="34" charset="-122"/>
              </a:defRPr>
            </a:lvl9pPr>
          </a:lstStyle>
          <a:p>
            <a:pPr eaLnBrk="1" hangingPunct="1"/>
            <a:r>
              <a:rPr lang="en-US" altLang="zh-CN" sz="2300" dirty="0" smtClean="0">
                <a:sym typeface="微软雅黑" pitchFamily="34" charset="-122"/>
              </a:rPr>
              <a:t>4</a:t>
            </a:r>
            <a:r>
              <a:rPr lang="zh-CN" altLang="en-US" sz="2300" dirty="0" smtClean="0">
                <a:sym typeface="微软雅黑" pitchFamily="34" charset="-122"/>
              </a:rPr>
              <a:t>、</a:t>
            </a:r>
            <a:r>
              <a:rPr lang="zh-CN" altLang="en-US" sz="2300" dirty="0">
                <a:sym typeface="微软雅黑" pitchFamily="34" charset="-122"/>
              </a:rPr>
              <a:t>电子</a:t>
            </a:r>
            <a:r>
              <a:rPr lang="zh-CN" altLang="en-US" sz="2300" dirty="0" smtClean="0">
                <a:sym typeface="微软雅黑" pitchFamily="34" charset="-122"/>
              </a:rPr>
              <a:t>签名审批流程图</a:t>
            </a:r>
            <a:endParaRPr lang="zh-CN" altLang="en-US" sz="2300" dirty="0"/>
          </a:p>
        </p:txBody>
      </p:sp>
      <p:sp>
        <p:nvSpPr>
          <p:cNvPr id="2" name="Rectangle 2"/>
          <p:cNvSpPr>
            <a:spLocks noChangeArrowheads="1"/>
          </p:cNvSpPr>
          <p:nvPr/>
        </p:nvSpPr>
        <p:spPr bwMode="auto">
          <a:xfrm>
            <a:off x="0" y="0"/>
            <a:ext cx="12169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69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897651319"/>
              </p:ext>
            </p:extLst>
          </p:nvPr>
        </p:nvGraphicFramePr>
        <p:xfrm>
          <a:off x="252239" y="1484784"/>
          <a:ext cx="11735217" cy="4032448"/>
        </p:xfrm>
        <a:graphic>
          <a:graphicData uri="http://schemas.openxmlformats.org/presentationml/2006/ole">
            <mc:AlternateContent xmlns:mc="http://schemas.openxmlformats.org/markup-compatibility/2006">
              <mc:Choice xmlns:v="urn:schemas-microsoft-com:vml" Requires="v">
                <p:oleObj spid="_x0000_s17466" name="Visio" r:id="rId4" imgW="8723409" imgH="2999232" progId="">
                  <p:embed/>
                </p:oleObj>
              </mc:Choice>
              <mc:Fallback>
                <p:oleObj name="Visio" r:id="rId4" imgW="8723409" imgH="299923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239" y="1484784"/>
                        <a:ext cx="11735217" cy="40324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82339670"/>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txBox="1">
            <a:spLocks noGrp="1" noChangeArrowheads="1"/>
          </p:cNvSpPr>
          <p:nvPr/>
        </p:nvSpPr>
        <p:spPr bwMode="auto">
          <a:xfrm>
            <a:off x="9103660" y="6564826"/>
            <a:ext cx="2840946" cy="2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3" tIns="45542" rIns="91083" bIns="45542"/>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lgn="r" eaLnBrk="1" hangingPunct="1"/>
            <a:fld id="{50703CF7-099B-4F35-BD9A-CAEC44FC83EC}" type="slidenum">
              <a:rPr lang="zh-CN" altLang="en-US" sz="1400">
                <a:solidFill>
                  <a:schemeClr val="tx1"/>
                </a:solidFill>
                <a:latin typeface="Arial" charset="0"/>
                <a:sym typeface="Arial" charset="0"/>
              </a:rPr>
              <a:pPr algn="r" eaLnBrk="1" hangingPunct="1"/>
              <a:t>20</a:t>
            </a:fld>
            <a:endParaRPr lang="en-US" altLang="zh-CN" sz="1700">
              <a:ea typeface="微软雅黑" pitchFamily="34" charset="-122"/>
              <a:sym typeface="Arial" charset="0"/>
            </a:endParaRPr>
          </a:p>
        </p:txBody>
      </p:sp>
      <p:sp>
        <p:nvSpPr>
          <p:cNvPr id="28676" name="Rectangle 2"/>
          <p:cNvSpPr>
            <a:spLocks noChangeArrowheads="1"/>
          </p:cNvSpPr>
          <p:nvPr/>
        </p:nvSpPr>
        <p:spPr bwMode="auto">
          <a:xfrm>
            <a:off x="0" y="823073"/>
            <a:ext cx="12169775" cy="5741753"/>
          </a:xfrm>
          <a:prstGeom prst="rect">
            <a:avLst/>
          </a:prstGeom>
          <a:ln/>
          <a:extLst/>
        </p:spPr>
        <p:style>
          <a:lnRef idx="1">
            <a:schemeClr val="accent3"/>
          </a:lnRef>
          <a:fillRef idx="2">
            <a:schemeClr val="accent3"/>
          </a:fillRef>
          <a:effectRef idx="1">
            <a:schemeClr val="accent3"/>
          </a:effectRef>
          <a:fontRef idx="minor">
            <a:schemeClr val="dk1"/>
          </a:fontRef>
        </p:style>
        <p:txBody>
          <a:bodyPr lIns="91103" tIns="67519" rIns="91103" bIns="0"/>
          <a:lstStyle>
            <a:lvl1pPr>
              <a:defRPr sz="3600">
                <a:solidFill>
                  <a:schemeClr val="tx2"/>
                </a:solidFill>
                <a:latin typeface="微软雅黑" pitchFamily="34" charset="-122"/>
                <a:ea typeface="宋体" pitchFamily="2" charset="-122"/>
              </a:defRPr>
            </a:lvl1pPr>
            <a:lvl2pPr marL="742950" indent="-285750">
              <a:defRPr sz="3600">
                <a:solidFill>
                  <a:schemeClr val="tx2"/>
                </a:solidFill>
                <a:latin typeface="微软雅黑" pitchFamily="34" charset="-122"/>
                <a:ea typeface="宋体" pitchFamily="2" charset="-122"/>
              </a:defRPr>
            </a:lvl2pPr>
            <a:lvl3pPr marL="1143000" indent="-228600">
              <a:defRPr sz="3600">
                <a:solidFill>
                  <a:schemeClr val="tx2"/>
                </a:solidFill>
                <a:latin typeface="微软雅黑" pitchFamily="34" charset="-122"/>
                <a:ea typeface="宋体" pitchFamily="2" charset="-122"/>
              </a:defRPr>
            </a:lvl3pPr>
            <a:lvl4pPr marL="1600200" indent="-228600">
              <a:defRPr sz="3600">
                <a:solidFill>
                  <a:schemeClr val="tx2"/>
                </a:solidFill>
                <a:latin typeface="微软雅黑" pitchFamily="34" charset="-122"/>
                <a:ea typeface="宋体" pitchFamily="2" charset="-122"/>
              </a:defRPr>
            </a:lvl4pPr>
            <a:lvl5pPr marL="2057400" indent="-228600">
              <a:defRPr sz="3600">
                <a:solidFill>
                  <a:schemeClr val="tx2"/>
                </a:solidFill>
                <a:latin typeface="微软雅黑" pitchFamily="34" charset="-122"/>
                <a:ea typeface="宋体" pitchFamily="2"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9pPr>
          </a:lstStyle>
          <a:p>
            <a:pPr eaLnBrk="1" hangingPunct="1">
              <a:lnSpc>
                <a:spcPct val="150000"/>
              </a:lnSpc>
              <a:buSzPct val="100000"/>
              <a:buFont typeface="Arial" pitchFamily="34" charset="0"/>
              <a:buNone/>
              <a:defRPr/>
            </a:pPr>
            <a:endParaRPr lang="zh-CN" altLang="en-US" sz="1700" dirty="0">
              <a:solidFill>
                <a:schemeClr val="tx1"/>
              </a:solidFill>
              <a:ea typeface="微软雅黑" pitchFamily="34" charset="-122"/>
            </a:endParaRPr>
          </a:p>
        </p:txBody>
      </p:sp>
      <p:sp>
        <p:nvSpPr>
          <p:cNvPr id="6" name="标题 1"/>
          <p:cNvSpPr txBox="1">
            <a:spLocks noChangeArrowheads="1"/>
          </p:cNvSpPr>
          <p:nvPr/>
        </p:nvSpPr>
        <p:spPr bwMode="auto">
          <a:xfrm>
            <a:off x="0" y="116633"/>
            <a:ext cx="9932312" cy="70644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lvl1pPr algn="l" rtl="0" eaLnBrk="0" fontAlgn="base" hangingPunct="0">
              <a:spcBef>
                <a:spcPct val="0"/>
              </a:spcBef>
              <a:spcAft>
                <a:spcPct val="0"/>
              </a:spcAft>
              <a:defRPr sz="2800" b="1" kern="1200">
                <a:solidFill>
                  <a:srgbClr val="1081C4"/>
                </a:solidFill>
                <a:latin typeface="微软雅黑" pitchFamily="34" charset="-122"/>
                <a:ea typeface="微软雅黑" pitchFamily="34" charset="-122"/>
                <a:cs typeface="+mj-cs"/>
              </a:defRPr>
            </a:lvl1pPr>
            <a:lvl2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2pPr>
            <a:lvl3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3pPr>
            <a:lvl4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4pPr>
            <a:lvl5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5pPr>
            <a:lvl6pPr marL="457200" algn="l" rtl="0" fontAlgn="base">
              <a:spcBef>
                <a:spcPct val="0"/>
              </a:spcBef>
              <a:spcAft>
                <a:spcPct val="0"/>
              </a:spcAft>
              <a:defRPr sz="2800" b="1">
                <a:solidFill>
                  <a:srgbClr val="1081C4"/>
                </a:solidFill>
                <a:latin typeface="微软雅黑" pitchFamily="34" charset="-122"/>
                <a:ea typeface="微软雅黑" pitchFamily="34" charset="-122"/>
              </a:defRPr>
            </a:lvl6pPr>
            <a:lvl7pPr marL="914400" algn="l" rtl="0" fontAlgn="base">
              <a:spcBef>
                <a:spcPct val="0"/>
              </a:spcBef>
              <a:spcAft>
                <a:spcPct val="0"/>
              </a:spcAft>
              <a:defRPr sz="2800" b="1">
                <a:solidFill>
                  <a:srgbClr val="1081C4"/>
                </a:solidFill>
                <a:latin typeface="微软雅黑" pitchFamily="34" charset="-122"/>
                <a:ea typeface="微软雅黑" pitchFamily="34" charset="-122"/>
              </a:defRPr>
            </a:lvl7pPr>
            <a:lvl8pPr marL="1371600" algn="l" rtl="0" fontAlgn="base">
              <a:spcBef>
                <a:spcPct val="0"/>
              </a:spcBef>
              <a:spcAft>
                <a:spcPct val="0"/>
              </a:spcAft>
              <a:defRPr sz="2800" b="1">
                <a:solidFill>
                  <a:srgbClr val="1081C4"/>
                </a:solidFill>
                <a:latin typeface="微软雅黑" pitchFamily="34" charset="-122"/>
                <a:ea typeface="微软雅黑" pitchFamily="34" charset="-122"/>
              </a:defRPr>
            </a:lvl8pPr>
            <a:lvl9pPr marL="1828800" algn="l" rtl="0" fontAlgn="base">
              <a:spcBef>
                <a:spcPct val="0"/>
              </a:spcBef>
              <a:spcAft>
                <a:spcPct val="0"/>
              </a:spcAft>
              <a:defRPr sz="2800" b="1">
                <a:solidFill>
                  <a:srgbClr val="1081C4"/>
                </a:solidFill>
                <a:latin typeface="微软雅黑" pitchFamily="34" charset="-122"/>
                <a:ea typeface="微软雅黑" pitchFamily="34" charset="-122"/>
              </a:defRPr>
            </a:lvl9pPr>
          </a:lstStyle>
          <a:p>
            <a:pPr eaLnBrk="1" hangingPunct="1"/>
            <a:r>
              <a:rPr lang="en-US" altLang="zh-CN" sz="2300" dirty="0" smtClean="0">
                <a:sym typeface="微软雅黑" pitchFamily="34" charset="-122"/>
              </a:rPr>
              <a:t>4</a:t>
            </a:r>
            <a:r>
              <a:rPr lang="zh-CN" altLang="en-US" sz="2300" dirty="0" smtClean="0">
                <a:sym typeface="微软雅黑" pitchFamily="34" charset="-122"/>
              </a:rPr>
              <a:t>、</a:t>
            </a:r>
            <a:r>
              <a:rPr lang="zh-CN" altLang="en-US" sz="2300" dirty="0">
                <a:sym typeface="微软雅黑" pitchFamily="34" charset="-122"/>
              </a:rPr>
              <a:t>电子</a:t>
            </a:r>
            <a:r>
              <a:rPr lang="zh-CN" altLang="en-US" sz="2300" dirty="0" smtClean="0">
                <a:sym typeface="微软雅黑" pitchFamily="34" charset="-122"/>
              </a:rPr>
              <a:t>签名审批流程图</a:t>
            </a:r>
            <a:endParaRPr lang="zh-CN" altLang="en-US" sz="2300" dirty="0"/>
          </a:p>
        </p:txBody>
      </p:sp>
      <p:sp>
        <p:nvSpPr>
          <p:cNvPr id="2" name="Rectangle 2"/>
          <p:cNvSpPr>
            <a:spLocks noChangeArrowheads="1"/>
          </p:cNvSpPr>
          <p:nvPr/>
        </p:nvSpPr>
        <p:spPr bwMode="auto">
          <a:xfrm>
            <a:off x="0" y="0"/>
            <a:ext cx="12169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69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69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470023643"/>
              </p:ext>
            </p:extLst>
          </p:nvPr>
        </p:nvGraphicFramePr>
        <p:xfrm>
          <a:off x="828303" y="1700808"/>
          <a:ext cx="10585176" cy="4301778"/>
        </p:xfrm>
        <a:graphic>
          <a:graphicData uri="http://schemas.openxmlformats.org/presentationml/2006/ole">
            <mc:AlternateContent xmlns:mc="http://schemas.openxmlformats.org/markup-compatibility/2006">
              <mc:Choice xmlns:v="urn:schemas-microsoft-com:vml" Requires="v">
                <p:oleObj spid="_x0000_s18490" name="Visio" r:id="rId4" imgW="5843410" imgH="2999232" progId="">
                  <p:embed/>
                </p:oleObj>
              </mc:Choice>
              <mc:Fallback>
                <p:oleObj name="Visio" r:id="rId4" imgW="5843410" imgH="299923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303" y="1700808"/>
                        <a:ext cx="10585176" cy="43017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35490430"/>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txBox="1">
            <a:spLocks noChangeArrowheads="1"/>
          </p:cNvSpPr>
          <p:nvPr/>
        </p:nvSpPr>
        <p:spPr bwMode="auto">
          <a:xfrm>
            <a:off x="29464" y="188642"/>
            <a:ext cx="9215191" cy="7060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03" tIns="45551" rIns="91103" bIns="45551"/>
          <a:lstStyle>
            <a:lvl1pPr marL="917575" indent="-917575" algn="ctr" rtl="0" eaLnBrk="0" fontAlgn="base" hangingPunct="0">
              <a:spcBef>
                <a:spcPct val="0"/>
              </a:spcBef>
              <a:spcAft>
                <a:spcPct val="0"/>
              </a:spcAft>
              <a:defRPr sz="4400">
                <a:solidFill>
                  <a:schemeClr val="tx2"/>
                </a:solidFill>
                <a:latin typeface="+mj-lt"/>
                <a:ea typeface="+mj-ea"/>
                <a:cs typeface="+mj-cs"/>
                <a:sym typeface="Arial" pitchFamily="34" charset="0"/>
              </a:defRPr>
            </a:lvl1pPr>
            <a:lvl2pPr marL="9175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2pPr>
            <a:lvl3pPr marL="9175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3pPr>
            <a:lvl4pPr marL="9175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4pPr>
            <a:lvl5pPr marL="9175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5pPr>
            <a:lvl6pPr marL="13747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6pPr>
            <a:lvl7pPr marL="18319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7pPr>
            <a:lvl8pPr marL="22891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8pPr>
            <a:lvl9pPr marL="27463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9pPr>
          </a:lstStyle>
          <a:p>
            <a:pPr marL="0" indent="0" algn="l">
              <a:defRPr/>
            </a:pPr>
            <a:r>
              <a:rPr lang="zh-CN" altLang="en-US" sz="2700" b="1" kern="0" dirty="0">
                <a:solidFill>
                  <a:srgbClr val="1081C4"/>
                </a:solidFill>
                <a:latin typeface="微软雅黑" pitchFamily="34" charset="-122"/>
                <a:ea typeface="微软雅黑" pitchFamily="34" charset="-122"/>
                <a:sym typeface="微软雅黑" pitchFamily="34" charset="-122"/>
              </a:rPr>
              <a:t>二、方案研究内容</a:t>
            </a:r>
            <a:endParaRPr lang="zh-CN" altLang="en-US" sz="2700" b="1" kern="0" dirty="0">
              <a:solidFill>
                <a:srgbClr val="1081C4"/>
              </a:solidFill>
            </a:endParaRPr>
          </a:p>
        </p:txBody>
      </p:sp>
      <p:grpSp>
        <p:nvGrpSpPr>
          <p:cNvPr id="21" name="Group 46"/>
          <p:cNvGrpSpPr>
            <a:grpSpLocks/>
          </p:cNvGrpSpPr>
          <p:nvPr/>
        </p:nvGrpSpPr>
        <p:grpSpPr bwMode="auto">
          <a:xfrm>
            <a:off x="1529259" y="2409324"/>
            <a:ext cx="2805237" cy="2002749"/>
            <a:chOff x="0" y="0"/>
            <a:chExt cx="2011680" cy="1008126"/>
          </a:xfrm>
          <a:solidFill>
            <a:schemeClr val="accent4"/>
          </a:solidFill>
        </p:grpSpPr>
        <p:sp>
          <p:nvSpPr>
            <p:cNvPr id="22" name="Rectangle 26"/>
            <p:cNvSpPr>
              <a:spLocks/>
            </p:cNvSpPr>
            <p:nvPr/>
          </p:nvSpPr>
          <p:spPr bwMode="auto">
            <a:xfrm>
              <a:off x="0" y="0"/>
              <a:ext cx="2011680" cy="1008126"/>
            </a:xfrm>
            <a:prstGeom prst="rect">
              <a:avLst/>
            </a:prstGeom>
            <a:grpFill/>
            <a:ln>
              <a:noFill/>
            </a:ln>
            <a:extLst>
              <a:ext uri="{91240B29-F687-4F45-9708-019B960494DF}">
                <a14:hiddenLine xmlns:a14="http://schemas.microsoft.com/office/drawing/2010/main" w="25400">
                  <a:solidFill>
                    <a:srgbClr val="8C3A38"/>
                  </a:solidFill>
                  <a:miter lim="800000"/>
                  <a:headEnd/>
                  <a:tailEnd/>
                </a14:hiddenLine>
              </a:ext>
            </a:extLst>
          </p:spPr>
          <p:txBody>
            <a:bodyPr lIns="91103" tIns="67519" rIns="91103" bIns="0"/>
            <a:lstStyle/>
            <a:p>
              <a:pPr>
                <a:lnSpc>
                  <a:spcPct val="200000"/>
                </a:lnSpc>
              </a:pPr>
              <a:r>
                <a:rPr lang="en-US" sz="2000" dirty="0" smtClean="0">
                  <a:solidFill>
                    <a:schemeClr val="bg1"/>
                  </a:solidFill>
                  <a:latin typeface="Franklin Gothic Medium" pitchFamily="34" charset="0"/>
                  <a:ea typeface="微软雅黑" pitchFamily="34" charset="-122"/>
                  <a:sym typeface="Franklin Gothic Medium" panose="020B0603020102020204" pitchFamily="34" charset="0"/>
                </a:rPr>
                <a:t>1</a:t>
              </a:r>
              <a:r>
                <a:rPr lang="zh-CN" altLang="en-US" sz="2000" dirty="0" smtClean="0">
                  <a:solidFill>
                    <a:schemeClr val="bg1"/>
                  </a:solidFill>
                  <a:latin typeface="Franklin Gothic Medium" pitchFamily="34" charset="0"/>
                  <a:ea typeface="微软雅黑" pitchFamily="34" charset="-122"/>
                  <a:sym typeface="Franklin Gothic Medium" panose="020B0603020102020204" pitchFamily="34" charset="0"/>
                </a:rPr>
                <a:t>、电子认证平台</a:t>
              </a:r>
              <a:endParaRPr lang="en-US" sz="2000" dirty="0">
                <a:solidFill>
                  <a:schemeClr val="bg1"/>
                </a:solidFill>
                <a:latin typeface="Franklin Gothic Medium" pitchFamily="34" charset="0"/>
                <a:ea typeface="微软雅黑" pitchFamily="34" charset="-122"/>
                <a:sym typeface="Franklin Gothic Medium" panose="020B0603020102020204" pitchFamily="34" charset="0"/>
              </a:endParaRPr>
            </a:p>
          </p:txBody>
        </p:sp>
        <p:sp>
          <p:nvSpPr>
            <p:cNvPr id="23" name="Freeform 88"/>
            <p:cNvSpPr>
              <a:spLocks noEditPoints="1"/>
            </p:cNvSpPr>
            <p:nvPr/>
          </p:nvSpPr>
          <p:spPr bwMode="auto">
            <a:xfrm>
              <a:off x="309508" y="391516"/>
              <a:ext cx="878168" cy="587145"/>
            </a:xfrm>
            <a:custGeom>
              <a:avLst/>
              <a:gdLst>
                <a:gd name="T0" fmla="*/ 2147483646 w 510"/>
                <a:gd name="T1" fmla="*/ 0 h 435"/>
                <a:gd name="T2" fmla="*/ 2147483646 w 510"/>
                <a:gd name="T3" fmla="*/ 0 h 435"/>
                <a:gd name="T4" fmla="*/ 0 w 510"/>
                <a:gd name="T5" fmla="*/ 2147483646 h 435"/>
                <a:gd name="T6" fmla="*/ 0 w 510"/>
                <a:gd name="T7" fmla="*/ 2147483646 h 435"/>
                <a:gd name="T8" fmla="*/ 2147483646 w 510"/>
                <a:gd name="T9" fmla="*/ 2147483646 h 435"/>
                <a:gd name="T10" fmla="*/ 2147483646 w 510"/>
                <a:gd name="T11" fmla="*/ 2147483646 h 435"/>
                <a:gd name="T12" fmla="*/ 2147483646 w 510"/>
                <a:gd name="T13" fmla="*/ 2147483646 h 435"/>
                <a:gd name="T14" fmla="*/ 2147483646 w 510"/>
                <a:gd name="T15" fmla="*/ 2147483646 h 435"/>
                <a:gd name="T16" fmla="*/ 2147483646 w 510"/>
                <a:gd name="T17" fmla="*/ 2147483646 h 435"/>
                <a:gd name="T18" fmla="*/ 2147483646 w 510"/>
                <a:gd name="T19" fmla="*/ 2147483646 h 435"/>
                <a:gd name="T20" fmla="*/ 2147483646 w 510"/>
                <a:gd name="T21" fmla="*/ 2147483646 h 435"/>
                <a:gd name="T22" fmla="*/ 2147483646 w 510"/>
                <a:gd name="T23" fmla="*/ 2147483646 h 435"/>
                <a:gd name="T24" fmla="*/ 2147483646 w 510"/>
                <a:gd name="T25" fmla="*/ 2147483646 h 435"/>
                <a:gd name="T26" fmla="*/ 2147483646 w 510"/>
                <a:gd name="T27" fmla="*/ 2147483646 h 435"/>
                <a:gd name="T28" fmla="*/ 2147483646 w 510"/>
                <a:gd name="T29" fmla="*/ 0 h 435"/>
                <a:gd name="T30" fmla="*/ 2147483646 w 510"/>
                <a:gd name="T31" fmla="*/ 2147483646 h 435"/>
                <a:gd name="T32" fmla="*/ 2147483646 w 510"/>
                <a:gd name="T33" fmla="*/ 2147483646 h 435"/>
                <a:gd name="T34" fmla="*/ 2147483646 w 510"/>
                <a:gd name="T35" fmla="*/ 2147483646 h 435"/>
                <a:gd name="T36" fmla="*/ 2147483646 w 510"/>
                <a:gd name="T37" fmla="*/ 2147483646 h 435"/>
                <a:gd name="T38" fmla="*/ 2147483646 w 510"/>
                <a:gd name="T39" fmla="*/ 2147483646 h 435"/>
                <a:gd name="T40" fmla="*/ 2147483646 w 510"/>
                <a:gd name="T41" fmla="*/ 2147483646 h 435"/>
                <a:gd name="T42" fmla="*/ 2147483646 w 510"/>
                <a:gd name="T43" fmla="*/ 2147483646 h 435"/>
                <a:gd name="T44" fmla="*/ 2147483646 w 510"/>
                <a:gd name="T45" fmla="*/ 2147483646 h 435"/>
                <a:gd name="T46" fmla="*/ 2147483646 w 510"/>
                <a:gd name="T47" fmla="*/ 2147483646 h 4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10"/>
                <a:gd name="T73" fmla="*/ 0 h 435"/>
                <a:gd name="T74" fmla="*/ 510 w 510"/>
                <a:gd name="T75" fmla="*/ 435 h 4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ln>
            <a:extLst>
              <a:ext uri="{91240B29-F687-4F45-9708-019B960494DF}">
                <a14:hiddenLine xmlns:a14="http://schemas.microsoft.com/office/drawing/2010/main" w="25400">
                  <a:solidFill>
                    <a:srgbClr val="8C3A38"/>
                  </a:solidFill>
                  <a:miter lim="800000"/>
                  <a:headEnd/>
                  <a:tailEnd/>
                </a14:hiddenLine>
              </a:ext>
            </a:extLst>
          </p:spPr>
          <p:txBody>
            <a:bodyPr lIns="91103" tIns="67519" rIns="91103" bIns="0"/>
            <a:lstStyle/>
            <a:p>
              <a:pPr algn="r"/>
              <a:endParaRPr lang="zh-CN" altLang="en-US" sz="1700">
                <a:solidFill>
                  <a:schemeClr val="bg1"/>
                </a:solidFill>
                <a:latin typeface="Franklin Gothic Medium" pitchFamily="34" charset="0"/>
                <a:ea typeface="微软雅黑" pitchFamily="34" charset="-122"/>
              </a:endParaRPr>
            </a:p>
          </p:txBody>
        </p:sp>
        <p:sp>
          <p:nvSpPr>
            <p:cNvPr id="24" name="Rectangle 38"/>
            <p:cNvSpPr>
              <a:spLocks noChangeArrowheads="1"/>
            </p:cNvSpPr>
            <p:nvPr/>
          </p:nvSpPr>
          <p:spPr bwMode="auto">
            <a:xfrm>
              <a:off x="668150" y="523113"/>
              <a:ext cx="2120" cy="145245"/>
            </a:xfrm>
            <a:prstGeom prst="rect">
              <a:avLst/>
            </a:prstGeom>
            <a:grpFill/>
            <a:ln>
              <a:noFill/>
            </a:ln>
            <a:extLst>
              <a:ext uri="{91240B29-F687-4F45-9708-019B960494DF}">
                <a14:hiddenLine xmlns:a14="http://schemas.microsoft.com/office/drawing/2010/main" w="25400">
                  <a:solidFill>
                    <a:srgbClr val="8C3A38"/>
                  </a:solidFill>
                  <a:miter lim="800000"/>
                  <a:headEnd/>
                  <a:tailEnd/>
                </a14:hiddenLine>
              </a:ext>
            </a:extLst>
          </p:spPr>
          <p:txBody>
            <a:bodyPr lIns="91103" tIns="67519" rIns="91103" bIns="0"/>
            <a:lstStyle/>
            <a:p>
              <a:pPr algn="r"/>
              <a:endParaRPr lang="zh-CN" altLang="zh-CN" sz="1700">
                <a:solidFill>
                  <a:schemeClr val="bg1"/>
                </a:solidFill>
                <a:latin typeface="Franklin Gothic Medium" pitchFamily="34" charset="0"/>
                <a:ea typeface="微软雅黑" pitchFamily="34" charset="-122"/>
                <a:sym typeface="黑体" panose="02010609060101010101" pitchFamily="49" charset="-122"/>
              </a:endParaRPr>
            </a:p>
          </p:txBody>
        </p:sp>
      </p:grpSp>
      <p:sp>
        <p:nvSpPr>
          <p:cNvPr id="27" name="Rectangle 18"/>
          <p:cNvSpPr>
            <a:spLocks/>
          </p:cNvSpPr>
          <p:nvPr/>
        </p:nvSpPr>
        <p:spPr bwMode="auto">
          <a:xfrm>
            <a:off x="9872689" y="3547977"/>
            <a:ext cx="208863" cy="203830"/>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28" name="Rectangle 19"/>
          <p:cNvSpPr>
            <a:spLocks/>
          </p:cNvSpPr>
          <p:nvPr/>
        </p:nvSpPr>
        <p:spPr bwMode="auto">
          <a:xfrm>
            <a:off x="9604637" y="3794006"/>
            <a:ext cx="230924" cy="260184"/>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29" name="Rectangle 20"/>
          <p:cNvSpPr>
            <a:spLocks/>
          </p:cNvSpPr>
          <p:nvPr/>
        </p:nvSpPr>
        <p:spPr bwMode="auto">
          <a:xfrm>
            <a:off x="9872689" y="3794006"/>
            <a:ext cx="208863" cy="260184"/>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32" name="Freeform 78"/>
          <p:cNvSpPr>
            <a:spLocks noEditPoints="1"/>
          </p:cNvSpPr>
          <p:nvPr/>
        </p:nvSpPr>
        <p:spPr bwMode="auto">
          <a:xfrm>
            <a:off x="3276575" y="3446298"/>
            <a:ext cx="913905" cy="918806"/>
          </a:xfrm>
          <a:custGeom>
            <a:avLst/>
            <a:gdLst>
              <a:gd name="T0" fmla="*/ 174 w 347"/>
              <a:gd name="T1" fmla="*/ 0 h 347"/>
              <a:gd name="T2" fmla="*/ 0 w 347"/>
              <a:gd name="T3" fmla="*/ 174 h 347"/>
              <a:gd name="T4" fmla="*/ 174 w 347"/>
              <a:gd name="T5" fmla="*/ 347 h 347"/>
              <a:gd name="T6" fmla="*/ 347 w 347"/>
              <a:gd name="T7" fmla="*/ 174 h 347"/>
              <a:gd name="T8" fmla="*/ 174 w 347"/>
              <a:gd name="T9" fmla="*/ 0 h 347"/>
              <a:gd name="T10" fmla="*/ 332 w 347"/>
              <a:gd name="T11" fmla="*/ 166 h 347"/>
              <a:gd name="T12" fmla="*/ 283 w 347"/>
              <a:gd name="T13" fmla="*/ 166 h 347"/>
              <a:gd name="T14" fmla="*/ 231 w 347"/>
              <a:gd name="T15" fmla="*/ 26 h 347"/>
              <a:gd name="T16" fmla="*/ 332 w 347"/>
              <a:gd name="T17" fmla="*/ 166 h 347"/>
              <a:gd name="T18" fmla="*/ 174 w 347"/>
              <a:gd name="T19" fmla="*/ 332 h 347"/>
              <a:gd name="T20" fmla="*/ 147 w 347"/>
              <a:gd name="T21" fmla="*/ 181 h 347"/>
              <a:gd name="T22" fmla="*/ 200 w 347"/>
              <a:gd name="T23" fmla="*/ 181 h 347"/>
              <a:gd name="T24" fmla="*/ 174 w 347"/>
              <a:gd name="T25" fmla="*/ 332 h 347"/>
              <a:gd name="T26" fmla="*/ 147 w 347"/>
              <a:gd name="T27" fmla="*/ 166 h 347"/>
              <a:gd name="T28" fmla="*/ 174 w 347"/>
              <a:gd name="T29" fmla="*/ 15 h 347"/>
              <a:gd name="T30" fmla="*/ 174 w 347"/>
              <a:gd name="T31" fmla="*/ 15 h 347"/>
              <a:gd name="T32" fmla="*/ 200 w 347"/>
              <a:gd name="T33" fmla="*/ 166 h 347"/>
              <a:gd name="T34" fmla="*/ 147 w 347"/>
              <a:gd name="T35" fmla="*/ 166 h 347"/>
              <a:gd name="T36" fmla="*/ 153 w 347"/>
              <a:gd name="T37" fmla="*/ 19 h 347"/>
              <a:gd name="T38" fmla="*/ 133 w 347"/>
              <a:gd name="T39" fmla="*/ 166 h 347"/>
              <a:gd name="T40" fmla="*/ 79 w 347"/>
              <a:gd name="T41" fmla="*/ 166 h 347"/>
              <a:gd name="T42" fmla="*/ 153 w 347"/>
              <a:gd name="T43" fmla="*/ 19 h 347"/>
              <a:gd name="T44" fmla="*/ 133 w 347"/>
              <a:gd name="T45" fmla="*/ 181 h 347"/>
              <a:gd name="T46" fmla="*/ 153 w 347"/>
              <a:gd name="T47" fmla="*/ 329 h 347"/>
              <a:gd name="T48" fmla="*/ 79 w 347"/>
              <a:gd name="T49" fmla="*/ 181 h 347"/>
              <a:gd name="T50" fmla="*/ 133 w 347"/>
              <a:gd name="T51" fmla="*/ 181 h 347"/>
              <a:gd name="T52" fmla="*/ 194 w 347"/>
              <a:gd name="T53" fmla="*/ 329 h 347"/>
              <a:gd name="T54" fmla="*/ 215 w 347"/>
              <a:gd name="T55" fmla="*/ 181 h 347"/>
              <a:gd name="T56" fmla="*/ 268 w 347"/>
              <a:gd name="T57" fmla="*/ 181 h 347"/>
              <a:gd name="T58" fmla="*/ 194 w 347"/>
              <a:gd name="T59" fmla="*/ 329 h 347"/>
              <a:gd name="T60" fmla="*/ 215 w 347"/>
              <a:gd name="T61" fmla="*/ 166 h 347"/>
              <a:gd name="T62" fmla="*/ 194 w 347"/>
              <a:gd name="T63" fmla="*/ 19 h 347"/>
              <a:gd name="T64" fmla="*/ 268 w 347"/>
              <a:gd name="T65" fmla="*/ 166 h 347"/>
              <a:gd name="T66" fmla="*/ 215 w 347"/>
              <a:gd name="T67" fmla="*/ 166 h 347"/>
              <a:gd name="T68" fmla="*/ 117 w 347"/>
              <a:gd name="T69" fmla="*/ 26 h 347"/>
              <a:gd name="T70" fmla="*/ 64 w 347"/>
              <a:gd name="T71" fmla="*/ 166 h 347"/>
              <a:gd name="T72" fmla="*/ 15 w 347"/>
              <a:gd name="T73" fmla="*/ 166 h 347"/>
              <a:gd name="T74" fmla="*/ 117 w 347"/>
              <a:gd name="T75" fmla="*/ 26 h 347"/>
              <a:gd name="T76" fmla="*/ 15 w 347"/>
              <a:gd name="T77" fmla="*/ 181 h 347"/>
              <a:gd name="T78" fmla="*/ 64 w 347"/>
              <a:gd name="T79" fmla="*/ 181 h 347"/>
              <a:gd name="T80" fmla="*/ 117 w 347"/>
              <a:gd name="T81" fmla="*/ 322 h 347"/>
              <a:gd name="T82" fmla="*/ 15 w 347"/>
              <a:gd name="T83" fmla="*/ 181 h 347"/>
              <a:gd name="T84" fmla="*/ 231 w 347"/>
              <a:gd name="T85" fmla="*/ 322 h 347"/>
              <a:gd name="T86" fmla="*/ 283 w 347"/>
              <a:gd name="T87" fmla="*/ 181 h 347"/>
              <a:gd name="T88" fmla="*/ 332 w 347"/>
              <a:gd name="T89" fmla="*/ 181 h 347"/>
              <a:gd name="T90" fmla="*/ 231 w 347"/>
              <a:gd name="T91" fmla="*/ 32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chemeClr val="bg1"/>
          </a:solidFill>
          <a:ln>
            <a:noFill/>
          </a:ln>
        </p:spPr>
        <p:txBody>
          <a:bodyPr lIns="68571" tIns="34286" rIns="68571" bIns="34286"/>
          <a:lstStyle/>
          <a:p>
            <a:pPr eaLnBrk="1" hangingPunct="1">
              <a:defRPr/>
            </a:pPr>
            <a:endParaRPr lang="en-US" sz="4000" dirty="0"/>
          </a:p>
        </p:txBody>
      </p:sp>
      <p:sp>
        <p:nvSpPr>
          <p:cNvPr id="33" name="Rectangle 2"/>
          <p:cNvSpPr>
            <a:spLocks/>
          </p:cNvSpPr>
          <p:nvPr/>
        </p:nvSpPr>
        <p:spPr bwMode="auto">
          <a:xfrm>
            <a:off x="4392920" y="2440274"/>
            <a:ext cx="2955687" cy="1971799"/>
          </a:xfrm>
          <a:prstGeom prst="rect">
            <a:avLst/>
          </a:prstGeom>
          <a:solidFill>
            <a:schemeClr val="accent5"/>
          </a:solidFill>
          <a:ln>
            <a:noFill/>
          </a:ln>
          <a:extLst/>
        </p:spPr>
        <p:txBody>
          <a:bodyPr tIns="67770" bIns="0"/>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eaLnBrk="1" hangingPunct="1">
              <a:lnSpc>
                <a:spcPct val="150000"/>
              </a:lnSpc>
            </a:pPr>
            <a:r>
              <a:rPr lang="en-US" altLang="zh-CN" sz="2000" dirty="0" smtClean="0">
                <a:solidFill>
                  <a:schemeClr val="bg1"/>
                </a:solidFill>
                <a:sym typeface="微软雅黑" panose="020B0503020204020204" pitchFamily="34" charset="-122"/>
              </a:rPr>
              <a:t>2</a:t>
            </a:r>
            <a:r>
              <a:rPr lang="zh-CN" altLang="en-US" sz="2000" dirty="0" smtClean="0">
                <a:solidFill>
                  <a:schemeClr val="bg1"/>
                </a:solidFill>
                <a:sym typeface="微软雅黑" panose="020B0503020204020204" pitchFamily="34" charset="-122"/>
              </a:rPr>
              <a:t>、电子档案系统</a:t>
            </a:r>
            <a:endParaRPr lang="en-US" sz="2000" dirty="0">
              <a:solidFill>
                <a:schemeClr val="bg1"/>
              </a:solidFill>
              <a:latin typeface="Franklin Gothic Medium" panose="020B0603020102020204" pitchFamily="34" charset="0"/>
              <a:sym typeface="Franklin Gothic Medium" panose="020B0603020102020204" pitchFamily="34" charset="0"/>
            </a:endParaRPr>
          </a:p>
        </p:txBody>
      </p:sp>
      <p:sp>
        <p:nvSpPr>
          <p:cNvPr id="34" name="Freeform 68"/>
          <p:cNvSpPr>
            <a:spLocks noChangeAspect="1" noEditPoints="1"/>
          </p:cNvSpPr>
          <p:nvPr/>
        </p:nvSpPr>
        <p:spPr bwMode="auto">
          <a:xfrm>
            <a:off x="6084887" y="3280801"/>
            <a:ext cx="828313" cy="915247"/>
          </a:xfrm>
          <a:custGeom>
            <a:avLst/>
            <a:gdLst>
              <a:gd name="T0" fmla="*/ 26 w 368"/>
              <a:gd name="T1" fmla="*/ 0 h 414"/>
              <a:gd name="T2" fmla="*/ 19 w 368"/>
              <a:gd name="T3" fmla="*/ 30 h 414"/>
              <a:gd name="T4" fmla="*/ 19 w 368"/>
              <a:gd name="T5" fmla="*/ 65 h 414"/>
              <a:gd name="T6" fmla="*/ 0 w 368"/>
              <a:gd name="T7" fmla="*/ 102 h 414"/>
              <a:gd name="T8" fmla="*/ 19 w 368"/>
              <a:gd name="T9" fmla="*/ 138 h 414"/>
              <a:gd name="T10" fmla="*/ 19 w 368"/>
              <a:gd name="T11" fmla="*/ 173 h 414"/>
              <a:gd name="T12" fmla="*/ 0 w 368"/>
              <a:gd name="T13" fmla="*/ 210 h 414"/>
              <a:gd name="T14" fmla="*/ 19 w 368"/>
              <a:gd name="T15" fmla="*/ 247 h 414"/>
              <a:gd name="T16" fmla="*/ 19 w 368"/>
              <a:gd name="T17" fmla="*/ 281 h 414"/>
              <a:gd name="T18" fmla="*/ 0 w 368"/>
              <a:gd name="T19" fmla="*/ 318 h 414"/>
              <a:gd name="T20" fmla="*/ 19 w 368"/>
              <a:gd name="T21" fmla="*/ 355 h 414"/>
              <a:gd name="T22" fmla="*/ 19 w 368"/>
              <a:gd name="T23" fmla="*/ 390 h 414"/>
              <a:gd name="T24" fmla="*/ 26 w 368"/>
              <a:gd name="T25" fmla="*/ 414 h 414"/>
              <a:gd name="T26" fmla="*/ 368 w 368"/>
              <a:gd name="T27" fmla="*/ 340 h 414"/>
              <a:gd name="T28" fmla="*/ 294 w 368"/>
              <a:gd name="T29" fmla="*/ 0 h 414"/>
              <a:gd name="T30" fmla="*/ 19 w 368"/>
              <a:gd name="T31" fmla="*/ 45 h 414"/>
              <a:gd name="T32" fmla="*/ 15 w 368"/>
              <a:gd name="T33" fmla="*/ 47 h 414"/>
              <a:gd name="T34" fmla="*/ 19 w 368"/>
              <a:gd name="T35" fmla="*/ 99 h 414"/>
              <a:gd name="T36" fmla="*/ 15 w 368"/>
              <a:gd name="T37" fmla="*/ 102 h 414"/>
              <a:gd name="T38" fmla="*/ 19 w 368"/>
              <a:gd name="T39" fmla="*/ 154 h 414"/>
              <a:gd name="T40" fmla="*/ 15 w 368"/>
              <a:gd name="T41" fmla="*/ 156 h 414"/>
              <a:gd name="T42" fmla="*/ 19 w 368"/>
              <a:gd name="T43" fmla="*/ 208 h 414"/>
              <a:gd name="T44" fmla="*/ 15 w 368"/>
              <a:gd name="T45" fmla="*/ 210 h 414"/>
              <a:gd name="T46" fmla="*/ 19 w 368"/>
              <a:gd name="T47" fmla="*/ 262 h 414"/>
              <a:gd name="T48" fmla="*/ 15 w 368"/>
              <a:gd name="T49" fmla="*/ 264 h 414"/>
              <a:gd name="T50" fmla="*/ 19 w 368"/>
              <a:gd name="T51" fmla="*/ 316 h 414"/>
              <a:gd name="T52" fmla="*/ 15 w 368"/>
              <a:gd name="T53" fmla="*/ 318 h 414"/>
              <a:gd name="T54" fmla="*/ 19 w 368"/>
              <a:gd name="T55" fmla="*/ 370 h 414"/>
              <a:gd name="T56" fmla="*/ 15 w 368"/>
              <a:gd name="T57" fmla="*/ 373 h 414"/>
              <a:gd name="T58" fmla="*/ 294 w 368"/>
              <a:gd name="T59" fmla="*/ 400 h 414"/>
              <a:gd name="T60" fmla="*/ 34 w 368"/>
              <a:gd name="T61" fmla="*/ 370 h 414"/>
              <a:gd name="T62" fmla="*/ 38 w 368"/>
              <a:gd name="T63" fmla="*/ 378 h 414"/>
              <a:gd name="T64" fmla="*/ 50 w 368"/>
              <a:gd name="T65" fmla="*/ 364 h 414"/>
              <a:gd name="T66" fmla="*/ 34 w 368"/>
              <a:gd name="T67" fmla="*/ 316 h 414"/>
              <a:gd name="T68" fmla="*/ 38 w 368"/>
              <a:gd name="T69" fmla="*/ 324 h 414"/>
              <a:gd name="T70" fmla="*/ 50 w 368"/>
              <a:gd name="T71" fmla="*/ 310 h 414"/>
              <a:gd name="T72" fmla="*/ 34 w 368"/>
              <a:gd name="T73" fmla="*/ 262 h 414"/>
              <a:gd name="T74" fmla="*/ 38 w 368"/>
              <a:gd name="T75" fmla="*/ 269 h 414"/>
              <a:gd name="T76" fmla="*/ 50 w 368"/>
              <a:gd name="T77" fmla="*/ 256 h 414"/>
              <a:gd name="T78" fmla="*/ 34 w 368"/>
              <a:gd name="T79" fmla="*/ 208 h 414"/>
              <a:gd name="T80" fmla="*/ 38 w 368"/>
              <a:gd name="T81" fmla="*/ 215 h 414"/>
              <a:gd name="T82" fmla="*/ 50 w 368"/>
              <a:gd name="T83" fmla="*/ 202 h 414"/>
              <a:gd name="T84" fmla="*/ 34 w 368"/>
              <a:gd name="T85" fmla="*/ 154 h 414"/>
              <a:gd name="T86" fmla="*/ 38 w 368"/>
              <a:gd name="T87" fmla="*/ 161 h 414"/>
              <a:gd name="T88" fmla="*/ 50 w 368"/>
              <a:gd name="T89" fmla="*/ 148 h 414"/>
              <a:gd name="T90" fmla="*/ 34 w 368"/>
              <a:gd name="T91" fmla="*/ 100 h 414"/>
              <a:gd name="T92" fmla="*/ 38 w 368"/>
              <a:gd name="T93" fmla="*/ 107 h 414"/>
              <a:gd name="T94" fmla="*/ 50 w 368"/>
              <a:gd name="T95" fmla="*/ 94 h 414"/>
              <a:gd name="T96" fmla="*/ 34 w 368"/>
              <a:gd name="T97" fmla="*/ 45 h 414"/>
              <a:gd name="T98" fmla="*/ 38 w 368"/>
              <a:gd name="T99" fmla="*/ 53 h 414"/>
              <a:gd name="T100" fmla="*/ 50 w 368"/>
              <a:gd name="T101" fmla="*/ 39 h 414"/>
              <a:gd name="T102" fmla="*/ 34 w 368"/>
              <a:gd name="T103" fmla="*/ 15 h 414"/>
              <a:gd name="T104" fmla="*/ 353 w 368"/>
              <a:gd name="T105" fmla="*/ 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 h="414">
                <a:moveTo>
                  <a:pt x="294" y="0"/>
                </a:moveTo>
                <a:cubicBezTo>
                  <a:pt x="26" y="0"/>
                  <a:pt x="26" y="0"/>
                  <a:pt x="26" y="0"/>
                </a:cubicBezTo>
                <a:cubicBezTo>
                  <a:pt x="22" y="0"/>
                  <a:pt x="19" y="3"/>
                  <a:pt x="19" y="7"/>
                </a:cubicBezTo>
                <a:cubicBezTo>
                  <a:pt x="19" y="30"/>
                  <a:pt x="19" y="30"/>
                  <a:pt x="19" y="30"/>
                </a:cubicBezTo>
                <a:cubicBezTo>
                  <a:pt x="8" y="32"/>
                  <a:pt x="0" y="39"/>
                  <a:pt x="0" y="47"/>
                </a:cubicBezTo>
                <a:cubicBezTo>
                  <a:pt x="0" y="56"/>
                  <a:pt x="8" y="63"/>
                  <a:pt x="19" y="65"/>
                </a:cubicBezTo>
                <a:cubicBezTo>
                  <a:pt x="19" y="84"/>
                  <a:pt x="19" y="84"/>
                  <a:pt x="19" y="84"/>
                </a:cubicBezTo>
                <a:cubicBezTo>
                  <a:pt x="8" y="86"/>
                  <a:pt x="0" y="93"/>
                  <a:pt x="0" y="102"/>
                </a:cubicBezTo>
                <a:cubicBezTo>
                  <a:pt x="0" y="110"/>
                  <a:pt x="8" y="117"/>
                  <a:pt x="19" y="119"/>
                </a:cubicBezTo>
                <a:cubicBezTo>
                  <a:pt x="19" y="138"/>
                  <a:pt x="19" y="138"/>
                  <a:pt x="19" y="138"/>
                </a:cubicBezTo>
                <a:cubicBezTo>
                  <a:pt x="8" y="141"/>
                  <a:pt x="0" y="147"/>
                  <a:pt x="0" y="156"/>
                </a:cubicBezTo>
                <a:cubicBezTo>
                  <a:pt x="0" y="164"/>
                  <a:pt x="8" y="171"/>
                  <a:pt x="19" y="173"/>
                </a:cubicBezTo>
                <a:cubicBezTo>
                  <a:pt x="19" y="193"/>
                  <a:pt x="19" y="193"/>
                  <a:pt x="19" y="193"/>
                </a:cubicBezTo>
                <a:cubicBezTo>
                  <a:pt x="8" y="195"/>
                  <a:pt x="0" y="201"/>
                  <a:pt x="0" y="210"/>
                </a:cubicBezTo>
                <a:cubicBezTo>
                  <a:pt x="0" y="218"/>
                  <a:pt x="8" y="225"/>
                  <a:pt x="19" y="227"/>
                </a:cubicBezTo>
                <a:cubicBezTo>
                  <a:pt x="19" y="247"/>
                  <a:pt x="19" y="247"/>
                  <a:pt x="19" y="247"/>
                </a:cubicBezTo>
                <a:cubicBezTo>
                  <a:pt x="8" y="249"/>
                  <a:pt x="0" y="256"/>
                  <a:pt x="0" y="264"/>
                </a:cubicBezTo>
                <a:cubicBezTo>
                  <a:pt x="0" y="273"/>
                  <a:pt x="8" y="279"/>
                  <a:pt x="19" y="281"/>
                </a:cubicBezTo>
                <a:cubicBezTo>
                  <a:pt x="19" y="301"/>
                  <a:pt x="19" y="301"/>
                  <a:pt x="19" y="301"/>
                </a:cubicBezTo>
                <a:cubicBezTo>
                  <a:pt x="8" y="303"/>
                  <a:pt x="0" y="310"/>
                  <a:pt x="0" y="318"/>
                </a:cubicBezTo>
                <a:cubicBezTo>
                  <a:pt x="0" y="327"/>
                  <a:pt x="8" y="334"/>
                  <a:pt x="19" y="336"/>
                </a:cubicBezTo>
                <a:cubicBezTo>
                  <a:pt x="19" y="355"/>
                  <a:pt x="19" y="355"/>
                  <a:pt x="19" y="355"/>
                </a:cubicBezTo>
                <a:cubicBezTo>
                  <a:pt x="8" y="357"/>
                  <a:pt x="0" y="364"/>
                  <a:pt x="0" y="373"/>
                </a:cubicBezTo>
                <a:cubicBezTo>
                  <a:pt x="0" y="381"/>
                  <a:pt x="8" y="388"/>
                  <a:pt x="19" y="390"/>
                </a:cubicBezTo>
                <a:cubicBezTo>
                  <a:pt x="19" y="407"/>
                  <a:pt x="19" y="407"/>
                  <a:pt x="19" y="407"/>
                </a:cubicBezTo>
                <a:cubicBezTo>
                  <a:pt x="19" y="411"/>
                  <a:pt x="22" y="414"/>
                  <a:pt x="26" y="414"/>
                </a:cubicBezTo>
                <a:cubicBezTo>
                  <a:pt x="294" y="414"/>
                  <a:pt x="294" y="414"/>
                  <a:pt x="294" y="414"/>
                </a:cubicBezTo>
                <a:cubicBezTo>
                  <a:pt x="335" y="414"/>
                  <a:pt x="368" y="381"/>
                  <a:pt x="368" y="340"/>
                </a:cubicBezTo>
                <a:cubicBezTo>
                  <a:pt x="368" y="74"/>
                  <a:pt x="368" y="74"/>
                  <a:pt x="368" y="74"/>
                </a:cubicBezTo>
                <a:cubicBezTo>
                  <a:pt x="368" y="33"/>
                  <a:pt x="335" y="0"/>
                  <a:pt x="294" y="0"/>
                </a:cubicBezTo>
                <a:close/>
                <a:moveTo>
                  <a:pt x="15" y="47"/>
                </a:moveTo>
                <a:cubicBezTo>
                  <a:pt x="15" y="47"/>
                  <a:pt x="17" y="46"/>
                  <a:pt x="19" y="45"/>
                </a:cubicBezTo>
                <a:cubicBezTo>
                  <a:pt x="19" y="50"/>
                  <a:pt x="19" y="50"/>
                  <a:pt x="19" y="50"/>
                </a:cubicBezTo>
                <a:cubicBezTo>
                  <a:pt x="17" y="49"/>
                  <a:pt x="15" y="48"/>
                  <a:pt x="15" y="47"/>
                </a:cubicBezTo>
                <a:close/>
                <a:moveTo>
                  <a:pt x="15" y="102"/>
                </a:moveTo>
                <a:cubicBezTo>
                  <a:pt x="15" y="101"/>
                  <a:pt x="17" y="100"/>
                  <a:pt x="19" y="99"/>
                </a:cubicBezTo>
                <a:cubicBezTo>
                  <a:pt x="19" y="104"/>
                  <a:pt x="19" y="104"/>
                  <a:pt x="19" y="104"/>
                </a:cubicBezTo>
                <a:cubicBezTo>
                  <a:pt x="17" y="103"/>
                  <a:pt x="15" y="102"/>
                  <a:pt x="15" y="102"/>
                </a:cubicBezTo>
                <a:close/>
                <a:moveTo>
                  <a:pt x="15" y="156"/>
                </a:moveTo>
                <a:cubicBezTo>
                  <a:pt x="15" y="155"/>
                  <a:pt x="17" y="154"/>
                  <a:pt x="19" y="154"/>
                </a:cubicBezTo>
                <a:cubicBezTo>
                  <a:pt x="19" y="158"/>
                  <a:pt x="19" y="158"/>
                  <a:pt x="19" y="158"/>
                </a:cubicBezTo>
                <a:cubicBezTo>
                  <a:pt x="17" y="157"/>
                  <a:pt x="15" y="156"/>
                  <a:pt x="15" y="156"/>
                </a:cubicBezTo>
                <a:close/>
                <a:moveTo>
                  <a:pt x="15" y="210"/>
                </a:moveTo>
                <a:cubicBezTo>
                  <a:pt x="15" y="209"/>
                  <a:pt x="17" y="209"/>
                  <a:pt x="19" y="208"/>
                </a:cubicBezTo>
                <a:cubicBezTo>
                  <a:pt x="19" y="212"/>
                  <a:pt x="19" y="212"/>
                  <a:pt x="19" y="212"/>
                </a:cubicBezTo>
                <a:cubicBezTo>
                  <a:pt x="17" y="211"/>
                  <a:pt x="15" y="211"/>
                  <a:pt x="15" y="210"/>
                </a:cubicBezTo>
                <a:close/>
                <a:moveTo>
                  <a:pt x="15" y="264"/>
                </a:moveTo>
                <a:cubicBezTo>
                  <a:pt x="15" y="264"/>
                  <a:pt x="17" y="263"/>
                  <a:pt x="19" y="262"/>
                </a:cubicBezTo>
                <a:cubicBezTo>
                  <a:pt x="19" y="266"/>
                  <a:pt x="19" y="266"/>
                  <a:pt x="19" y="266"/>
                </a:cubicBezTo>
                <a:cubicBezTo>
                  <a:pt x="17" y="266"/>
                  <a:pt x="15" y="265"/>
                  <a:pt x="15" y="264"/>
                </a:cubicBezTo>
                <a:close/>
                <a:moveTo>
                  <a:pt x="15" y="318"/>
                </a:moveTo>
                <a:cubicBezTo>
                  <a:pt x="15" y="318"/>
                  <a:pt x="17" y="317"/>
                  <a:pt x="19" y="316"/>
                </a:cubicBezTo>
                <a:cubicBezTo>
                  <a:pt x="19" y="321"/>
                  <a:pt x="19" y="321"/>
                  <a:pt x="19" y="321"/>
                </a:cubicBezTo>
                <a:cubicBezTo>
                  <a:pt x="17" y="320"/>
                  <a:pt x="15" y="319"/>
                  <a:pt x="15" y="318"/>
                </a:cubicBezTo>
                <a:close/>
                <a:moveTo>
                  <a:pt x="15" y="373"/>
                </a:moveTo>
                <a:cubicBezTo>
                  <a:pt x="15" y="372"/>
                  <a:pt x="17" y="371"/>
                  <a:pt x="19" y="370"/>
                </a:cubicBezTo>
                <a:cubicBezTo>
                  <a:pt x="19" y="375"/>
                  <a:pt x="19" y="375"/>
                  <a:pt x="19" y="375"/>
                </a:cubicBezTo>
                <a:cubicBezTo>
                  <a:pt x="17" y="374"/>
                  <a:pt x="15" y="373"/>
                  <a:pt x="15" y="373"/>
                </a:cubicBezTo>
                <a:close/>
                <a:moveTo>
                  <a:pt x="353" y="340"/>
                </a:moveTo>
                <a:cubicBezTo>
                  <a:pt x="353" y="373"/>
                  <a:pt x="326" y="400"/>
                  <a:pt x="294" y="400"/>
                </a:cubicBezTo>
                <a:cubicBezTo>
                  <a:pt x="34" y="400"/>
                  <a:pt x="34" y="400"/>
                  <a:pt x="34" y="400"/>
                </a:cubicBezTo>
                <a:cubicBezTo>
                  <a:pt x="34" y="370"/>
                  <a:pt x="34" y="370"/>
                  <a:pt x="34" y="370"/>
                </a:cubicBezTo>
                <a:cubicBezTo>
                  <a:pt x="36" y="371"/>
                  <a:pt x="37" y="372"/>
                  <a:pt x="38" y="373"/>
                </a:cubicBezTo>
                <a:cubicBezTo>
                  <a:pt x="38" y="374"/>
                  <a:pt x="39" y="375"/>
                  <a:pt x="38" y="378"/>
                </a:cubicBezTo>
                <a:cubicBezTo>
                  <a:pt x="52" y="382"/>
                  <a:pt x="52" y="382"/>
                  <a:pt x="52" y="382"/>
                </a:cubicBezTo>
                <a:cubicBezTo>
                  <a:pt x="55" y="374"/>
                  <a:pt x="52" y="368"/>
                  <a:pt x="50" y="364"/>
                </a:cubicBezTo>
                <a:cubicBezTo>
                  <a:pt x="46" y="360"/>
                  <a:pt x="41" y="357"/>
                  <a:pt x="34" y="355"/>
                </a:cubicBezTo>
                <a:cubicBezTo>
                  <a:pt x="34" y="316"/>
                  <a:pt x="34" y="316"/>
                  <a:pt x="34" y="316"/>
                </a:cubicBezTo>
                <a:cubicBezTo>
                  <a:pt x="36" y="317"/>
                  <a:pt x="37" y="318"/>
                  <a:pt x="38" y="319"/>
                </a:cubicBezTo>
                <a:cubicBezTo>
                  <a:pt x="38" y="319"/>
                  <a:pt x="39" y="321"/>
                  <a:pt x="38" y="324"/>
                </a:cubicBezTo>
                <a:cubicBezTo>
                  <a:pt x="52" y="328"/>
                  <a:pt x="52" y="328"/>
                  <a:pt x="52" y="328"/>
                </a:cubicBezTo>
                <a:cubicBezTo>
                  <a:pt x="55" y="320"/>
                  <a:pt x="52" y="314"/>
                  <a:pt x="50" y="310"/>
                </a:cubicBezTo>
                <a:cubicBezTo>
                  <a:pt x="46" y="306"/>
                  <a:pt x="41" y="302"/>
                  <a:pt x="34" y="301"/>
                </a:cubicBezTo>
                <a:cubicBezTo>
                  <a:pt x="34" y="262"/>
                  <a:pt x="34" y="262"/>
                  <a:pt x="34" y="262"/>
                </a:cubicBezTo>
                <a:cubicBezTo>
                  <a:pt x="36" y="263"/>
                  <a:pt x="37" y="264"/>
                  <a:pt x="38" y="265"/>
                </a:cubicBezTo>
                <a:cubicBezTo>
                  <a:pt x="38" y="265"/>
                  <a:pt x="39" y="266"/>
                  <a:pt x="38" y="269"/>
                </a:cubicBezTo>
                <a:cubicBezTo>
                  <a:pt x="52" y="274"/>
                  <a:pt x="52" y="274"/>
                  <a:pt x="52" y="274"/>
                </a:cubicBezTo>
                <a:cubicBezTo>
                  <a:pt x="55" y="265"/>
                  <a:pt x="52" y="260"/>
                  <a:pt x="50" y="256"/>
                </a:cubicBezTo>
                <a:cubicBezTo>
                  <a:pt x="46" y="251"/>
                  <a:pt x="41" y="248"/>
                  <a:pt x="34" y="247"/>
                </a:cubicBezTo>
                <a:cubicBezTo>
                  <a:pt x="34" y="208"/>
                  <a:pt x="34" y="208"/>
                  <a:pt x="34" y="208"/>
                </a:cubicBezTo>
                <a:cubicBezTo>
                  <a:pt x="36" y="209"/>
                  <a:pt x="37" y="210"/>
                  <a:pt x="38" y="211"/>
                </a:cubicBezTo>
                <a:cubicBezTo>
                  <a:pt x="38" y="211"/>
                  <a:pt x="39" y="212"/>
                  <a:pt x="38" y="215"/>
                </a:cubicBezTo>
                <a:cubicBezTo>
                  <a:pt x="52" y="220"/>
                  <a:pt x="52" y="220"/>
                  <a:pt x="52" y="220"/>
                </a:cubicBezTo>
                <a:cubicBezTo>
                  <a:pt x="55" y="211"/>
                  <a:pt x="52" y="205"/>
                  <a:pt x="50" y="202"/>
                </a:cubicBezTo>
                <a:cubicBezTo>
                  <a:pt x="46" y="197"/>
                  <a:pt x="41" y="194"/>
                  <a:pt x="34" y="193"/>
                </a:cubicBezTo>
                <a:cubicBezTo>
                  <a:pt x="34" y="154"/>
                  <a:pt x="34" y="154"/>
                  <a:pt x="34" y="154"/>
                </a:cubicBezTo>
                <a:cubicBezTo>
                  <a:pt x="36" y="154"/>
                  <a:pt x="37" y="155"/>
                  <a:pt x="38" y="157"/>
                </a:cubicBezTo>
                <a:cubicBezTo>
                  <a:pt x="38" y="157"/>
                  <a:pt x="39" y="158"/>
                  <a:pt x="38" y="161"/>
                </a:cubicBezTo>
                <a:cubicBezTo>
                  <a:pt x="52" y="165"/>
                  <a:pt x="52" y="165"/>
                  <a:pt x="52" y="165"/>
                </a:cubicBezTo>
                <a:cubicBezTo>
                  <a:pt x="55" y="157"/>
                  <a:pt x="52" y="151"/>
                  <a:pt x="50" y="148"/>
                </a:cubicBezTo>
                <a:cubicBezTo>
                  <a:pt x="46" y="143"/>
                  <a:pt x="41" y="140"/>
                  <a:pt x="34" y="138"/>
                </a:cubicBezTo>
                <a:cubicBezTo>
                  <a:pt x="34" y="100"/>
                  <a:pt x="34" y="100"/>
                  <a:pt x="34" y="100"/>
                </a:cubicBezTo>
                <a:cubicBezTo>
                  <a:pt x="36" y="100"/>
                  <a:pt x="37" y="101"/>
                  <a:pt x="38" y="102"/>
                </a:cubicBezTo>
                <a:cubicBezTo>
                  <a:pt x="38" y="103"/>
                  <a:pt x="39" y="104"/>
                  <a:pt x="38" y="107"/>
                </a:cubicBezTo>
                <a:cubicBezTo>
                  <a:pt x="52" y="111"/>
                  <a:pt x="52" y="111"/>
                  <a:pt x="52" y="111"/>
                </a:cubicBezTo>
                <a:cubicBezTo>
                  <a:pt x="55" y="103"/>
                  <a:pt x="52" y="97"/>
                  <a:pt x="50" y="94"/>
                </a:cubicBezTo>
                <a:cubicBezTo>
                  <a:pt x="46" y="89"/>
                  <a:pt x="41" y="86"/>
                  <a:pt x="34" y="84"/>
                </a:cubicBezTo>
                <a:cubicBezTo>
                  <a:pt x="34" y="45"/>
                  <a:pt x="34" y="45"/>
                  <a:pt x="34" y="45"/>
                </a:cubicBezTo>
                <a:cubicBezTo>
                  <a:pt x="36" y="46"/>
                  <a:pt x="37" y="47"/>
                  <a:pt x="38" y="48"/>
                </a:cubicBezTo>
                <a:cubicBezTo>
                  <a:pt x="38" y="49"/>
                  <a:pt x="39" y="50"/>
                  <a:pt x="38" y="53"/>
                </a:cubicBezTo>
                <a:cubicBezTo>
                  <a:pt x="52" y="57"/>
                  <a:pt x="52" y="57"/>
                  <a:pt x="52" y="57"/>
                </a:cubicBezTo>
                <a:cubicBezTo>
                  <a:pt x="55" y="49"/>
                  <a:pt x="52" y="43"/>
                  <a:pt x="50" y="39"/>
                </a:cubicBezTo>
                <a:cubicBezTo>
                  <a:pt x="46" y="35"/>
                  <a:pt x="41" y="31"/>
                  <a:pt x="34" y="30"/>
                </a:cubicBezTo>
                <a:cubicBezTo>
                  <a:pt x="34" y="15"/>
                  <a:pt x="34" y="15"/>
                  <a:pt x="34" y="15"/>
                </a:cubicBezTo>
                <a:cubicBezTo>
                  <a:pt x="294" y="15"/>
                  <a:pt x="294" y="15"/>
                  <a:pt x="294" y="15"/>
                </a:cubicBezTo>
                <a:cubicBezTo>
                  <a:pt x="326" y="15"/>
                  <a:pt x="353" y="41"/>
                  <a:pt x="353" y="74"/>
                </a:cubicBezTo>
                <a:lnTo>
                  <a:pt x="353" y="34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endParaRPr lang="en-US"/>
          </a:p>
        </p:txBody>
      </p:sp>
      <p:sp>
        <p:nvSpPr>
          <p:cNvPr id="35" name="Freeform 88"/>
          <p:cNvSpPr>
            <a:spLocks noEditPoints="1"/>
          </p:cNvSpPr>
          <p:nvPr/>
        </p:nvSpPr>
        <p:spPr bwMode="auto">
          <a:xfrm>
            <a:off x="9469263" y="3516466"/>
            <a:ext cx="936104" cy="920646"/>
          </a:xfrm>
          <a:custGeom>
            <a:avLst/>
            <a:gdLst>
              <a:gd name="T0" fmla="*/ 2147483646 w 510"/>
              <a:gd name="T1" fmla="*/ 0 h 435"/>
              <a:gd name="T2" fmla="*/ 2147483646 w 510"/>
              <a:gd name="T3" fmla="*/ 0 h 435"/>
              <a:gd name="T4" fmla="*/ 0 w 510"/>
              <a:gd name="T5" fmla="*/ 2147483646 h 435"/>
              <a:gd name="T6" fmla="*/ 0 w 510"/>
              <a:gd name="T7" fmla="*/ 2147483646 h 435"/>
              <a:gd name="T8" fmla="*/ 2147483646 w 510"/>
              <a:gd name="T9" fmla="*/ 2147483646 h 435"/>
              <a:gd name="T10" fmla="*/ 2147483646 w 510"/>
              <a:gd name="T11" fmla="*/ 2147483646 h 435"/>
              <a:gd name="T12" fmla="*/ 2147483646 w 510"/>
              <a:gd name="T13" fmla="*/ 2147483646 h 435"/>
              <a:gd name="T14" fmla="*/ 2147483646 w 510"/>
              <a:gd name="T15" fmla="*/ 2147483646 h 435"/>
              <a:gd name="T16" fmla="*/ 2147483646 w 510"/>
              <a:gd name="T17" fmla="*/ 2147483646 h 435"/>
              <a:gd name="T18" fmla="*/ 2147483646 w 510"/>
              <a:gd name="T19" fmla="*/ 2147483646 h 435"/>
              <a:gd name="T20" fmla="*/ 2147483646 w 510"/>
              <a:gd name="T21" fmla="*/ 2147483646 h 435"/>
              <a:gd name="T22" fmla="*/ 2147483646 w 510"/>
              <a:gd name="T23" fmla="*/ 2147483646 h 435"/>
              <a:gd name="T24" fmla="*/ 2147483646 w 510"/>
              <a:gd name="T25" fmla="*/ 2147483646 h 435"/>
              <a:gd name="T26" fmla="*/ 2147483646 w 510"/>
              <a:gd name="T27" fmla="*/ 2147483646 h 435"/>
              <a:gd name="T28" fmla="*/ 2147483646 w 510"/>
              <a:gd name="T29" fmla="*/ 0 h 435"/>
              <a:gd name="T30" fmla="*/ 2147483646 w 510"/>
              <a:gd name="T31" fmla="*/ 2147483646 h 435"/>
              <a:gd name="T32" fmla="*/ 2147483646 w 510"/>
              <a:gd name="T33" fmla="*/ 2147483646 h 435"/>
              <a:gd name="T34" fmla="*/ 2147483646 w 510"/>
              <a:gd name="T35" fmla="*/ 2147483646 h 435"/>
              <a:gd name="T36" fmla="*/ 2147483646 w 510"/>
              <a:gd name="T37" fmla="*/ 2147483646 h 435"/>
              <a:gd name="T38" fmla="*/ 2147483646 w 510"/>
              <a:gd name="T39" fmla="*/ 2147483646 h 435"/>
              <a:gd name="T40" fmla="*/ 2147483646 w 510"/>
              <a:gd name="T41" fmla="*/ 2147483646 h 435"/>
              <a:gd name="T42" fmla="*/ 2147483646 w 510"/>
              <a:gd name="T43" fmla="*/ 2147483646 h 435"/>
              <a:gd name="T44" fmla="*/ 2147483646 w 510"/>
              <a:gd name="T45" fmla="*/ 2147483646 h 435"/>
              <a:gd name="T46" fmla="*/ 2147483646 w 510"/>
              <a:gd name="T47" fmla="*/ 2147483646 h 4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10"/>
              <a:gd name="T73" fmla="*/ 0 h 435"/>
              <a:gd name="T74" fmla="*/ 510 w 510"/>
              <a:gd name="T75" fmla="*/ 435 h 4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a:noFill/>
          </a:ln>
          <a:extLst>
            <a:ext uri="{91240B29-F687-4F45-9708-019B960494DF}">
              <a14:hiddenLine xmlns:a14="http://schemas.microsoft.com/office/drawing/2010/main" w="25400" cap="flat" cmpd="sng">
                <a:solidFill>
                  <a:srgbClr val="718841"/>
                </a:solidFill>
                <a:miter lim="800000"/>
                <a:headEnd/>
                <a:tailEnd/>
              </a14:hiddenLine>
            </a:ext>
          </a:extLst>
        </p:spPr>
        <p:txBody>
          <a:bodyPr lIns="0" tIns="34425" rIns="68851" bIns="34425" anchor="ctr"/>
          <a:lstStyle/>
          <a:p>
            <a:endParaRPr lang="zh-CN" altLang="en-US"/>
          </a:p>
        </p:txBody>
      </p:sp>
      <p:sp>
        <p:nvSpPr>
          <p:cNvPr id="36" name="Freeform 86"/>
          <p:cNvSpPr>
            <a:spLocks noEditPoints="1" noChangeArrowheads="1"/>
          </p:cNvSpPr>
          <p:nvPr/>
        </p:nvSpPr>
        <p:spPr bwMode="auto">
          <a:xfrm>
            <a:off x="6300911" y="3789040"/>
            <a:ext cx="580816" cy="50915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2"/>
              <a:gd name="T97" fmla="*/ 0 h 294"/>
              <a:gd name="T98" fmla="*/ 292 w 292"/>
              <a:gd name="T99" fmla="*/ 294 h 29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lIns="0"/>
          <a:lstStyle/>
          <a:p>
            <a:pPr algn="ctr" eaLnBrk="1" hangingPunct="1">
              <a:buFont typeface="Arial" pitchFamily="34" charset="0"/>
              <a:buNone/>
              <a:defRPr/>
            </a:pPr>
            <a:endParaRPr lang="zh-CN" altLang="zh-CN" sz="1000">
              <a:ea typeface="宋体" pitchFamily="2" charset="-122"/>
              <a:cs typeface="Franklin Gothic Book" panose="020B0503020102020204" pitchFamily="34" charset="0"/>
              <a:sym typeface="Franklin Gothic Book" panose="020B0503020102020204" pitchFamily="34" charset="0"/>
            </a:endParaRPr>
          </a:p>
        </p:txBody>
      </p:sp>
      <p:sp>
        <p:nvSpPr>
          <p:cNvPr id="37" name="Freeform 88"/>
          <p:cNvSpPr>
            <a:spLocks noEditPoints="1" noChangeArrowheads="1"/>
          </p:cNvSpPr>
          <p:nvPr/>
        </p:nvSpPr>
        <p:spPr bwMode="auto">
          <a:xfrm>
            <a:off x="6940294" y="3789040"/>
            <a:ext cx="296721" cy="275162"/>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8"/>
              <a:gd name="T157" fmla="*/ 0 h 160"/>
              <a:gd name="T158" fmla="*/ 148 w 148"/>
              <a:gd name="T159" fmla="*/ 160 h 1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lIns="0"/>
          <a:lstStyle/>
          <a:p>
            <a:pPr algn="ctr" eaLnBrk="1" hangingPunct="1">
              <a:buFont typeface="Arial" pitchFamily="34" charset="0"/>
              <a:buNone/>
              <a:defRPr/>
            </a:pPr>
            <a:endParaRPr lang="zh-CN" altLang="zh-CN" sz="1000">
              <a:ea typeface="宋体" pitchFamily="2" charset="-122"/>
              <a:cs typeface="Franklin Gothic Book" panose="020B0503020102020204" pitchFamily="34" charset="0"/>
              <a:sym typeface="Franklin Gothic Book" panose="020B0503020102020204" pitchFamily="34" charset="0"/>
            </a:endParaRPr>
          </a:p>
        </p:txBody>
      </p:sp>
      <p:sp>
        <p:nvSpPr>
          <p:cNvPr id="18" name="矩形 107"/>
          <p:cNvSpPr>
            <a:spLocks/>
          </p:cNvSpPr>
          <p:nvPr/>
        </p:nvSpPr>
        <p:spPr bwMode="auto">
          <a:xfrm>
            <a:off x="7426472" y="2440274"/>
            <a:ext cx="2943112" cy="1971799"/>
          </a:xfrm>
          <a:prstGeom prst="rect">
            <a:avLst/>
          </a:prstGeom>
          <a:solidFill>
            <a:schemeClr val="accent6"/>
          </a:solidFill>
          <a:ln>
            <a:noFill/>
          </a:ln>
          <a:extLst/>
        </p:spPr>
        <p:txBody>
          <a:bodyPr lIns="137708" tIns="35240" rIns="68851" bIns="34425" anchor="ctr"/>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eaLnBrk="1" hangingPunct="1">
              <a:lnSpc>
                <a:spcPct val="0"/>
              </a:lnSpc>
            </a:pPr>
            <a:endParaRPr lang="zh-CN" altLang="en-US" sz="1600" dirty="0">
              <a:solidFill>
                <a:schemeClr val="bg1"/>
              </a:solidFill>
              <a:sym typeface="微软雅黑" panose="020B0503020204020204" pitchFamily="34" charset="-122"/>
            </a:endParaRPr>
          </a:p>
        </p:txBody>
      </p:sp>
      <p:sp>
        <p:nvSpPr>
          <p:cNvPr id="19" name="Rectangle 17"/>
          <p:cNvSpPr>
            <a:spLocks/>
          </p:cNvSpPr>
          <p:nvPr/>
        </p:nvSpPr>
        <p:spPr bwMode="auto">
          <a:xfrm>
            <a:off x="9604637" y="3547977"/>
            <a:ext cx="230924" cy="203830"/>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20" name="Rectangle 18"/>
          <p:cNvSpPr>
            <a:spLocks/>
          </p:cNvSpPr>
          <p:nvPr/>
        </p:nvSpPr>
        <p:spPr bwMode="auto">
          <a:xfrm>
            <a:off x="9872689" y="3547977"/>
            <a:ext cx="208863" cy="203830"/>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25" name="Rectangle 19"/>
          <p:cNvSpPr>
            <a:spLocks/>
          </p:cNvSpPr>
          <p:nvPr/>
        </p:nvSpPr>
        <p:spPr bwMode="auto">
          <a:xfrm>
            <a:off x="9604637" y="3794006"/>
            <a:ext cx="230924" cy="260184"/>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26" name="Rectangle 20"/>
          <p:cNvSpPr>
            <a:spLocks/>
          </p:cNvSpPr>
          <p:nvPr/>
        </p:nvSpPr>
        <p:spPr bwMode="auto">
          <a:xfrm>
            <a:off x="9872689" y="3794006"/>
            <a:ext cx="208863" cy="260184"/>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38" name="TextBox 37"/>
          <p:cNvSpPr txBox="1"/>
          <p:nvPr/>
        </p:nvSpPr>
        <p:spPr>
          <a:xfrm>
            <a:off x="7475130" y="2602581"/>
            <a:ext cx="2130711" cy="400110"/>
          </a:xfrm>
          <a:prstGeom prst="rect">
            <a:avLst/>
          </a:prstGeom>
          <a:noFill/>
        </p:spPr>
        <p:txBody>
          <a:bodyPr wrap="none" rtlCol="0">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3</a:t>
            </a:r>
            <a:r>
              <a:rPr lang="zh-CN" altLang="en-US" sz="2000" dirty="0" smtClean="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数据容灾系统</a:t>
            </a:r>
          </a:p>
        </p:txBody>
      </p:sp>
    </p:spTree>
    <p:extLst>
      <p:ext uri="{BB962C8B-B14F-4D97-AF65-F5344CB8AC3E}">
        <p14:creationId xmlns:p14="http://schemas.microsoft.com/office/powerpoint/2010/main" val="82925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8"/>
                                        </p:tgtEl>
                                      </p:cBhvr>
                                    </p:animEffect>
                                    <p:animScale>
                                      <p:cBhvr>
                                        <p:cTn id="7" dur="250" autoRev="1" fill="hold"/>
                                        <p:tgtEl>
                                          <p:spTgt spid="3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txBox="1">
            <a:spLocks noGrp="1" noChangeArrowheads="1"/>
          </p:cNvSpPr>
          <p:nvPr/>
        </p:nvSpPr>
        <p:spPr bwMode="auto">
          <a:xfrm>
            <a:off x="9103660" y="6564826"/>
            <a:ext cx="2840946" cy="2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3" tIns="45542" rIns="91083" bIns="45542"/>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lgn="r" eaLnBrk="1" hangingPunct="1"/>
            <a:fld id="{1CD88BCE-1C70-4347-86A9-59ADB3F1C3F4}" type="slidenum">
              <a:rPr lang="zh-CN" altLang="en-US" sz="1400">
                <a:solidFill>
                  <a:schemeClr val="tx1"/>
                </a:solidFill>
                <a:latin typeface="Arial" charset="0"/>
                <a:sym typeface="Arial" charset="0"/>
              </a:rPr>
              <a:pPr algn="r" eaLnBrk="1" hangingPunct="1"/>
              <a:t>22</a:t>
            </a:fld>
            <a:endParaRPr lang="en-US" altLang="zh-CN" sz="1700">
              <a:ea typeface="微软雅黑" pitchFamily="34" charset="-122"/>
              <a:sym typeface="Arial" charset="0"/>
            </a:endParaRPr>
          </a:p>
        </p:txBody>
      </p:sp>
      <p:sp>
        <p:nvSpPr>
          <p:cNvPr id="26627" name="标题 1"/>
          <p:cNvSpPr>
            <a:spLocks noGrp="1" noChangeArrowheads="1"/>
          </p:cNvSpPr>
          <p:nvPr>
            <p:ph type="title" idx="4294967295"/>
          </p:nvPr>
        </p:nvSpPr>
        <p:spPr bwMode="auto">
          <a:xfrm>
            <a:off x="1" y="115890"/>
            <a:ext cx="9216069" cy="7064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400" dirty="0" smtClean="0"/>
              <a:t>1</a:t>
            </a:r>
            <a:r>
              <a:rPr lang="zh-CN" altLang="en-US" sz="2400" dirty="0" smtClean="0"/>
              <a:t>、建立</a:t>
            </a:r>
            <a:r>
              <a:rPr lang="zh-CN" altLang="zh-CN" sz="2400" dirty="0" smtClean="0"/>
              <a:t>档案</a:t>
            </a:r>
            <a:r>
              <a:rPr lang="zh-CN" altLang="zh-CN" sz="2400" dirty="0"/>
              <a:t>数据备份及恢复体系</a:t>
            </a:r>
            <a:endParaRPr lang="zh-CN" altLang="en-US" sz="2300" dirty="0">
              <a:sym typeface="微软雅黑" pitchFamily="34" charset="-122"/>
            </a:endParaRPr>
          </a:p>
        </p:txBody>
      </p:sp>
      <p:sp>
        <p:nvSpPr>
          <p:cNvPr id="26628" name="Rectangle 2"/>
          <p:cNvSpPr>
            <a:spLocks noChangeArrowheads="1"/>
          </p:cNvSpPr>
          <p:nvPr/>
        </p:nvSpPr>
        <p:spPr bwMode="auto">
          <a:xfrm>
            <a:off x="0" y="836712"/>
            <a:ext cx="12169775" cy="5728114"/>
          </a:xfrm>
          <a:prstGeom prst="rect">
            <a:avLst/>
          </a:prstGeom>
          <a:ln/>
        </p:spPr>
        <p:style>
          <a:lnRef idx="1">
            <a:schemeClr val="accent3"/>
          </a:lnRef>
          <a:fillRef idx="2">
            <a:schemeClr val="accent3"/>
          </a:fillRef>
          <a:effectRef idx="1">
            <a:schemeClr val="accent3"/>
          </a:effectRef>
          <a:fontRef idx="minor">
            <a:schemeClr val="dk1"/>
          </a:fontRef>
        </p:style>
        <p:txBody>
          <a:bodyPr lIns="91103" tIns="67519" rIns="91103" bIns="0"/>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eaLnBrk="1" hangingPunct="1">
              <a:lnSpc>
                <a:spcPct val="150000"/>
              </a:lnSpc>
              <a:buSzPct val="100000"/>
              <a:buFont typeface="Wingdings" pitchFamily="2" charset="2"/>
              <a:buChar char="Ø"/>
            </a:pPr>
            <a:r>
              <a:rPr lang="zh-CN" altLang="en-US" sz="2000" dirty="0">
                <a:solidFill>
                  <a:schemeClr val="tx1"/>
                </a:solidFill>
                <a:ea typeface="微软雅黑" pitchFamily="34" charset="-122"/>
              </a:rPr>
              <a:t>形成一套针对档案系统的数据备份及恢复管理体系，包括</a:t>
            </a:r>
            <a:r>
              <a:rPr lang="en-US" altLang="zh-CN" sz="2000" dirty="0">
                <a:solidFill>
                  <a:schemeClr val="tx1"/>
                </a:solidFill>
                <a:ea typeface="微软雅黑" pitchFamily="34" charset="-122"/>
              </a:rPr>
              <a:t>《</a:t>
            </a:r>
            <a:r>
              <a:rPr lang="zh-CN" altLang="en-US" sz="2000" dirty="0">
                <a:solidFill>
                  <a:schemeClr val="tx1"/>
                </a:solidFill>
                <a:ea typeface="微软雅黑" pitchFamily="34" charset="-122"/>
              </a:rPr>
              <a:t>档案数据备份规划</a:t>
            </a:r>
            <a:r>
              <a:rPr lang="en-US" altLang="zh-CN" sz="2000" dirty="0">
                <a:solidFill>
                  <a:schemeClr val="tx1"/>
                </a:solidFill>
                <a:ea typeface="微软雅黑" pitchFamily="34" charset="-122"/>
              </a:rPr>
              <a:t>》</a:t>
            </a:r>
            <a:r>
              <a:rPr lang="zh-CN" altLang="en-US" sz="2000" dirty="0">
                <a:solidFill>
                  <a:schemeClr val="tx1"/>
                </a:solidFill>
                <a:ea typeface="微软雅黑" pitchFamily="34" charset="-122"/>
              </a:rPr>
              <a:t>，</a:t>
            </a:r>
            <a:r>
              <a:rPr lang="en-US" altLang="zh-CN" sz="2000" dirty="0">
                <a:solidFill>
                  <a:schemeClr val="tx1"/>
                </a:solidFill>
                <a:ea typeface="微软雅黑" pitchFamily="34" charset="-122"/>
              </a:rPr>
              <a:t>《</a:t>
            </a:r>
            <a:r>
              <a:rPr lang="zh-CN" altLang="en-US" sz="2000" dirty="0">
                <a:solidFill>
                  <a:schemeClr val="tx1"/>
                </a:solidFill>
                <a:ea typeface="微软雅黑" pitchFamily="34" charset="-122"/>
              </a:rPr>
              <a:t>数据备份及恢复管理手册</a:t>
            </a:r>
            <a:r>
              <a:rPr lang="en-US" altLang="zh-CN" sz="2000" dirty="0">
                <a:solidFill>
                  <a:schemeClr val="tx1"/>
                </a:solidFill>
                <a:ea typeface="微软雅黑" pitchFamily="34" charset="-122"/>
              </a:rPr>
              <a:t>》</a:t>
            </a:r>
            <a:r>
              <a:rPr lang="zh-CN" altLang="en-US" sz="2000" dirty="0">
                <a:solidFill>
                  <a:schemeClr val="tx1"/>
                </a:solidFill>
                <a:ea typeface="微软雅黑" pitchFamily="34" charset="-122"/>
              </a:rPr>
              <a:t>，</a:t>
            </a:r>
            <a:r>
              <a:rPr lang="en-US" altLang="zh-CN" sz="2000" dirty="0">
                <a:solidFill>
                  <a:schemeClr val="tx1"/>
                </a:solidFill>
                <a:ea typeface="微软雅黑" pitchFamily="34" charset="-122"/>
              </a:rPr>
              <a:t>《</a:t>
            </a:r>
            <a:r>
              <a:rPr lang="zh-CN" altLang="en-US" sz="2000" dirty="0">
                <a:solidFill>
                  <a:schemeClr val="tx1"/>
                </a:solidFill>
                <a:ea typeface="微软雅黑" pitchFamily="34" charset="-122"/>
              </a:rPr>
              <a:t>档案数据恢复管理制度</a:t>
            </a:r>
            <a:r>
              <a:rPr lang="en-US" altLang="zh-CN" sz="2000" dirty="0">
                <a:solidFill>
                  <a:schemeClr val="tx1"/>
                </a:solidFill>
                <a:ea typeface="微软雅黑" pitchFamily="34" charset="-122"/>
              </a:rPr>
              <a:t>》</a:t>
            </a:r>
            <a:r>
              <a:rPr lang="zh-CN" altLang="en-US" sz="2000" dirty="0">
                <a:solidFill>
                  <a:schemeClr val="tx1"/>
                </a:solidFill>
                <a:ea typeface="微软雅黑" pitchFamily="34" charset="-122"/>
              </a:rPr>
              <a:t>，</a:t>
            </a:r>
            <a:r>
              <a:rPr lang="zh-CN" altLang="en-US" sz="2000" dirty="0" smtClean="0">
                <a:solidFill>
                  <a:schemeClr val="tx1"/>
                </a:solidFill>
                <a:ea typeface="微软雅黑" pitchFamily="34" charset="-122"/>
              </a:rPr>
              <a:t>统筹数据</a:t>
            </a:r>
            <a:r>
              <a:rPr lang="zh-CN" altLang="en-US" sz="2000" dirty="0">
                <a:solidFill>
                  <a:schemeClr val="tx1"/>
                </a:solidFill>
                <a:ea typeface="微软雅黑" pitchFamily="34" charset="-122"/>
              </a:rPr>
              <a:t>的日常</a:t>
            </a:r>
            <a:r>
              <a:rPr lang="zh-CN" altLang="en-US" sz="2000" dirty="0" smtClean="0">
                <a:solidFill>
                  <a:schemeClr val="tx1"/>
                </a:solidFill>
                <a:ea typeface="微软雅黑" pitchFamily="34" charset="-122"/>
              </a:rPr>
              <a:t>管理</a:t>
            </a:r>
            <a:r>
              <a:rPr lang="zh-CN" altLang="en-US" sz="2000" dirty="0">
                <a:solidFill>
                  <a:schemeClr val="tx1"/>
                </a:solidFill>
                <a:ea typeface="微软雅黑" pitchFamily="34" charset="-122"/>
              </a:rPr>
              <a:t>、</a:t>
            </a:r>
            <a:r>
              <a:rPr lang="zh-CN" altLang="en-US" sz="2000" dirty="0" smtClean="0">
                <a:solidFill>
                  <a:schemeClr val="tx1"/>
                </a:solidFill>
                <a:ea typeface="微软雅黑" pitchFamily="34" charset="-122"/>
              </a:rPr>
              <a:t>备份、恢复及</a:t>
            </a:r>
            <a:r>
              <a:rPr lang="zh-CN" altLang="en-US" sz="2000" dirty="0">
                <a:solidFill>
                  <a:schemeClr val="tx1"/>
                </a:solidFill>
                <a:ea typeface="微软雅黑" pitchFamily="34" charset="-122"/>
              </a:rPr>
              <a:t>应急处理等工作</a:t>
            </a:r>
            <a:r>
              <a:rPr lang="zh-CN" altLang="en-US" sz="2000" dirty="0" smtClean="0">
                <a:solidFill>
                  <a:schemeClr val="tx1"/>
                </a:solidFill>
                <a:ea typeface="微软雅黑" pitchFamily="34" charset="-122"/>
              </a:rPr>
              <a:t>。</a:t>
            </a:r>
            <a:endParaRPr lang="zh-CN" altLang="en-US" sz="2000" dirty="0">
              <a:solidFill>
                <a:schemeClr val="tx1"/>
              </a:solidFill>
              <a:ea typeface="微软雅黑" pitchFamily="34" charset="-122"/>
            </a:endParaRPr>
          </a:p>
        </p:txBody>
      </p:sp>
      <p:sp>
        <p:nvSpPr>
          <p:cNvPr id="2" name="Rectangle 2"/>
          <p:cNvSpPr>
            <a:spLocks noChangeArrowheads="1"/>
          </p:cNvSpPr>
          <p:nvPr/>
        </p:nvSpPr>
        <p:spPr bwMode="auto">
          <a:xfrm>
            <a:off x="0" y="0"/>
            <a:ext cx="12169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132617169"/>
              </p:ext>
            </p:extLst>
          </p:nvPr>
        </p:nvGraphicFramePr>
        <p:xfrm>
          <a:off x="972319" y="2492896"/>
          <a:ext cx="9592329" cy="3672408"/>
        </p:xfrm>
        <a:graphic>
          <a:graphicData uri="http://schemas.openxmlformats.org/presentationml/2006/ole">
            <mc:AlternateContent xmlns:mc="http://schemas.openxmlformats.org/markup-compatibility/2006">
              <mc:Choice xmlns:v="urn:schemas-microsoft-com:vml" Requires="v">
                <p:oleObj spid="_x0000_s10439" name="Visio" r:id="rId4" imgW="15355047" imgH="5889681" progId="">
                  <p:embed/>
                </p:oleObj>
              </mc:Choice>
              <mc:Fallback>
                <p:oleObj name="Visio" r:id="rId4" imgW="15355047" imgH="5889681" progId="">
                  <p:embed/>
                  <p:pic>
                    <p:nvPicPr>
                      <p:cNvPr id="0" name="Picture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2319" y="2492896"/>
                        <a:ext cx="9592329" cy="3672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66033836"/>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txBox="1">
            <a:spLocks noGrp="1" noChangeArrowheads="1"/>
          </p:cNvSpPr>
          <p:nvPr/>
        </p:nvSpPr>
        <p:spPr bwMode="auto">
          <a:xfrm>
            <a:off x="9103660" y="6564826"/>
            <a:ext cx="2840946" cy="2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3" tIns="45542" rIns="91083" bIns="45542"/>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lgn="r" eaLnBrk="1" hangingPunct="1"/>
            <a:fld id="{1CD88BCE-1C70-4347-86A9-59ADB3F1C3F4}" type="slidenum">
              <a:rPr lang="zh-CN" altLang="en-US" sz="1400">
                <a:solidFill>
                  <a:schemeClr val="tx1"/>
                </a:solidFill>
                <a:latin typeface="Arial" charset="0"/>
                <a:sym typeface="Arial" charset="0"/>
              </a:rPr>
              <a:pPr algn="r" eaLnBrk="1" hangingPunct="1"/>
              <a:t>23</a:t>
            </a:fld>
            <a:endParaRPr lang="en-US" altLang="zh-CN" sz="1700">
              <a:ea typeface="微软雅黑" pitchFamily="34" charset="-122"/>
              <a:sym typeface="Arial" charset="0"/>
            </a:endParaRPr>
          </a:p>
        </p:txBody>
      </p:sp>
      <p:sp>
        <p:nvSpPr>
          <p:cNvPr id="26627" name="标题 1"/>
          <p:cNvSpPr>
            <a:spLocks noGrp="1" noChangeArrowheads="1"/>
          </p:cNvSpPr>
          <p:nvPr>
            <p:ph type="title" idx="4294967295"/>
          </p:nvPr>
        </p:nvSpPr>
        <p:spPr bwMode="auto">
          <a:xfrm>
            <a:off x="1" y="115890"/>
            <a:ext cx="9216069" cy="7064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300" dirty="0">
                <a:sym typeface="微软雅黑" pitchFamily="34" charset="-122"/>
              </a:rPr>
              <a:t>2</a:t>
            </a:r>
            <a:r>
              <a:rPr lang="zh-CN" altLang="en-US" sz="2300" dirty="0" smtClean="0">
                <a:sym typeface="微软雅黑" pitchFamily="34" charset="-122"/>
              </a:rPr>
              <a:t>、</a:t>
            </a:r>
            <a:r>
              <a:rPr lang="zh-CN" altLang="zh-CN" sz="2400" dirty="0" smtClean="0"/>
              <a:t>数据</a:t>
            </a:r>
            <a:r>
              <a:rPr lang="zh-CN" altLang="en-US" sz="2400" dirty="0" smtClean="0"/>
              <a:t>恢复组织架构</a:t>
            </a:r>
            <a:endParaRPr lang="zh-CN" altLang="en-US" sz="2300" dirty="0">
              <a:sym typeface="微软雅黑" pitchFamily="34" charset="-122"/>
            </a:endParaRPr>
          </a:p>
        </p:txBody>
      </p:sp>
      <p:sp>
        <p:nvSpPr>
          <p:cNvPr id="26628" name="Rectangle 2"/>
          <p:cNvSpPr>
            <a:spLocks noChangeArrowheads="1"/>
          </p:cNvSpPr>
          <p:nvPr/>
        </p:nvSpPr>
        <p:spPr bwMode="auto">
          <a:xfrm>
            <a:off x="0" y="836712"/>
            <a:ext cx="12169775" cy="5728114"/>
          </a:xfrm>
          <a:prstGeom prst="rect">
            <a:avLst/>
          </a:prstGeom>
          <a:ln/>
        </p:spPr>
        <p:style>
          <a:lnRef idx="1">
            <a:schemeClr val="accent3"/>
          </a:lnRef>
          <a:fillRef idx="2">
            <a:schemeClr val="accent3"/>
          </a:fillRef>
          <a:effectRef idx="1">
            <a:schemeClr val="accent3"/>
          </a:effectRef>
          <a:fontRef idx="minor">
            <a:schemeClr val="dk1"/>
          </a:fontRef>
        </p:style>
        <p:txBody>
          <a:bodyPr lIns="91103" tIns="67519" rIns="91103" bIns="0"/>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eaLnBrk="1" hangingPunct="1">
              <a:lnSpc>
                <a:spcPct val="150000"/>
              </a:lnSpc>
              <a:buSzPct val="100000"/>
              <a:buFont typeface="Wingdings" pitchFamily="2" charset="2"/>
              <a:buChar char="Ø"/>
            </a:pPr>
            <a:endParaRPr lang="zh-CN" altLang="en-US" sz="1700" dirty="0">
              <a:solidFill>
                <a:schemeClr val="tx1"/>
              </a:solidFill>
              <a:ea typeface="微软雅黑" pitchFamily="34" charset="-122"/>
            </a:endParaRPr>
          </a:p>
        </p:txBody>
      </p:sp>
      <p:sp>
        <p:nvSpPr>
          <p:cNvPr id="2" name="Rectangle 2"/>
          <p:cNvSpPr>
            <a:spLocks noChangeArrowheads="1"/>
          </p:cNvSpPr>
          <p:nvPr/>
        </p:nvSpPr>
        <p:spPr bwMode="auto">
          <a:xfrm>
            <a:off x="0" y="0"/>
            <a:ext cx="12169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69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135827299"/>
              </p:ext>
            </p:extLst>
          </p:nvPr>
        </p:nvGraphicFramePr>
        <p:xfrm>
          <a:off x="972319" y="1700808"/>
          <a:ext cx="10054343" cy="3987784"/>
        </p:xfrm>
        <a:graphic>
          <a:graphicData uri="http://schemas.openxmlformats.org/presentationml/2006/ole">
            <mc:AlternateContent xmlns:mc="http://schemas.openxmlformats.org/markup-compatibility/2006">
              <mc:Choice xmlns:v="urn:schemas-microsoft-com:vml" Requires="v">
                <p:oleObj spid="_x0000_s19514" name="Visio" r:id="rId4" imgW="6641085" imgH="2389722" progId="">
                  <p:embed/>
                </p:oleObj>
              </mc:Choice>
              <mc:Fallback>
                <p:oleObj name="Visio" r:id="rId4" imgW="6641085" imgH="238972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2319" y="1700808"/>
                        <a:ext cx="10054343" cy="3987784"/>
                      </a:xfrm>
                      <a:prstGeom prst="rect">
                        <a:avLst/>
                      </a:prstGeom>
                      <a:noFill/>
                    </p:spPr>
                  </p:pic>
                </p:oleObj>
              </mc:Fallback>
            </mc:AlternateContent>
          </a:graphicData>
        </a:graphic>
      </p:graphicFrame>
    </p:spTree>
    <p:extLst>
      <p:ext uri="{BB962C8B-B14F-4D97-AF65-F5344CB8AC3E}">
        <p14:creationId xmlns:p14="http://schemas.microsoft.com/office/powerpoint/2010/main" val="2614856317"/>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txBox="1">
            <a:spLocks noGrp="1" noChangeArrowheads="1"/>
          </p:cNvSpPr>
          <p:nvPr/>
        </p:nvSpPr>
        <p:spPr bwMode="auto">
          <a:xfrm>
            <a:off x="9103660" y="6564826"/>
            <a:ext cx="2840946" cy="2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3" tIns="45542" rIns="91083" bIns="45542"/>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lgn="r" eaLnBrk="1" hangingPunct="1"/>
            <a:fld id="{1CD88BCE-1C70-4347-86A9-59ADB3F1C3F4}" type="slidenum">
              <a:rPr lang="zh-CN" altLang="en-US" sz="1400">
                <a:solidFill>
                  <a:schemeClr val="tx1"/>
                </a:solidFill>
                <a:latin typeface="Arial" charset="0"/>
                <a:sym typeface="Arial" charset="0"/>
              </a:rPr>
              <a:pPr algn="r" eaLnBrk="1" hangingPunct="1"/>
              <a:t>24</a:t>
            </a:fld>
            <a:endParaRPr lang="en-US" altLang="zh-CN" sz="1700">
              <a:ea typeface="微软雅黑" pitchFamily="34" charset="-122"/>
              <a:sym typeface="Arial" charset="0"/>
            </a:endParaRPr>
          </a:p>
        </p:txBody>
      </p:sp>
      <p:sp>
        <p:nvSpPr>
          <p:cNvPr id="26627" name="标题 1"/>
          <p:cNvSpPr>
            <a:spLocks noGrp="1" noChangeArrowheads="1"/>
          </p:cNvSpPr>
          <p:nvPr>
            <p:ph type="title" idx="4294967295"/>
          </p:nvPr>
        </p:nvSpPr>
        <p:spPr bwMode="auto">
          <a:xfrm>
            <a:off x="1" y="115890"/>
            <a:ext cx="9216069" cy="7064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300" dirty="0">
                <a:sym typeface="微软雅黑" pitchFamily="34" charset="-122"/>
              </a:rPr>
              <a:t>3</a:t>
            </a:r>
            <a:r>
              <a:rPr lang="zh-CN" altLang="en-US" sz="2300" dirty="0" smtClean="0">
                <a:sym typeface="微软雅黑" pitchFamily="34" charset="-122"/>
              </a:rPr>
              <a:t>、数据</a:t>
            </a:r>
            <a:r>
              <a:rPr lang="zh-CN" altLang="en-US" sz="2400" dirty="0" smtClean="0"/>
              <a:t>恢复流程</a:t>
            </a:r>
            <a:endParaRPr lang="zh-CN" altLang="en-US" sz="2300" dirty="0">
              <a:sym typeface="微软雅黑" pitchFamily="34" charset="-122"/>
            </a:endParaRPr>
          </a:p>
        </p:txBody>
      </p:sp>
      <p:sp>
        <p:nvSpPr>
          <p:cNvPr id="26628" name="Rectangle 2"/>
          <p:cNvSpPr>
            <a:spLocks noChangeArrowheads="1"/>
          </p:cNvSpPr>
          <p:nvPr/>
        </p:nvSpPr>
        <p:spPr bwMode="auto">
          <a:xfrm>
            <a:off x="0" y="836712"/>
            <a:ext cx="12169775" cy="5756118"/>
          </a:xfrm>
          <a:prstGeom prst="rect">
            <a:avLst/>
          </a:prstGeom>
          <a:ln/>
        </p:spPr>
        <p:style>
          <a:lnRef idx="1">
            <a:schemeClr val="accent3"/>
          </a:lnRef>
          <a:fillRef idx="2">
            <a:schemeClr val="accent3"/>
          </a:fillRef>
          <a:effectRef idx="1">
            <a:schemeClr val="accent3"/>
          </a:effectRef>
          <a:fontRef idx="minor">
            <a:schemeClr val="dk1"/>
          </a:fontRef>
        </p:style>
        <p:txBody>
          <a:bodyPr lIns="91103" tIns="67519" rIns="91103" bIns="0"/>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eaLnBrk="1" hangingPunct="1">
              <a:lnSpc>
                <a:spcPct val="150000"/>
              </a:lnSpc>
              <a:buSzPct val="100000"/>
              <a:buFont typeface="Wingdings" pitchFamily="2" charset="2"/>
              <a:buChar char="Ø"/>
            </a:pPr>
            <a:endParaRPr lang="zh-CN" altLang="en-US" sz="1700" dirty="0">
              <a:solidFill>
                <a:schemeClr val="tx1"/>
              </a:solidFill>
              <a:ea typeface="微软雅黑" pitchFamily="34" charset="-122"/>
            </a:endParaRPr>
          </a:p>
        </p:txBody>
      </p:sp>
      <p:sp>
        <p:nvSpPr>
          <p:cNvPr id="2" name="Rectangle 2"/>
          <p:cNvSpPr>
            <a:spLocks noChangeArrowheads="1"/>
          </p:cNvSpPr>
          <p:nvPr/>
        </p:nvSpPr>
        <p:spPr bwMode="auto">
          <a:xfrm>
            <a:off x="0" y="0"/>
            <a:ext cx="12169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69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69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541953341"/>
              </p:ext>
            </p:extLst>
          </p:nvPr>
        </p:nvGraphicFramePr>
        <p:xfrm>
          <a:off x="2788501" y="57676"/>
          <a:ext cx="7760882" cy="6800323"/>
        </p:xfrm>
        <a:graphic>
          <a:graphicData uri="http://schemas.openxmlformats.org/presentationml/2006/ole">
            <mc:AlternateContent xmlns:mc="http://schemas.openxmlformats.org/markup-compatibility/2006">
              <mc:Choice xmlns:v="urn:schemas-microsoft-com:vml" Requires="v">
                <p:oleObj spid="_x0000_s20538" name="Visio" r:id="rId4" imgW="9469796" imgH="8291550" progId="">
                  <p:embed/>
                </p:oleObj>
              </mc:Choice>
              <mc:Fallback>
                <p:oleObj name="Visio" r:id="rId4" imgW="9469796" imgH="829155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8501" y="57676"/>
                        <a:ext cx="7760882" cy="6800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49644410"/>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txBox="1">
            <a:spLocks noGrp="1" noChangeArrowheads="1"/>
          </p:cNvSpPr>
          <p:nvPr/>
        </p:nvSpPr>
        <p:spPr bwMode="auto">
          <a:xfrm>
            <a:off x="9103658" y="6468557"/>
            <a:ext cx="2840946" cy="248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00" tIns="45550" rIns="91100" bIns="45550"/>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lgn="r" eaLnBrk="1" hangingPunct="1"/>
            <a:fld id="{67A06840-DB81-43A8-901E-9C0294EB3D6E}" type="slidenum">
              <a:rPr lang="zh-CN" altLang="en-US" sz="1400">
                <a:solidFill>
                  <a:schemeClr val="tx1"/>
                </a:solidFill>
                <a:latin typeface="Arial" charset="0"/>
                <a:sym typeface="Arial" charset="0"/>
              </a:rPr>
              <a:pPr algn="r" eaLnBrk="1" hangingPunct="1"/>
              <a:t>25</a:t>
            </a:fld>
            <a:endParaRPr lang="en-US" altLang="zh-CN" sz="1800">
              <a:ea typeface="微软雅黑" pitchFamily="34" charset="-122"/>
              <a:sym typeface="Arial" charset="0"/>
            </a:endParaRPr>
          </a:p>
        </p:txBody>
      </p:sp>
      <p:pic>
        <p:nvPicPr>
          <p:cNvPr id="40963" name="图片框 108" descr="F:\temp\图片12.jpg图片12"/>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216072"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4" name="Text Box 66"/>
          <p:cNvSpPr>
            <a:spLocks noChangeArrowheads="1"/>
          </p:cNvSpPr>
          <p:nvPr/>
        </p:nvSpPr>
        <p:spPr bwMode="auto">
          <a:xfrm>
            <a:off x="159935" y="2607371"/>
            <a:ext cx="11927768" cy="11076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120" tIns="45560" rIns="91120" bIns="45560">
            <a:spAutoFit/>
          </a:bodyPr>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lgn="ctr" eaLnBrk="1" hangingPunct="1"/>
            <a:r>
              <a:rPr lang="zh-CN" altLang="en-US" sz="6600">
                <a:solidFill>
                  <a:srgbClr val="FF6600"/>
                </a:solidFill>
                <a:latin typeface="华文彩云" pitchFamily="2" charset="-122"/>
                <a:sym typeface="华文彩云" pitchFamily="2" charset="-122"/>
              </a:rPr>
              <a:t>谢谢！</a:t>
            </a:r>
            <a:endParaRPr lang="zh-CN" altLang="en-US" sz="6600" b="1">
              <a:solidFill>
                <a:srgbClr val="FF6600"/>
              </a:solidFill>
              <a:latin typeface="华文彩云" pitchFamily="2" charset="-122"/>
              <a:sym typeface="华文彩云" pitchFamily="2" charset="-122"/>
            </a:endParaRPr>
          </a:p>
        </p:txBody>
      </p:sp>
    </p:spTree>
    <p:extLst>
      <p:ext uri="{BB962C8B-B14F-4D97-AF65-F5344CB8AC3E}">
        <p14:creationId xmlns:p14="http://schemas.microsoft.com/office/powerpoint/2010/main" val="2438792780"/>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txBox="1">
            <a:spLocks noChangeArrowheads="1"/>
          </p:cNvSpPr>
          <p:nvPr/>
        </p:nvSpPr>
        <p:spPr bwMode="auto">
          <a:xfrm>
            <a:off x="29464" y="188642"/>
            <a:ext cx="9215191" cy="7060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03" tIns="45551" rIns="91103" bIns="45551"/>
          <a:lstStyle>
            <a:lvl1pPr marL="917575" indent="-917575" algn="ctr" rtl="0" eaLnBrk="0" fontAlgn="base" hangingPunct="0">
              <a:spcBef>
                <a:spcPct val="0"/>
              </a:spcBef>
              <a:spcAft>
                <a:spcPct val="0"/>
              </a:spcAft>
              <a:defRPr sz="4400">
                <a:solidFill>
                  <a:schemeClr val="tx2"/>
                </a:solidFill>
                <a:latin typeface="+mj-lt"/>
                <a:ea typeface="+mj-ea"/>
                <a:cs typeface="+mj-cs"/>
                <a:sym typeface="Arial" pitchFamily="34" charset="0"/>
              </a:defRPr>
            </a:lvl1pPr>
            <a:lvl2pPr marL="9175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2pPr>
            <a:lvl3pPr marL="9175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3pPr>
            <a:lvl4pPr marL="9175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4pPr>
            <a:lvl5pPr marL="9175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5pPr>
            <a:lvl6pPr marL="13747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6pPr>
            <a:lvl7pPr marL="18319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7pPr>
            <a:lvl8pPr marL="22891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8pPr>
            <a:lvl9pPr marL="27463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9pPr>
          </a:lstStyle>
          <a:p>
            <a:pPr marL="0" indent="0" algn="l">
              <a:defRPr/>
            </a:pPr>
            <a:r>
              <a:rPr lang="zh-CN" altLang="en-US" sz="2700" b="1" kern="0" dirty="0">
                <a:solidFill>
                  <a:srgbClr val="1081C4"/>
                </a:solidFill>
                <a:latin typeface="微软雅黑" pitchFamily="34" charset="-122"/>
                <a:ea typeface="微软雅黑" pitchFamily="34" charset="-122"/>
                <a:sym typeface="微软雅黑" pitchFamily="34" charset="-122"/>
              </a:rPr>
              <a:t>一</a:t>
            </a:r>
            <a:r>
              <a:rPr lang="zh-CN" altLang="en-US" sz="2700" b="1" kern="0" dirty="0" smtClean="0">
                <a:solidFill>
                  <a:srgbClr val="1081C4"/>
                </a:solidFill>
                <a:latin typeface="微软雅黑" pitchFamily="34" charset="-122"/>
                <a:ea typeface="微软雅黑" pitchFamily="34" charset="-122"/>
                <a:sym typeface="微软雅黑" pitchFamily="34" charset="-122"/>
              </a:rPr>
              <a:t>、背景</a:t>
            </a:r>
            <a:endParaRPr lang="zh-CN" altLang="en-US" sz="2700" b="1" kern="0" dirty="0">
              <a:solidFill>
                <a:srgbClr val="1081C4"/>
              </a:solidFill>
            </a:endParaRPr>
          </a:p>
        </p:txBody>
      </p:sp>
      <p:grpSp>
        <p:nvGrpSpPr>
          <p:cNvPr id="21" name="Group 46"/>
          <p:cNvGrpSpPr>
            <a:grpSpLocks/>
          </p:cNvGrpSpPr>
          <p:nvPr/>
        </p:nvGrpSpPr>
        <p:grpSpPr bwMode="auto">
          <a:xfrm>
            <a:off x="7813079" y="1484784"/>
            <a:ext cx="2805237" cy="2002749"/>
            <a:chOff x="0" y="0"/>
            <a:chExt cx="2011680" cy="1008126"/>
          </a:xfrm>
          <a:solidFill>
            <a:schemeClr val="accent4"/>
          </a:solidFill>
        </p:grpSpPr>
        <p:sp>
          <p:nvSpPr>
            <p:cNvPr id="22" name="Rectangle 26"/>
            <p:cNvSpPr>
              <a:spLocks/>
            </p:cNvSpPr>
            <p:nvPr/>
          </p:nvSpPr>
          <p:spPr bwMode="auto">
            <a:xfrm>
              <a:off x="0" y="0"/>
              <a:ext cx="2011680" cy="1008126"/>
            </a:xfrm>
            <a:prstGeom prst="rect">
              <a:avLst/>
            </a:prstGeom>
            <a:grpFill/>
            <a:ln>
              <a:noFill/>
            </a:ln>
            <a:extLst>
              <a:ext uri="{91240B29-F687-4F45-9708-019B960494DF}">
                <a14:hiddenLine xmlns:a14="http://schemas.microsoft.com/office/drawing/2010/main" w="25400">
                  <a:solidFill>
                    <a:srgbClr val="8C3A38"/>
                  </a:solidFill>
                  <a:miter lim="800000"/>
                  <a:headEnd/>
                  <a:tailEnd/>
                </a14:hiddenLine>
              </a:ext>
            </a:extLst>
          </p:spPr>
          <p:txBody>
            <a:bodyPr lIns="91103" tIns="67519" rIns="91103" bIns="0"/>
            <a:lstStyle/>
            <a:p>
              <a:pPr>
                <a:lnSpc>
                  <a:spcPct val="200000"/>
                </a:lnSpc>
              </a:pPr>
              <a:r>
                <a:rPr lang="en-US" sz="2000" dirty="0" smtClean="0">
                  <a:solidFill>
                    <a:schemeClr val="bg1"/>
                  </a:solidFill>
                  <a:latin typeface="Franklin Gothic Medium" pitchFamily="34" charset="0"/>
                  <a:ea typeface="微软雅黑" pitchFamily="34" charset="-122"/>
                  <a:sym typeface="Franklin Gothic Medium" panose="020B0603020102020204" pitchFamily="34" charset="0"/>
                </a:rPr>
                <a:t>3</a:t>
              </a:r>
              <a:r>
                <a:rPr lang="zh-CN" altLang="en-US" sz="2000" dirty="0" smtClean="0">
                  <a:solidFill>
                    <a:schemeClr val="bg1"/>
                  </a:solidFill>
                  <a:latin typeface="Franklin Gothic Medium" pitchFamily="34" charset="0"/>
                  <a:ea typeface="微软雅黑" pitchFamily="34" charset="-122"/>
                  <a:sym typeface="Franklin Gothic Medium" panose="020B0603020102020204" pitchFamily="34" charset="0"/>
                </a:rPr>
                <a:t>、意义</a:t>
              </a:r>
              <a:endParaRPr lang="en-US" sz="2000" dirty="0">
                <a:solidFill>
                  <a:schemeClr val="bg1"/>
                </a:solidFill>
                <a:latin typeface="Franklin Gothic Medium" pitchFamily="34" charset="0"/>
                <a:ea typeface="微软雅黑" pitchFamily="34" charset="-122"/>
                <a:sym typeface="Franklin Gothic Medium" panose="020B0603020102020204" pitchFamily="34" charset="0"/>
              </a:endParaRPr>
            </a:p>
          </p:txBody>
        </p:sp>
        <p:sp>
          <p:nvSpPr>
            <p:cNvPr id="23" name="Freeform 88"/>
            <p:cNvSpPr>
              <a:spLocks noEditPoints="1"/>
            </p:cNvSpPr>
            <p:nvPr/>
          </p:nvSpPr>
          <p:spPr bwMode="auto">
            <a:xfrm>
              <a:off x="309508" y="391516"/>
              <a:ext cx="878168" cy="587145"/>
            </a:xfrm>
            <a:custGeom>
              <a:avLst/>
              <a:gdLst>
                <a:gd name="T0" fmla="*/ 2147483646 w 510"/>
                <a:gd name="T1" fmla="*/ 0 h 435"/>
                <a:gd name="T2" fmla="*/ 2147483646 w 510"/>
                <a:gd name="T3" fmla="*/ 0 h 435"/>
                <a:gd name="T4" fmla="*/ 0 w 510"/>
                <a:gd name="T5" fmla="*/ 2147483646 h 435"/>
                <a:gd name="T6" fmla="*/ 0 w 510"/>
                <a:gd name="T7" fmla="*/ 2147483646 h 435"/>
                <a:gd name="T8" fmla="*/ 2147483646 w 510"/>
                <a:gd name="T9" fmla="*/ 2147483646 h 435"/>
                <a:gd name="T10" fmla="*/ 2147483646 w 510"/>
                <a:gd name="T11" fmla="*/ 2147483646 h 435"/>
                <a:gd name="T12" fmla="*/ 2147483646 w 510"/>
                <a:gd name="T13" fmla="*/ 2147483646 h 435"/>
                <a:gd name="T14" fmla="*/ 2147483646 w 510"/>
                <a:gd name="T15" fmla="*/ 2147483646 h 435"/>
                <a:gd name="T16" fmla="*/ 2147483646 w 510"/>
                <a:gd name="T17" fmla="*/ 2147483646 h 435"/>
                <a:gd name="T18" fmla="*/ 2147483646 w 510"/>
                <a:gd name="T19" fmla="*/ 2147483646 h 435"/>
                <a:gd name="T20" fmla="*/ 2147483646 w 510"/>
                <a:gd name="T21" fmla="*/ 2147483646 h 435"/>
                <a:gd name="T22" fmla="*/ 2147483646 w 510"/>
                <a:gd name="T23" fmla="*/ 2147483646 h 435"/>
                <a:gd name="T24" fmla="*/ 2147483646 w 510"/>
                <a:gd name="T25" fmla="*/ 2147483646 h 435"/>
                <a:gd name="T26" fmla="*/ 2147483646 w 510"/>
                <a:gd name="T27" fmla="*/ 2147483646 h 435"/>
                <a:gd name="T28" fmla="*/ 2147483646 w 510"/>
                <a:gd name="T29" fmla="*/ 0 h 435"/>
                <a:gd name="T30" fmla="*/ 2147483646 w 510"/>
                <a:gd name="T31" fmla="*/ 2147483646 h 435"/>
                <a:gd name="T32" fmla="*/ 2147483646 w 510"/>
                <a:gd name="T33" fmla="*/ 2147483646 h 435"/>
                <a:gd name="T34" fmla="*/ 2147483646 w 510"/>
                <a:gd name="T35" fmla="*/ 2147483646 h 435"/>
                <a:gd name="T36" fmla="*/ 2147483646 w 510"/>
                <a:gd name="T37" fmla="*/ 2147483646 h 435"/>
                <a:gd name="T38" fmla="*/ 2147483646 w 510"/>
                <a:gd name="T39" fmla="*/ 2147483646 h 435"/>
                <a:gd name="T40" fmla="*/ 2147483646 w 510"/>
                <a:gd name="T41" fmla="*/ 2147483646 h 435"/>
                <a:gd name="T42" fmla="*/ 2147483646 w 510"/>
                <a:gd name="T43" fmla="*/ 2147483646 h 435"/>
                <a:gd name="T44" fmla="*/ 2147483646 w 510"/>
                <a:gd name="T45" fmla="*/ 2147483646 h 435"/>
                <a:gd name="T46" fmla="*/ 2147483646 w 510"/>
                <a:gd name="T47" fmla="*/ 2147483646 h 4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10"/>
                <a:gd name="T73" fmla="*/ 0 h 435"/>
                <a:gd name="T74" fmla="*/ 510 w 510"/>
                <a:gd name="T75" fmla="*/ 435 h 4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ln>
            <a:extLst>
              <a:ext uri="{91240B29-F687-4F45-9708-019B960494DF}">
                <a14:hiddenLine xmlns:a14="http://schemas.microsoft.com/office/drawing/2010/main" w="25400">
                  <a:solidFill>
                    <a:srgbClr val="8C3A38"/>
                  </a:solidFill>
                  <a:miter lim="800000"/>
                  <a:headEnd/>
                  <a:tailEnd/>
                </a14:hiddenLine>
              </a:ext>
            </a:extLst>
          </p:spPr>
          <p:txBody>
            <a:bodyPr lIns="91103" tIns="67519" rIns="91103" bIns="0"/>
            <a:lstStyle/>
            <a:p>
              <a:pPr algn="r"/>
              <a:endParaRPr lang="zh-CN" altLang="en-US" sz="1700">
                <a:solidFill>
                  <a:schemeClr val="bg1"/>
                </a:solidFill>
                <a:latin typeface="Franklin Gothic Medium" pitchFamily="34" charset="0"/>
                <a:ea typeface="微软雅黑" pitchFamily="34" charset="-122"/>
              </a:endParaRPr>
            </a:p>
          </p:txBody>
        </p:sp>
        <p:sp>
          <p:nvSpPr>
            <p:cNvPr id="24" name="Rectangle 38"/>
            <p:cNvSpPr>
              <a:spLocks noChangeArrowheads="1"/>
            </p:cNvSpPr>
            <p:nvPr/>
          </p:nvSpPr>
          <p:spPr bwMode="auto">
            <a:xfrm>
              <a:off x="668150" y="523113"/>
              <a:ext cx="2120" cy="145245"/>
            </a:xfrm>
            <a:prstGeom prst="rect">
              <a:avLst/>
            </a:prstGeom>
            <a:grpFill/>
            <a:ln>
              <a:noFill/>
            </a:ln>
            <a:extLst>
              <a:ext uri="{91240B29-F687-4F45-9708-019B960494DF}">
                <a14:hiddenLine xmlns:a14="http://schemas.microsoft.com/office/drawing/2010/main" w="25400">
                  <a:solidFill>
                    <a:srgbClr val="8C3A38"/>
                  </a:solidFill>
                  <a:miter lim="800000"/>
                  <a:headEnd/>
                  <a:tailEnd/>
                </a14:hiddenLine>
              </a:ext>
            </a:extLst>
          </p:spPr>
          <p:txBody>
            <a:bodyPr lIns="91103" tIns="67519" rIns="91103" bIns="0"/>
            <a:lstStyle/>
            <a:p>
              <a:pPr algn="r"/>
              <a:endParaRPr lang="zh-CN" altLang="zh-CN" sz="1700">
                <a:solidFill>
                  <a:schemeClr val="bg1"/>
                </a:solidFill>
                <a:latin typeface="Franklin Gothic Medium" pitchFamily="34" charset="0"/>
                <a:ea typeface="微软雅黑" pitchFamily="34" charset="-122"/>
                <a:sym typeface="黑体" panose="02010609060101010101" pitchFamily="49" charset="-122"/>
              </a:endParaRPr>
            </a:p>
          </p:txBody>
        </p:sp>
      </p:grpSp>
      <p:sp>
        <p:nvSpPr>
          <p:cNvPr id="27" name="Rectangle 18"/>
          <p:cNvSpPr>
            <a:spLocks/>
          </p:cNvSpPr>
          <p:nvPr/>
        </p:nvSpPr>
        <p:spPr bwMode="auto">
          <a:xfrm>
            <a:off x="7244176" y="4653136"/>
            <a:ext cx="208863" cy="203830"/>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28" name="Rectangle 19"/>
          <p:cNvSpPr>
            <a:spLocks/>
          </p:cNvSpPr>
          <p:nvPr/>
        </p:nvSpPr>
        <p:spPr bwMode="auto">
          <a:xfrm>
            <a:off x="6976124" y="4899165"/>
            <a:ext cx="230924" cy="260184"/>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29" name="Rectangle 20"/>
          <p:cNvSpPr>
            <a:spLocks/>
          </p:cNvSpPr>
          <p:nvPr/>
        </p:nvSpPr>
        <p:spPr bwMode="auto">
          <a:xfrm>
            <a:off x="7244176" y="4899165"/>
            <a:ext cx="208863" cy="260184"/>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30" name="矩形 40"/>
          <p:cNvSpPr>
            <a:spLocks/>
          </p:cNvSpPr>
          <p:nvPr/>
        </p:nvSpPr>
        <p:spPr bwMode="auto">
          <a:xfrm>
            <a:off x="4797960" y="1484785"/>
            <a:ext cx="2943111" cy="1997989"/>
          </a:xfrm>
          <a:prstGeom prst="rect">
            <a:avLst/>
          </a:prstGeom>
          <a:solidFill>
            <a:schemeClr val="accent3"/>
          </a:solidFill>
          <a:ln>
            <a:noFill/>
          </a:ln>
          <a:extLst/>
        </p:spPr>
        <p:txBody>
          <a:bodyPr lIns="137708" tIns="172135" rIns="68851" bIns="34425"/>
          <a:lstStyle/>
          <a:p>
            <a:pPr>
              <a:lnSpc>
                <a:spcPct val="150000"/>
              </a:lnSpc>
              <a:buFont typeface="Arial" pitchFamily="34" charset="0"/>
              <a:buNone/>
            </a:pPr>
            <a:r>
              <a:rPr lang="en-US" altLang="zh-CN" sz="2000" dirty="0" smtClean="0">
                <a:solidFill>
                  <a:schemeClr val="bg1"/>
                </a:solidFill>
                <a:ea typeface="微软雅黑" panose="020B0503020204020204" pitchFamily="34" charset="-122"/>
                <a:sym typeface="微软雅黑" panose="020B0503020204020204" pitchFamily="34" charset="-122"/>
              </a:rPr>
              <a:t>2</a:t>
            </a:r>
            <a:r>
              <a:rPr lang="zh-CN" altLang="en-US" sz="2000" dirty="0" smtClean="0">
                <a:solidFill>
                  <a:schemeClr val="bg1"/>
                </a:solidFill>
                <a:ea typeface="微软雅黑" panose="020B0503020204020204" pitchFamily="34" charset="-122"/>
                <a:sym typeface="微软雅黑" panose="020B0503020204020204" pitchFamily="34" charset="-122"/>
              </a:rPr>
              <a:t>、</a:t>
            </a:r>
            <a:r>
              <a:rPr lang="zh-CN" altLang="en-US" sz="2000" dirty="0" smtClean="0">
                <a:solidFill>
                  <a:schemeClr val="bg1"/>
                </a:solidFill>
                <a:ea typeface="微软雅黑" panose="020B0503020204020204" pitchFamily="34" charset="-122"/>
                <a:sym typeface="Franklin Gothic Medium" panose="020B0603020102020204" pitchFamily="34" charset="0"/>
              </a:rPr>
              <a:t>目标</a:t>
            </a:r>
            <a:endParaRPr lang="zh-CN" altLang="en-US" sz="2000" dirty="0">
              <a:solidFill>
                <a:schemeClr val="bg1"/>
              </a:solidFill>
              <a:ea typeface="微软雅黑" panose="020B0503020204020204" pitchFamily="34" charset="-122"/>
            </a:endParaRPr>
          </a:p>
        </p:txBody>
      </p:sp>
      <p:sp>
        <p:nvSpPr>
          <p:cNvPr id="31" name="Rectangle 2"/>
          <p:cNvSpPr>
            <a:spLocks/>
          </p:cNvSpPr>
          <p:nvPr/>
        </p:nvSpPr>
        <p:spPr bwMode="auto">
          <a:xfrm>
            <a:off x="1764407" y="1484785"/>
            <a:ext cx="2955687" cy="2004340"/>
          </a:xfrm>
          <a:prstGeom prst="rect">
            <a:avLst/>
          </a:prstGeom>
          <a:solidFill>
            <a:schemeClr val="accent2"/>
          </a:solidFill>
          <a:ln>
            <a:noFill/>
          </a:ln>
          <a:extLst/>
        </p:spPr>
        <p:txBody>
          <a:bodyPr tIns="67770" bIns="0"/>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eaLnBrk="1" hangingPunct="1">
              <a:lnSpc>
                <a:spcPct val="150000"/>
              </a:lnSpc>
            </a:pPr>
            <a:r>
              <a:rPr lang="en-US" altLang="zh-CN" sz="2000" dirty="0" smtClean="0">
                <a:solidFill>
                  <a:schemeClr val="bg1"/>
                </a:solidFill>
                <a:sym typeface="微软雅黑" panose="020B0503020204020204" pitchFamily="34" charset="-122"/>
              </a:rPr>
              <a:t>1</a:t>
            </a:r>
            <a:r>
              <a:rPr lang="zh-CN" altLang="en-US" sz="2000" dirty="0" smtClean="0">
                <a:solidFill>
                  <a:schemeClr val="bg1"/>
                </a:solidFill>
                <a:sym typeface="微软雅黑" panose="020B0503020204020204" pitchFamily="34" charset="-122"/>
              </a:rPr>
              <a:t>、</a:t>
            </a:r>
            <a:r>
              <a:rPr lang="zh-CN" altLang="en-US" sz="2000" dirty="0">
                <a:solidFill>
                  <a:schemeClr val="bg1"/>
                </a:solidFill>
                <a:sym typeface="微软雅黑" panose="020B0503020204020204" pitchFamily="34" charset="-122"/>
              </a:rPr>
              <a:t>概况</a:t>
            </a:r>
            <a:endParaRPr lang="en-US" sz="2000" dirty="0">
              <a:solidFill>
                <a:schemeClr val="bg1"/>
              </a:solidFill>
              <a:latin typeface="Franklin Gothic Medium" panose="020B0603020102020204" pitchFamily="34" charset="0"/>
              <a:sym typeface="Franklin Gothic Medium" panose="020B0603020102020204" pitchFamily="34" charset="0"/>
            </a:endParaRPr>
          </a:p>
        </p:txBody>
      </p:sp>
      <p:sp>
        <p:nvSpPr>
          <p:cNvPr id="32" name="Freeform 78"/>
          <p:cNvSpPr>
            <a:spLocks noEditPoints="1"/>
          </p:cNvSpPr>
          <p:nvPr/>
        </p:nvSpPr>
        <p:spPr bwMode="auto">
          <a:xfrm>
            <a:off x="3420591" y="2366178"/>
            <a:ext cx="913905" cy="918806"/>
          </a:xfrm>
          <a:custGeom>
            <a:avLst/>
            <a:gdLst>
              <a:gd name="T0" fmla="*/ 174 w 347"/>
              <a:gd name="T1" fmla="*/ 0 h 347"/>
              <a:gd name="T2" fmla="*/ 0 w 347"/>
              <a:gd name="T3" fmla="*/ 174 h 347"/>
              <a:gd name="T4" fmla="*/ 174 w 347"/>
              <a:gd name="T5" fmla="*/ 347 h 347"/>
              <a:gd name="T6" fmla="*/ 347 w 347"/>
              <a:gd name="T7" fmla="*/ 174 h 347"/>
              <a:gd name="T8" fmla="*/ 174 w 347"/>
              <a:gd name="T9" fmla="*/ 0 h 347"/>
              <a:gd name="T10" fmla="*/ 332 w 347"/>
              <a:gd name="T11" fmla="*/ 166 h 347"/>
              <a:gd name="T12" fmla="*/ 283 w 347"/>
              <a:gd name="T13" fmla="*/ 166 h 347"/>
              <a:gd name="T14" fmla="*/ 231 w 347"/>
              <a:gd name="T15" fmla="*/ 26 h 347"/>
              <a:gd name="T16" fmla="*/ 332 w 347"/>
              <a:gd name="T17" fmla="*/ 166 h 347"/>
              <a:gd name="T18" fmla="*/ 174 w 347"/>
              <a:gd name="T19" fmla="*/ 332 h 347"/>
              <a:gd name="T20" fmla="*/ 147 w 347"/>
              <a:gd name="T21" fmla="*/ 181 h 347"/>
              <a:gd name="T22" fmla="*/ 200 w 347"/>
              <a:gd name="T23" fmla="*/ 181 h 347"/>
              <a:gd name="T24" fmla="*/ 174 w 347"/>
              <a:gd name="T25" fmla="*/ 332 h 347"/>
              <a:gd name="T26" fmla="*/ 147 w 347"/>
              <a:gd name="T27" fmla="*/ 166 h 347"/>
              <a:gd name="T28" fmla="*/ 174 w 347"/>
              <a:gd name="T29" fmla="*/ 15 h 347"/>
              <a:gd name="T30" fmla="*/ 174 w 347"/>
              <a:gd name="T31" fmla="*/ 15 h 347"/>
              <a:gd name="T32" fmla="*/ 200 w 347"/>
              <a:gd name="T33" fmla="*/ 166 h 347"/>
              <a:gd name="T34" fmla="*/ 147 w 347"/>
              <a:gd name="T35" fmla="*/ 166 h 347"/>
              <a:gd name="T36" fmla="*/ 153 w 347"/>
              <a:gd name="T37" fmla="*/ 19 h 347"/>
              <a:gd name="T38" fmla="*/ 133 w 347"/>
              <a:gd name="T39" fmla="*/ 166 h 347"/>
              <a:gd name="T40" fmla="*/ 79 w 347"/>
              <a:gd name="T41" fmla="*/ 166 h 347"/>
              <a:gd name="T42" fmla="*/ 153 w 347"/>
              <a:gd name="T43" fmla="*/ 19 h 347"/>
              <a:gd name="T44" fmla="*/ 133 w 347"/>
              <a:gd name="T45" fmla="*/ 181 h 347"/>
              <a:gd name="T46" fmla="*/ 153 w 347"/>
              <a:gd name="T47" fmla="*/ 329 h 347"/>
              <a:gd name="T48" fmla="*/ 79 w 347"/>
              <a:gd name="T49" fmla="*/ 181 h 347"/>
              <a:gd name="T50" fmla="*/ 133 w 347"/>
              <a:gd name="T51" fmla="*/ 181 h 347"/>
              <a:gd name="T52" fmla="*/ 194 w 347"/>
              <a:gd name="T53" fmla="*/ 329 h 347"/>
              <a:gd name="T54" fmla="*/ 215 w 347"/>
              <a:gd name="T55" fmla="*/ 181 h 347"/>
              <a:gd name="T56" fmla="*/ 268 w 347"/>
              <a:gd name="T57" fmla="*/ 181 h 347"/>
              <a:gd name="T58" fmla="*/ 194 w 347"/>
              <a:gd name="T59" fmla="*/ 329 h 347"/>
              <a:gd name="T60" fmla="*/ 215 w 347"/>
              <a:gd name="T61" fmla="*/ 166 h 347"/>
              <a:gd name="T62" fmla="*/ 194 w 347"/>
              <a:gd name="T63" fmla="*/ 19 h 347"/>
              <a:gd name="T64" fmla="*/ 268 w 347"/>
              <a:gd name="T65" fmla="*/ 166 h 347"/>
              <a:gd name="T66" fmla="*/ 215 w 347"/>
              <a:gd name="T67" fmla="*/ 166 h 347"/>
              <a:gd name="T68" fmla="*/ 117 w 347"/>
              <a:gd name="T69" fmla="*/ 26 h 347"/>
              <a:gd name="T70" fmla="*/ 64 w 347"/>
              <a:gd name="T71" fmla="*/ 166 h 347"/>
              <a:gd name="T72" fmla="*/ 15 w 347"/>
              <a:gd name="T73" fmla="*/ 166 h 347"/>
              <a:gd name="T74" fmla="*/ 117 w 347"/>
              <a:gd name="T75" fmla="*/ 26 h 347"/>
              <a:gd name="T76" fmla="*/ 15 w 347"/>
              <a:gd name="T77" fmla="*/ 181 h 347"/>
              <a:gd name="T78" fmla="*/ 64 w 347"/>
              <a:gd name="T79" fmla="*/ 181 h 347"/>
              <a:gd name="T80" fmla="*/ 117 w 347"/>
              <a:gd name="T81" fmla="*/ 322 h 347"/>
              <a:gd name="T82" fmla="*/ 15 w 347"/>
              <a:gd name="T83" fmla="*/ 181 h 347"/>
              <a:gd name="T84" fmla="*/ 231 w 347"/>
              <a:gd name="T85" fmla="*/ 322 h 347"/>
              <a:gd name="T86" fmla="*/ 283 w 347"/>
              <a:gd name="T87" fmla="*/ 181 h 347"/>
              <a:gd name="T88" fmla="*/ 332 w 347"/>
              <a:gd name="T89" fmla="*/ 181 h 347"/>
              <a:gd name="T90" fmla="*/ 231 w 347"/>
              <a:gd name="T91" fmla="*/ 32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chemeClr val="bg1"/>
          </a:solidFill>
          <a:ln>
            <a:noFill/>
          </a:ln>
        </p:spPr>
        <p:txBody>
          <a:bodyPr lIns="68571" tIns="34286" rIns="68571" bIns="34286"/>
          <a:lstStyle/>
          <a:p>
            <a:pPr eaLnBrk="1" hangingPunct="1">
              <a:defRPr/>
            </a:pPr>
            <a:endParaRPr lang="en-US" sz="4000" dirty="0"/>
          </a:p>
        </p:txBody>
      </p:sp>
      <p:sp>
        <p:nvSpPr>
          <p:cNvPr id="34" name="Freeform 68"/>
          <p:cNvSpPr>
            <a:spLocks noChangeAspect="1" noEditPoints="1"/>
          </p:cNvSpPr>
          <p:nvPr/>
        </p:nvSpPr>
        <p:spPr bwMode="auto">
          <a:xfrm>
            <a:off x="3493989" y="4188828"/>
            <a:ext cx="1006722" cy="1112380"/>
          </a:xfrm>
          <a:custGeom>
            <a:avLst/>
            <a:gdLst>
              <a:gd name="T0" fmla="*/ 26 w 368"/>
              <a:gd name="T1" fmla="*/ 0 h 414"/>
              <a:gd name="T2" fmla="*/ 19 w 368"/>
              <a:gd name="T3" fmla="*/ 30 h 414"/>
              <a:gd name="T4" fmla="*/ 19 w 368"/>
              <a:gd name="T5" fmla="*/ 65 h 414"/>
              <a:gd name="T6" fmla="*/ 0 w 368"/>
              <a:gd name="T7" fmla="*/ 102 h 414"/>
              <a:gd name="T8" fmla="*/ 19 w 368"/>
              <a:gd name="T9" fmla="*/ 138 h 414"/>
              <a:gd name="T10" fmla="*/ 19 w 368"/>
              <a:gd name="T11" fmla="*/ 173 h 414"/>
              <a:gd name="T12" fmla="*/ 0 w 368"/>
              <a:gd name="T13" fmla="*/ 210 h 414"/>
              <a:gd name="T14" fmla="*/ 19 w 368"/>
              <a:gd name="T15" fmla="*/ 247 h 414"/>
              <a:gd name="T16" fmla="*/ 19 w 368"/>
              <a:gd name="T17" fmla="*/ 281 h 414"/>
              <a:gd name="T18" fmla="*/ 0 w 368"/>
              <a:gd name="T19" fmla="*/ 318 h 414"/>
              <a:gd name="T20" fmla="*/ 19 w 368"/>
              <a:gd name="T21" fmla="*/ 355 h 414"/>
              <a:gd name="T22" fmla="*/ 19 w 368"/>
              <a:gd name="T23" fmla="*/ 390 h 414"/>
              <a:gd name="T24" fmla="*/ 26 w 368"/>
              <a:gd name="T25" fmla="*/ 414 h 414"/>
              <a:gd name="T26" fmla="*/ 368 w 368"/>
              <a:gd name="T27" fmla="*/ 340 h 414"/>
              <a:gd name="T28" fmla="*/ 294 w 368"/>
              <a:gd name="T29" fmla="*/ 0 h 414"/>
              <a:gd name="T30" fmla="*/ 19 w 368"/>
              <a:gd name="T31" fmla="*/ 45 h 414"/>
              <a:gd name="T32" fmla="*/ 15 w 368"/>
              <a:gd name="T33" fmla="*/ 47 h 414"/>
              <a:gd name="T34" fmla="*/ 19 w 368"/>
              <a:gd name="T35" fmla="*/ 99 h 414"/>
              <a:gd name="T36" fmla="*/ 15 w 368"/>
              <a:gd name="T37" fmla="*/ 102 h 414"/>
              <a:gd name="T38" fmla="*/ 19 w 368"/>
              <a:gd name="T39" fmla="*/ 154 h 414"/>
              <a:gd name="T40" fmla="*/ 15 w 368"/>
              <a:gd name="T41" fmla="*/ 156 h 414"/>
              <a:gd name="T42" fmla="*/ 19 w 368"/>
              <a:gd name="T43" fmla="*/ 208 h 414"/>
              <a:gd name="T44" fmla="*/ 15 w 368"/>
              <a:gd name="T45" fmla="*/ 210 h 414"/>
              <a:gd name="T46" fmla="*/ 19 w 368"/>
              <a:gd name="T47" fmla="*/ 262 h 414"/>
              <a:gd name="T48" fmla="*/ 15 w 368"/>
              <a:gd name="T49" fmla="*/ 264 h 414"/>
              <a:gd name="T50" fmla="*/ 19 w 368"/>
              <a:gd name="T51" fmla="*/ 316 h 414"/>
              <a:gd name="T52" fmla="*/ 15 w 368"/>
              <a:gd name="T53" fmla="*/ 318 h 414"/>
              <a:gd name="T54" fmla="*/ 19 w 368"/>
              <a:gd name="T55" fmla="*/ 370 h 414"/>
              <a:gd name="T56" fmla="*/ 15 w 368"/>
              <a:gd name="T57" fmla="*/ 373 h 414"/>
              <a:gd name="T58" fmla="*/ 294 w 368"/>
              <a:gd name="T59" fmla="*/ 400 h 414"/>
              <a:gd name="T60" fmla="*/ 34 w 368"/>
              <a:gd name="T61" fmla="*/ 370 h 414"/>
              <a:gd name="T62" fmla="*/ 38 w 368"/>
              <a:gd name="T63" fmla="*/ 378 h 414"/>
              <a:gd name="T64" fmla="*/ 50 w 368"/>
              <a:gd name="T65" fmla="*/ 364 h 414"/>
              <a:gd name="T66" fmla="*/ 34 w 368"/>
              <a:gd name="T67" fmla="*/ 316 h 414"/>
              <a:gd name="T68" fmla="*/ 38 w 368"/>
              <a:gd name="T69" fmla="*/ 324 h 414"/>
              <a:gd name="T70" fmla="*/ 50 w 368"/>
              <a:gd name="T71" fmla="*/ 310 h 414"/>
              <a:gd name="T72" fmla="*/ 34 w 368"/>
              <a:gd name="T73" fmla="*/ 262 h 414"/>
              <a:gd name="T74" fmla="*/ 38 w 368"/>
              <a:gd name="T75" fmla="*/ 269 h 414"/>
              <a:gd name="T76" fmla="*/ 50 w 368"/>
              <a:gd name="T77" fmla="*/ 256 h 414"/>
              <a:gd name="T78" fmla="*/ 34 w 368"/>
              <a:gd name="T79" fmla="*/ 208 h 414"/>
              <a:gd name="T80" fmla="*/ 38 w 368"/>
              <a:gd name="T81" fmla="*/ 215 h 414"/>
              <a:gd name="T82" fmla="*/ 50 w 368"/>
              <a:gd name="T83" fmla="*/ 202 h 414"/>
              <a:gd name="T84" fmla="*/ 34 w 368"/>
              <a:gd name="T85" fmla="*/ 154 h 414"/>
              <a:gd name="T86" fmla="*/ 38 w 368"/>
              <a:gd name="T87" fmla="*/ 161 h 414"/>
              <a:gd name="T88" fmla="*/ 50 w 368"/>
              <a:gd name="T89" fmla="*/ 148 h 414"/>
              <a:gd name="T90" fmla="*/ 34 w 368"/>
              <a:gd name="T91" fmla="*/ 100 h 414"/>
              <a:gd name="T92" fmla="*/ 38 w 368"/>
              <a:gd name="T93" fmla="*/ 107 h 414"/>
              <a:gd name="T94" fmla="*/ 50 w 368"/>
              <a:gd name="T95" fmla="*/ 94 h 414"/>
              <a:gd name="T96" fmla="*/ 34 w 368"/>
              <a:gd name="T97" fmla="*/ 45 h 414"/>
              <a:gd name="T98" fmla="*/ 38 w 368"/>
              <a:gd name="T99" fmla="*/ 53 h 414"/>
              <a:gd name="T100" fmla="*/ 50 w 368"/>
              <a:gd name="T101" fmla="*/ 39 h 414"/>
              <a:gd name="T102" fmla="*/ 34 w 368"/>
              <a:gd name="T103" fmla="*/ 15 h 414"/>
              <a:gd name="T104" fmla="*/ 353 w 368"/>
              <a:gd name="T105" fmla="*/ 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 h="414">
                <a:moveTo>
                  <a:pt x="294" y="0"/>
                </a:moveTo>
                <a:cubicBezTo>
                  <a:pt x="26" y="0"/>
                  <a:pt x="26" y="0"/>
                  <a:pt x="26" y="0"/>
                </a:cubicBezTo>
                <a:cubicBezTo>
                  <a:pt x="22" y="0"/>
                  <a:pt x="19" y="3"/>
                  <a:pt x="19" y="7"/>
                </a:cubicBezTo>
                <a:cubicBezTo>
                  <a:pt x="19" y="30"/>
                  <a:pt x="19" y="30"/>
                  <a:pt x="19" y="30"/>
                </a:cubicBezTo>
                <a:cubicBezTo>
                  <a:pt x="8" y="32"/>
                  <a:pt x="0" y="39"/>
                  <a:pt x="0" y="47"/>
                </a:cubicBezTo>
                <a:cubicBezTo>
                  <a:pt x="0" y="56"/>
                  <a:pt x="8" y="63"/>
                  <a:pt x="19" y="65"/>
                </a:cubicBezTo>
                <a:cubicBezTo>
                  <a:pt x="19" y="84"/>
                  <a:pt x="19" y="84"/>
                  <a:pt x="19" y="84"/>
                </a:cubicBezTo>
                <a:cubicBezTo>
                  <a:pt x="8" y="86"/>
                  <a:pt x="0" y="93"/>
                  <a:pt x="0" y="102"/>
                </a:cubicBezTo>
                <a:cubicBezTo>
                  <a:pt x="0" y="110"/>
                  <a:pt x="8" y="117"/>
                  <a:pt x="19" y="119"/>
                </a:cubicBezTo>
                <a:cubicBezTo>
                  <a:pt x="19" y="138"/>
                  <a:pt x="19" y="138"/>
                  <a:pt x="19" y="138"/>
                </a:cubicBezTo>
                <a:cubicBezTo>
                  <a:pt x="8" y="141"/>
                  <a:pt x="0" y="147"/>
                  <a:pt x="0" y="156"/>
                </a:cubicBezTo>
                <a:cubicBezTo>
                  <a:pt x="0" y="164"/>
                  <a:pt x="8" y="171"/>
                  <a:pt x="19" y="173"/>
                </a:cubicBezTo>
                <a:cubicBezTo>
                  <a:pt x="19" y="193"/>
                  <a:pt x="19" y="193"/>
                  <a:pt x="19" y="193"/>
                </a:cubicBezTo>
                <a:cubicBezTo>
                  <a:pt x="8" y="195"/>
                  <a:pt x="0" y="201"/>
                  <a:pt x="0" y="210"/>
                </a:cubicBezTo>
                <a:cubicBezTo>
                  <a:pt x="0" y="218"/>
                  <a:pt x="8" y="225"/>
                  <a:pt x="19" y="227"/>
                </a:cubicBezTo>
                <a:cubicBezTo>
                  <a:pt x="19" y="247"/>
                  <a:pt x="19" y="247"/>
                  <a:pt x="19" y="247"/>
                </a:cubicBezTo>
                <a:cubicBezTo>
                  <a:pt x="8" y="249"/>
                  <a:pt x="0" y="256"/>
                  <a:pt x="0" y="264"/>
                </a:cubicBezTo>
                <a:cubicBezTo>
                  <a:pt x="0" y="273"/>
                  <a:pt x="8" y="279"/>
                  <a:pt x="19" y="281"/>
                </a:cubicBezTo>
                <a:cubicBezTo>
                  <a:pt x="19" y="301"/>
                  <a:pt x="19" y="301"/>
                  <a:pt x="19" y="301"/>
                </a:cubicBezTo>
                <a:cubicBezTo>
                  <a:pt x="8" y="303"/>
                  <a:pt x="0" y="310"/>
                  <a:pt x="0" y="318"/>
                </a:cubicBezTo>
                <a:cubicBezTo>
                  <a:pt x="0" y="327"/>
                  <a:pt x="8" y="334"/>
                  <a:pt x="19" y="336"/>
                </a:cubicBezTo>
                <a:cubicBezTo>
                  <a:pt x="19" y="355"/>
                  <a:pt x="19" y="355"/>
                  <a:pt x="19" y="355"/>
                </a:cubicBezTo>
                <a:cubicBezTo>
                  <a:pt x="8" y="357"/>
                  <a:pt x="0" y="364"/>
                  <a:pt x="0" y="373"/>
                </a:cubicBezTo>
                <a:cubicBezTo>
                  <a:pt x="0" y="381"/>
                  <a:pt x="8" y="388"/>
                  <a:pt x="19" y="390"/>
                </a:cubicBezTo>
                <a:cubicBezTo>
                  <a:pt x="19" y="407"/>
                  <a:pt x="19" y="407"/>
                  <a:pt x="19" y="407"/>
                </a:cubicBezTo>
                <a:cubicBezTo>
                  <a:pt x="19" y="411"/>
                  <a:pt x="22" y="414"/>
                  <a:pt x="26" y="414"/>
                </a:cubicBezTo>
                <a:cubicBezTo>
                  <a:pt x="294" y="414"/>
                  <a:pt x="294" y="414"/>
                  <a:pt x="294" y="414"/>
                </a:cubicBezTo>
                <a:cubicBezTo>
                  <a:pt x="335" y="414"/>
                  <a:pt x="368" y="381"/>
                  <a:pt x="368" y="340"/>
                </a:cubicBezTo>
                <a:cubicBezTo>
                  <a:pt x="368" y="74"/>
                  <a:pt x="368" y="74"/>
                  <a:pt x="368" y="74"/>
                </a:cubicBezTo>
                <a:cubicBezTo>
                  <a:pt x="368" y="33"/>
                  <a:pt x="335" y="0"/>
                  <a:pt x="294" y="0"/>
                </a:cubicBezTo>
                <a:close/>
                <a:moveTo>
                  <a:pt x="15" y="47"/>
                </a:moveTo>
                <a:cubicBezTo>
                  <a:pt x="15" y="47"/>
                  <a:pt x="17" y="46"/>
                  <a:pt x="19" y="45"/>
                </a:cubicBezTo>
                <a:cubicBezTo>
                  <a:pt x="19" y="50"/>
                  <a:pt x="19" y="50"/>
                  <a:pt x="19" y="50"/>
                </a:cubicBezTo>
                <a:cubicBezTo>
                  <a:pt x="17" y="49"/>
                  <a:pt x="15" y="48"/>
                  <a:pt x="15" y="47"/>
                </a:cubicBezTo>
                <a:close/>
                <a:moveTo>
                  <a:pt x="15" y="102"/>
                </a:moveTo>
                <a:cubicBezTo>
                  <a:pt x="15" y="101"/>
                  <a:pt x="17" y="100"/>
                  <a:pt x="19" y="99"/>
                </a:cubicBezTo>
                <a:cubicBezTo>
                  <a:pt x="19" y="104"/>
                  <a:pt x="19" y="104"/>
                  <a:pt x="19" y="104"/>
                </a:cubicBezTo>
                <a:cubicBezTo>
                  <a:pt x="17" y="103"/>
                  <a:pt x="15" y="102"/>
                  <a:pt x="15" y="102"/>
                </a:cubicBezTo>
                <a:close/>
                <a:moveTo>
                  <a:pt x="15" y="156"/>
                </a:moveTo>
                <a:cubicBezTo>
                  <a:pt x="15" y="155"/>
                  <a:pt x="17" y="154"/>
                  <a:pt x="19" y="154"/>
                </a:cubicBezTo>
                <a:cubicBezTo>
                  <a:pt x="19" y="158"/>
                  <a:pt x="19" y="158"/>
                  <a:pt x="19" y="158"/>
                </a:cubicBezTo>
                <a:cubicBezTo>
                  <a:pt x="17" y="157"/>
                  <a:pt x="15" y="156"/>
                  <a:pt x="15" y="156"/>
                </a:cubicBezTo>
                <a:close/>
                <a:moveTo>
                  <a:pt x="15" y="210"/>
                </a:moveTo>
                <a:cubicBezTo>
                  <a:pt x="15" y="209"/>
                  <a:pt x="17" y="209"/>
                  <a:pt x="19" y="208"/>
                </a:cubicBezTo>
                <a:cubicBezTo>
                  <a:pt x="19" y="212"/>
                  <a:pt x="19" y="212"/>
                  <a:pt x="19" y="212"/>
                </a:cubicBezTo>
                <a:cubicBezTo>
                  <a:pt x="17" y="211"/>
                  <a:pt x="15" y="211"/>
                  <a:pt x="15" y="210"/>
                </a:cubicBezTo>
                <a:close/>
                <a:moveTo>
                  <a:pt x="15" y="264"/>
                </a:moveTo>
                <a:cubicBezTo>
                  <a:pt x="15" y="264"/>
                  <a:pt x="17" y="263"/>
                  <a:pt x="19" y="262"/>
                </a:cubicBezTo>
                <a:cubicBezTo>
                  <a:pt x="19" y="266"/>
                  <a:pt x="19" y="266"/>
                  <a:pt x="19" y="266"/>
                </a:cubicBezTo>
                <a:cubicBezTo>
                  <a:pt x="17" y="266"/>
                  <a:pt x="15" y="265"/>
                  <a:pt x="15" y="264"/>
                </a:cubicBezTo>
                <a:close/>
                <a:moveTo>
                  <a:pt x="15" y="318"/>
                </a:moveTo>
                <a:cubicBezTo>
                  <a:pt x="15" y="318"/>
                  <a:pt x="17" y="317"/>
                  <a:pt x="19" y="316"/>
                </a:cubicBezTo>
                <a:cubicBezTo>
                  <a:pt x="19" y="321"/>
                  <a:pt x="19" y="321"/>
                  <a:pt x="19" y="321"/>
                </a:cubicBezTo>
                <a:cubicBezTo>
                  <a:pt x="17" y="320"/>
                  <a:pt x="15" y="319"/>
                  <a:pt x="15" y="318"/>
                </a:cubicBezTo>
                <a:close/>
                <a:moveTo>
                  <a:pt x="15" y="373"/>
                </a:moveTo>
                <a:cubicBezTo>
                  <a:pt x="15" y="372"/>
                  <a:pt x="17" y="371"/>
                  <a:pt x="19" y="370"/>
                </a:cubicBezTo>
                <a:cubicBezTo>
                  <a:pt x="19" y="375"/>
                  <a:pt x="19" y="375"/>
                  <a:pt x="19" y="375"/>
                </a:cubicBezTo>
                <a:cubicBezTo>
                  <a:pt x="17" y="374"/>
                  <a:pt x="15" y="373"/>
                  <a:pt x="15" y="373"/>
                </a:cubicBezTo>
                <a:close/>
                <a:moveTo>
                  <a:pt x="353" y="340"/>
                </a:moveTo>
                <a:cubicBezTo>
                  <a:pt x="353" y="373"/>
                  <a:pt x="326" y="400"/>
                  <a:pt x="294" y="400"/>
                </a:cubicBezTo>
                <a:cubicBezTo>
                  <a:pt x="34" y="400"/>
                  <a:pt x="34" y="400"/>
                  <a:pt x="34" y="400"/>
                </a:cubicBezTo>
                <a:cubicBezTo>
                  <a:pt x="34" y="370"/>
                  <a:pt x="34" y="370"/>
                  <a:pt x="34" y="370"/>
                </a:cubicBezTo>
                <a:cubicBezTo>
                  <a:pt x="36" y="371"/>
                  <a:pt x="37" y="372"/>
                  <a:pt x="38" y="373"/>
                </a:cubicBezTo>
                <a:cubicBezTo>
                  <a:pt x="38" y="374"/>
                  <a:pt x="39" y="375"/>
                  <a:pt x="38" y="378"/>
                </a:cubicBezTo>
                <a:cubicBezTo>
                  <a:pt x="52" y="382"/>
                  <a:pt x="52" y="382"/>
                  <a:pt x="52" y="382"/>
                </a:cubicBezTo>
                <a:cubicBezTo>
                  <a:pt x="55" y="374"/>
                  <a:pt x="52" y="368"/>
                  <a:pt x="50" y="364"/>
                </a:cubicBezTo>
                <a:cubicBezTo>
                  <a:pt x="46" y="360"/>
                  <a:pt x="41" y="357"/>
                  <a:pt x="34" y="355"/>
                </a:cubicBezTo>
                <a:cubicBezTo>
                  <a:pt x="34" y="316"/>
                  <a:pt x="34" y="316"/>
                  <a:pt x="34" y="316"/>
                </a:cubicBezTo>
                <a:cubicBezTo>
                  <a:pt x="36" y="317"/>
                  <a:pt x="37" y="318"/>
                  <a:pt x="38" y="319"/>
                </a:cubicBezTo>
                <a:cubicBezTo>
                  <a:pt x="38" y="319"/>
                  <a:pt x="39" y="321"/>
                  <a:pt x="38" y="324"/>
                </a:cubicBezTo>
                <a:cubicBezTo>
                  <a:pt x="52" y="328"/>
                  <a:pt x="52" y="328"/>
                  <a:pt x="52" y="328"/>
                </a:cubicBezTo>
                <a:cubicBezTo>
                  <a:pt x="55" y="320"/>
                  <a:pt x="52" y="314"/>
                  <a:pt x="50" y="310"/>
                </a:cubicBezTo>
                <a:cubicBezTo>
                  <a:pt x="46" y="306"/>
                  <a:pt x="41" y="302"/>
                  <a:pt x="34" y="301"/>
                </a:cubicBezTo>
                <a:cubicBezTo>
                  <a:pt x="34" y="262"/>
                  <a:pt x="34" y="262"/>
                  <a:pt x="34" y="262"/>
                </a:cubicBezTo>
                <a:cubicBezTo>
                  <a:pt x="36" y="263"/>
                  <a:pt x="37" y="264"/>
                  <a:pt x="38" y="265"/>
                </a:cubicBezTo>
                <a:cubicBezTo>
                  <a:pt x="38" y="265"/>
                  <a:pt x="39" y="266"/>
                  <a:pt x="38" y="269"/>
                </a:cubicBezTo>
                <a:cubicBezTo>
                  <a:pt x="52" y="274"/>
                  <a:pt x="52" y="274"/>
                  <a:pt x="52" y="274"/>
                </a:cubicBezTo>
                <a:cubicBezTo>
                  <a:pt x="55" y="265"/>
                  <a:pt x="52" y="260"/>
                  <a:pt x="50" y="256"/>
                </a:cubicBezTo>
                <a:cubicBezTo>
                  <a:pt x="46" y="251"/>
                  <a:pt x="41" y="248"/>
                  <a:pt x="34" y="247"/>
                </a:cubicBezTo>
                <a:cubicBezTo>
                  <a:pt x="34" y="208"/>
                  <a:pt x="34" y="208"/>
                  <a:pt x="34" y="208"/>
                </a:cubicBezTo>
                <a:cubicBezTo>
                  <a:pt x="36" y="209"/>
                  <a:pt x="37" y="210"/>
                  <a:pt x="38" y="211"/>
                </a:cubicBezTo>
                <a:cubicBezTo>
                  <a:pt x="38" y="211"/>
                  <a:pt x="39" y="212"/>
                  <a:pt x="38" y="215"/>
                </a:cubicBezTo>
                <a:cubicBezTo>
                  <a:pt x="52" y="220"/>
                  <a:pt x="52" y="220"/>
                  <a:pt x="52" y="220"/>
                </a:cubicBezTo>
                <a:cubicBezTo>
                  <a:pt x="55" y="211"/>
                  <a:pt x="52" y="205"/>
                  <a:pt x="50" y="202"/>
                </a:cubicBezTo>
                <a:cubicBezTo>
                  <a:pt x="46" y="197"/>
                  <a:pt x="41" y="194"/>
                  <a:pt x="34" y="193"/>
                </a:cubicBezTo>
                <a:cubicBezTo>
                  <a:pt x="34" y="154"/>
                  <a:pt x="34" y="154"/>
                  <a:pt x="34" y="154"/>
                </a:cubicBezTo>
                <a:cubicBezTo>
                  <a:pt x="36" y="154"/>
                  <a:pt x="37" y="155"/>
                  <a:pt x="38" y="157"/>
                </a:cubicBezTo>
                <a:cubicBezTo>
                  <a:pt x="38" y="157"/>
                  <a:pt x="39" y="158"/>
                  <a:pt x="38" y="161"/>
                </a:cubicBezTo>
                <a:cubicBezTo>
                  <a:pt x="52" y="165"/>
                  <a:pt x="52" y="165"/>
                  <a:pt x="52" y="165"/>
                </a:cubicBezTo>
                <a:cubicBezTo>
                  <a:pt x="55" y="157"/>
                  <a:pt x="52" y="151"/>
                  <a:pt x="50" y="148"/>
                </a:cubicBezTo>
                <a:cubicBezTo>
                  <a:pt x="46" y="143"/>
                  <a:pt x="41" y="140"/>
                  <a:pt x="34" y="138"/>
                </a:cubicBezTo>
                <a:cubicBezTo>
                  <a:pt x="34" y="100"/>
                  <a:pt x="34" y="100"/>
                  <a:pt x="34" y="100"/>
                </a:cubicBezTo>
                <a:cubicBezTo>
                  <a:pt x="36" y="100"/>
                  <a:pt x="37" y="101"/>
                  <a:pt x="38" y="102"/>
                </a:cubicBezTo>
                <a:cubicBezTo>
                  <a:pt x="38" y="103"/>
                  <a:pt x="39" y="104"/>
                  <a:pt x="38" y="107"/>
                </a:cubicBezTo>
                <a:cubicBezTo>
                  <a:pt x="52" y="111"/>
                  <a:pt x="52" y="111"/>
                  <a:pt x="52" y="111"/>
                </a:cubicBezTo>
                <a:cubicBezTo>
                  <a:pt x="55" y="103"/>
                  <a:pt x="52" y="97"/>
                  <a:pt x="50" y="94"/>
                </a:cubicBezTo>
                <a:cubicBezTo>
                  <a:pt x="46" y="89"/>
                  <a:pt x="41" y="86"/>
                  <a:pt x="34" y="84"/>
                </a:cubicBezTo>
                <a:cubicBezTo>
                  <a:pt x="34" y="45"/>
                  <a:pt x="34" y="45"/>
                  <a:pt x="34" y="45"/>
                </a:cubicBezTo>
                <a:cubicBezTo>
                  <a:pt x="36" y="46"/>
                  <a:pt x="37" y="47"/>
                  <a:pt x="38" y="48"/>
                </a:cubicBezTo>
                <a:cubicBezTo>
                  <a:pt x="38" y="49"/>
                  <a:pt x="39" y="50"/>
                  <a:pt x="38" y="53"/>
                </a:cubicBezTo>
                <a:cubicBezTo>
                  <a:pt x="52" y="57"/>
                  <a:pt x="52" y="57"/>
                  <a:pt x="52" y="57"/>
                </a:cubicBezTo>
                <a:cubicBezTo>
                  <a:pt x="55" y="49"/>
                  <a:pt x="52" y="43"/>
                  <a:pt x="50" y="39"/>
                </a:cubicBezTo>
                <a:cubicBezTo>
                  <a:pt x="46" y="35"/>
                  <a:pt x="41" y="31"/>
                  <a:pt x="34" y="30"/>
                </a:cubicBezTo>
                <a:cubicBezTo>
                  <a:pt x="34" y="15"/>
                  <a:pt x="34" y="15"/>
                  <a:pt x="34" y="15"/>
                </a:cubicBezTo>
                <a:cubicBezTo>
                  <a:pt x="294" y="15"/>
                  <a:pt x="294" y="15"/>
                  <a:pt x="294" y="15"/>
                </a:cubicBezTo>
                <a:cubicBezTo>
                  <a:pt x="326" y="15"/>
                  <a:pt x="353" y="41"/>
                  <a:pt x="353" y="74"/>
                </a:cubicBezTo>
                <a:lnTo>
                  <a:pt x="353" y="34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endParaRPr lang="en-US"/>
          </a:p>
        </p:txBody>
      </p:sp>
      <p:sp>
        <p:nvSpPr>
          <p:cNvPr id="35" name="Freeform 88"/>
          <p:cNvSpPr>
            <a:spLocks noEditPoints="1"/>
          </p:cNvSpPr>
          <p:nvPr/>
        </p:nvSpPr>
        <p:spPr bwMode="auto">
          <a:xfrm>
            <a:off x="9469263" y="2436346"/>
            <a:ext cx="936104" cy="920646"/>
          </a:xfrm>
          <a:custGeom>
            <a:avLst/>
            <a:gdLst>
              <a:gd name="T0" fmla="*/ 2147483646 w 510"/>
              <a:gd name="T1" fmla="*/ 0 h 435"/>
              <a:gd name="T2" fmla="*/ 2147483646 w 510"/>
              <a:gd name="T3" fmla="*/ 0 h 435"/>
              <a:gd name="T4" fmla="*/ 0 w 510"/>
              <a:gd name="T5" fmla="*/ 2147483646 h 435"/>
              <a:gd name="T6" fmla="*/ 0 w 510"/>
              <a:gd name="T7" fmla="*/ 2147483646 h 435"/>
              <a:gd name="T8" fmla="*/ 2147483646 w 510"/>
              <a:gd name="T9" fmla="*/ 2147483646 h 435"/>
              <a:gd name="T10" fmla="*/ 2147483646 w 510"/>
              <a:gd name="T11" fmla="*/ 2147483646 h 435"/>
              <a:gd name="T12" fmla="*/ 2147483646 w 510"/>
              <a:gd name="T13" fmla="*/ 2147483646 h 435"/>
              <a:gd name="T14" fmla="*/ 2147483646 w 510"/>
              <a:gd name="T15" fmla="*/ 2147483646 h 435"/>
              <a:gd name="T16" fmla="*/ 2147483646 w 510"/>
              <a:gd name="T17" fmla="*/ 2147483646 h 435"/>
              <a:gd name="T18" fmla="*/ 2147483646 w 510"/>
              <a:gd name="T19" fmla="*/ 2147483646 h 435"/>
              <a:gd name="T20" fmla="*/ 2147483646 w 510"/>
              <a:gd name="T21" fmla="*/ 2147483646 h 435"/>
              <a:gd name="T22" fmla="*/ 2147483646 w 510"/>
              <a:gd name="T23" fmla="*/ 2147483646 h 435"/>
              <a:gd name="T24" fmla="*/ 2147483646 w 510"/>
              <a:gd name="T25" fmla="*/ 2147483646 h 435"/>
              <a:gd name="T26" fmla="*/ 2147483646 w 510"/>
              <a:gd name="T27" fmla="*/ 2147483646 h 435"/>
              <a:gd name="T28" fmla="*/ 2147483646 w 510"/>
              <a:gd name="T29" fmla="*/ 0 h 435"/>
              <a:gd name="T30" fmla="*/ 2147483646 w 510"/>
              <a:gd name="T31" fmla="*/ 2147483646 h 435"/>
              <a:gd name="T32" fmla="*/ 2147483646 w 510"/>
              <a:gd name="T33" fmla="*/ 2147483646 h 435"/>
              <a:gd name="T34" fmla="*/ 2147483646 w 510"/>
              <a:gd name="T35" fmla="*/ 2147483646 h 435"/>
              <a:gd name="T36" fmla="*/ 2147483646 w 510"/>
              <a:gd name="T37" fmla="*/ 2147483646 h 435"/>
              <a:gd name="T38" fmla="*/ 2147483646 w 510"/>
              <a:gd name="T39" fmla="*/ 2147483646 h 435"/>
              <a:gd name="T40" fmla="*/ 2147483646 w 510"/>
              <a:gd name="T41" fmla="*/ 2147483646 h 435"/>
              <a:gd name="T42" fmla="*/ 2147483646 w 510"/>
              <a:gd name="T43" fmla="*/ 2147483646 h 435"/>
              <a:gd name="T44" fmla="*/ 2147483646 w 510"/>
              <a:gd name="T45" fmla="*/ 2147483646 h 435"/>
              <a:gd name="T46" fmla="*/ 2147483646 w 510"/>
              <a:gd name="T47" fmla="*/ 2147483646 h 4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10"/>
              <a:gd name="T73" fmla="*/ 0 h 435"/>
              <a:gd name="T74" fmla="*/ 510 w 510"/>
              <a:gd name="T75" fmla="*/ 435 h 4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a:noFill/>
          </a:ln>
          <a:extLst>
            <a:ext uri="{91240B29-F687-4F45-9708-019B960494DF}">
              <a14:hiddenLine xmlns:a14="http://schemas.microsoft.com/office/drawing/2010/main" w="25400" cap="flat" cmpd="sng">
                <a:solidFill>
                  <a:srgbClr val="718841"/>
                </a:solidFill>
                <a:miter lim="800000"/>
                <a:headEnd/>
                <a:tailEnd/>
              </a14:hiddenLine>
            </a:ext>
          </a:extLst>
        </p:spPr>
        <p:txBody>
          <a:bodyPr lIns="0" tIns="34425" rIns="68851" bIns="34425" anchor="ctr"/>
          <a:lstStyle/>
          <a:p>
            <a:endParaRPr lang="zh-CN" altLang="en-US"/>
          </a:p>
        </p:txBody>
      </p:sp>
      <p:sp>
        <p:nvSpPr>
          <p:cNvPr id="36" name="Freeform 86"/>
          <p:cNvSpPr>
            <a:spLocks noEditPoints="1" noChangeArrowheads="1"/>
          </p:cNvSpPr>
          <p:nvPr/>
        </p:nvSpPr>
        <p:spPr bwMode="auto">
          <a:xfrm>
            <a:off x="6689599" y="2708920"/>
            <a:ext cx="580816" cy="50915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2"/>
              <a:gd name="T97" fmla="*/ 0 h 294"/>
              <a:gd name="T98" fmla="*/ 292 w 292"/>
              <a:gd name="T99" fmla="*/ 294 h 29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lIns="0"/>
          <a:lstStyle/>
          <a:p>
            <a:pPr algn="ctr" eaLnBrk="1" hangingPunct="1">
              <a:buFont typeface="Arial" pitchFamily="34" charset="0"/>
              <a:buNone/>
              <a:defRPr/>
            </a:pPr>
            <a:endParaRPr lang="zh-CN" altLang="zh-CN" sz="1000">
              <a:ea typeface="宋体" pitchFamily="2" charset="-122"/>
              <a:cs typeface="Franklin Gothic Book" panose="020B0503020102020204" pitchFamily="34" charset="0"/>
              <a:sym typeface="Franklin Gothic Book" panose="020B0503020102020204" pitchFamily="34" charset="0"/>
            </a:endParaRPr>
          </a:p>
        </p:txBody>
      </p:sp>
      <p:sp>
        <p:nvSpPr>
          <p:cNvPr id="37" name="Freeform 88"/>
          <p:cNvSpPr>
            <a:spLocks noEditPoints="1" noChangeArrowheads="1"/>
          </p:cNvSpPr>
          <p:nvPr/>
        </p:nvSpPr>
        <p:spPr bwMode="auto">
          <a:xfrm>
            <a:off x="7228326" y="2708920"/>
            <a:ext cx="296721" cy="275162"/>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8"/>
              <a:gd name="T157" fmla="*/ 0 h 160"/>
              <a:gd name="T158" fmla="*/ 148 w 148"/>
              <a:gd name="T159" fmla="*/ 160 h 1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lIns="0"/>
          <a:lstStyle/>
          <a:p>
            <a:pPr algn="ctr" eaLnBrk="1" hangingPunct="1">
              <a:buFont typeface="Arial" pitchFamily="34" charset="0"/>
              <a:buNone/>
              <a:defRPr/>
            </a:pPr>
            <a:endParaRPr lang="zh-CN" altLang="zh-CN" sz="1000">
              <a:ea typeface="宋体" pitchFamily="2" charset="-122"/>
              <a:cs typeface="Franklin Gothic Book" panose="020B0503020102020204" pitchFamily="34" charset="0"/>
              <a:sym typeface="Franklin Gothic Book" panose="020B0503020102020204" pitchFamily="34" charset="0"/>
            </a:endParaRPr>
          </a:p>
        </p:txBody>
      </p:sp>
      <p:sp>
        <p:nvSpPr>
          <p:cNvPr id="19" name="Rectangle 17"/>
          <p:cNvSpPr>
            <a:spLocks/>
          </p:cNvSpPr>
          <p:nvPr/>
        </p:nvSpPr>
        <p:spPr bwMode="auto">
          <a:xfrm>
            <a:off x="6976124" y="4653136"/>
            <a:ext cx="230924" cy="203830"/>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20" name="Rectangle 18"/>
          <p:cNvSpPr>
            <a:spLocks/>
          </p:cNvSpPr>
          <p:nvPr/>
        </p:nvSpPr>
        <p:spPr bwMode="auto">
          <a:xfrm>
            <a:off x="7244176" y="4653136"/>
            <a:ext cx="208863" cy="203830"/>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25" name="Rectangle 19"/>
          <p:cNvSpPr>
            <a:spLocks/>
          </p:cNvSpPr>
          <p:nvPr/>
        </p:nvSpPr>
        <p:spPr bwMode="auto">
          <a:xfrm>
            <a:off x="6976124" y="4899165"/>
            <a:ext cx="230924" cy="260184"/>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26" name="Rectangle 20"/>
          <p:cNvSpPr>
            <a:spLocks/>
          </p:cNvSpPr>
          <p:nvPr/>
        </p:nvSpPr>
        <p:spPr bwMode="auto">
          <a:xfrm>
            <a:off x="7244176" y="4899165"/>
            <a:ext cx="208863" cy="260184"/>
          </a:xfrm>
          <a:prstGeom prst="rect">
            <a:avLst/>
          </a:prstGeom>
          <a:solidFill>
            <a:schemeClr val="bg1"/>
          </a:solidFill>
          <a:ln>
            <a:noFill/>
          </a:ln>
          <a:extLst/>
        </p:spPr>
        <p:txBody>
          <a:bodyPr rIns="34427" bIns="68854" anchor="b"/>
          <a:lstStyle>
            <a:lvl1pPr>
              <a:defRPr sz="3600">
                <a:solidFill>
                  <a:schemeClr val="tx2"/>
                </a:solidFill>
                <a:latin typeface="微软雅黑" panose="020B0503020204020204" pitchFamily="34" charset="-122"/>
                <a:ea typeface="微软雅黑" panose="020B0503020204020204" pitchFamily="34" charset="-122"/>
              </a:defRPr>
            </a:lvl1pPr>
            <a:lvl2pPr marL="742950" indent="-285750">
              <a:defRPr sz="3600">
                <a:solidFill>
                  <a:schemeClr val="tx2"/>
                </a:solidFill>
                <a:latin typeface="微软雅黑" panose="020B0503020204020204" pitchFamily="34" charset="-122"/>
                <a:ea typeface="微软雅黑" panose="020B0503020204020204" pitchFamily="34" charset="-122"/>
              </a:defRPr>
            </a:lvl2pPr>
            <a:lvl3pPr marL="1143000" indent="-228600">
              <a:defRPr sz="3600">
                <a:solidFill>
                  <a:schemeClr val="tx2"/>
                </a:solidFill>
                <a:latin typeface="微软雅黑" panose="020B0503020204020204" pitchFamily="34" charset="-122"/>
                <a:ea typeface="微软雅黑" panose="020B0503020204020204" pitchFamily="34" charset="-122"/>
              </a:defRPr>
            </a:lvl3pPr>
            <a:lvl4pPr marL="1600200" indent="-228600">
              <a:defRPr sz="3600">
                <a:solidFill>
                  <a:schemeClr val="tx2"/>
                </a:solidFill>
                <a:latin typeface="微软雅黑" panose="020B0503020204020204" pitchFamily="34" charset="-122"/>
                <a:ea typeface="微软雅黑" panose="020B0503020204020204" pitchFamily="34" charset="-122"/>
              </a:defRPr>
            </a:lvl4pPr>
            <a:lvl5pPr marL="2057400" indent="-228600">
              <a:defRPr sz="36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3600">
                <a:solidFill>
                  <a:schemeClr val="tx2"/>
                </a:solidFill>
                <a:latin typeface="微软雅黑" panose="020B0503020204020204" pitchFamily="34" charset="-122"/>
                <a:ea typeface="微软雅黑" panose="020B0503020204020204" pitchFamily="34" charset="-122"/>
              </a:defRPr>
            </a:lvl9pPr>
          </a:lstStyle>
          <a:p>
            <a:pPr algn="ctr" eaLnBrk="1" hangingPunct="1"/>
            <a:endParaRPr lang="zh-CN" altLang="zh-CN" sz="2800">
              <a:solidFill>
                <a:schemeClr val="bg1"/>
              </a:solidFill>
              <a:latin typeface="Segoe UI" panose="020B0502040204020203" pitchFamily="34" charset="0"/>
              <a:cs typeface="Segoe UI" panose="020B0502040204020203" pitchFamily="34" charset="0"/>
              <a:sym typeface="Segoe UI" panose="020B0502040204020203" pitchFamily="34" charset="0"/>
            </a:endParaRPr>
          </a:p>
        </p:txBody>
      </p:sp>
      <p:sp>
        <p:nvSpPr>
          <p:cNvPr id="38" name="TextBox 37"/>
          <p:cNvSpPr txBox="1"/>
          <p:nvPr/>
        </p:nvSpPr>
        <p:spPr>
          <a:xfrm>
            <a:off x="4846617" y="3707740"/>
            <a:ext cx="136127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5</a:t>
            </a:r>
            <a:r>
              <a:rPr lang="zh-CN" altLang="en-US" sz="2000" dirty="0" smtClean="0">
                <a:solidFill>
                  <a:schemeClr val="bg1"/>
                </a:solidFill>
                <a:latin typeface="微软雅黑" panose="020B0503020204020204" pitchFamily="34" charset="-122"/>
                <a:ea typeface="微软雅黑" panose="020B0503020204020204" pitchFamily="34" charset="-122"/>
              </a:rPr>
              <a:t>、试用情</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2" name="Freeform 13"/>
          <p:cNvSpPr>
            <a:spLocks noChangeArrowheads="1"/>
          </p:cNvSpPr>
          <p:nvPr/>
        </p:nvSpPr>
        <p:spPr bwMode="auto">
          <a:xfrm>
            <a:off x="9630948" y="4653136"/>
            <a:ext cx="684070" cy="583967"/>
          </a:xfrm>
          <a:custGeom>
            <a:avLst/>
            <a:gdLst>
              <a:gd name="T0" fmla="*/ 0 w 2067"/>
              <a:gd name="T1" fmla="*/ 2067 h 2067"/>
              <a:gd name="T2" fmla="*/ 0 w 2067"/>
              <a:gd name="T3" fmla="*/ 859 h 2067"/>
              <a:gd name="T4" fmla="*/ 860 w 2067"/>
              <a:gd name="T5" fmla="*/ 0 h 2067"/>
              <a:gd name="T6" fmla="*/ 2067 w 2067"/>
              <a:gd name="T7" fmla="*/ 0 h 2067"/>
              <a:gd name="T8" fmla="*/ 1224 w 2067"/>
              <a:gd name="T9" fmla="*/ 844 h 2067"/>
              <a:gd name="T10" fmla="*/ 844 w 2067"/>
              <a:gd name="T11" fmla="*/ 844 h 2067"/>
              <a:gd name="T12" fmla="*/ 844 w 2067"/>
              <a:gd name="T13" fmla="*/ 1225 h 2067"/>
              <a:gd name="T14" fmla="*/ 0 w 2067"/>
              <a:gd name="T15" fmla="*/ 2067 h 2067"/>
              <a:gd name="T16" fmla="*/ 0 60000 65536"/>
              <a:gd name="T17" fmla="*/ 0 60000 65536"/>
              <a:gd name="T18" fmla="*/ 0 60000 65536"/>
              <a:gd name="T19" fmla="*/ 0 60000 65536"/>
              <a:gd name="T20" fmla="*/ 0 60000 65536"/>
              <a:gd name="T21" fmla="*/ 0 60000 65536"/>
              <a:gd name="T22" fmla="*/ 0 60000 65536"/>
              <a:gd name="T23" fmla="*/ 0 60000 65536"/>
              <a:gd name="T24" fmla="*/ 0 w 2067"/>
              <a:gd name="T25" fmla="*/ 0 h 2067"/>
              <a:gd name="T26" fmla="*/ 2067 w 2067"/>
              <a:gd name="T27" fmla="*/ 2067 h 20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67" h="2067">
                <a:moveTo>
                  <a:pt x="0" y="2067"/>
                </a:moveTo>
                <a:lnTo>
                  <a:pt x="0" y="859"/>
                </a:lnTo>
                <a:lnTo>
                  <a:pt x="860" y="0"/>
                </a:lnTo>
                <a:lnTo>
                  <a:pt x="2067" y="0"/>
                </a:lnTo>
                <a:lnTo>
                  <a:pt x="1224" y="844"/>
                </a:lnTo>
                <a:lnTo>
                  <a:pt x="844" y="844"/>
                </a:lnTo>
                <a:lnTo>
                  <a:pt x="844" y="1225"/>
                </a:lnTo>
                <a:lnTo>
                  <a:pt x="0" y="2067"/>
                </a:lnTo>
                <a:close/>
              </a:path>
            </a:pathLst>
          </a:custGeom>
          <a:solidFill>
            <a:srgbClr val="D8D8D8"/>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lstStyle/>
          <a:p>
            <a:endParaRPr lang="zh-CN" altLang="zh-CN">
              <a:solidFill>
                <a:srgbClr val="FFFFFF"/>
              </a:solidFill>
              <a:latin typeface="Franklin Gothic Book" panose="020B0503020102020204" pitchFamily="34" charset="0"/>
              <a:ea typeface="黑体" panose="02010609060101010101" pitchFamily="49" charset="-122"/>
              <a:sym typeface="黑体" panose="02010609060101010101" pitchFamily="49" charset="-122"/>
            </a:endParaRPr>
          </a:p>
        </p:txBody>
      </p:sp>
      <p:sp>
        <p:nvSpPr>
          <p:cNvPr id="44" name="Freeform 14"/>
          <p:cNvSpPr>
            <a:spLocks noChangeArrowheads="1"/>
          </p:cNvSpPr>
          <p:nvPr/>
        </p:nvSpPr>
        <p:spPr bwMode="auto">
          <a:xfrm>
            <a:off x="9721628" y="4730546"/>
            <a:ext cx="683739" cy="583967"/>
          </a:xfrm>
          <a:custGeom>
            <a:avLst/>
            <a:gdLst>
              <a:gd name="T0" fmla="*/ 2066 w 2066"/>
              <a:gd name="T1" fmla="*/ 0 h 2067"/>
              <a:gd name="T2" fmla="*/ 2066 w 2066"/>
              <a:gd name="T3" fmla="*/ 1208 h 2067"/>
              <a:gd name="T4" fmla="*/ 1207 w 2066"/>
              <a:gd name="T5" fmla="*/ 2067 h 2067"/>
              <a:gd name="T6" fmla="*/ 0 w 2066"/>
              <a:gd name="T7" fmla="*/ 2067 h 2067"/>
              <a:gd name="T8" fmla="*/ 843 w 2066"/>
              <a:gd name="T9" fmla="*/ 1223 h 2067"/>
              <a:gd name="T10" fmla="*/ 1223 w 2066"/>
              <a:gd name="T11" fmla="*/ 1223 h 2067"/>
              <a:gd name="T12" fmla="*/ 1223 w 2066"/>
              <a:gd name="T13" fmla="*/ 842 h 2067"/>
              <a:gd name="T14" fmla="*/ 2066 w 2066"/>
              <a:gd name="T15" fmla="*/ 0 h 2067"/>
              <a:gd name="T16" fmla="*/ 0 60000 65536"/>
              <a:gd name="T17" fmla="*/ 0 60000 65536"/>
              <a:gd name="T18" fmla="*/ 0 60000 65536"/>
              <a:gd name="T19" fmla="*/ 0 60000 65536"/>
              <a:gd name="T20" fmla="*/ 0 60000 65536"/>
              <a:gd name="T21" fmla="*/ 0 60000 65536"/>
              <a:gd name="T22" fmla="*/ 0 60000 65536"/>
              <a:gd name="T23" fmla="*/ 0 60000 65536"/>
              <a:gd name="T24" fmla="*/ 0 w 2066"/>
              <a:gd name="T25" fmla="*/ 0 h 2067"/>
              <a:gd name="T26" fmla="*/ 2066 w 2066"/>
              <a:gd name="T27" fmla="*/ 2067 h 20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66" h="2067">
                <a:moveTo>
                  <a:pt x="2066" y="0"/>
                </a:moveTo>
                <a:lnTo>
                  <a:pt x="2066" y="1208"/>
                </a:lnTo>
                <a:lnTo>
                  <a:pt x="1207" y="2067"/>
                </a:lnTo>
                <a:lnTo>
                  <a:pt x="0" y="2067"/>
                </a:lnTo>
                <a:lnTo>
                  <a:pt x="843" y="1223"/>
                </a:lnTo>
                <a:lnTo>
                  <a:pt x="1223" y="1223"/>
                </a:lnTo>
                <a:lnTo>
                  <a:pt x="1223" y="842"/>
                </a:lnTo>
                <a:lnTo>
                  <a:pt x="2066" y="0"/>
                </a:lnTo>
                <a:close/>
              </a:path>
            </a:pathLst>
          </a:custGeom>
          <a:solidFill>
            <a:srgbClr val="D8D8D8"/>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lstStyle/>
          <a:p>
            <a:endParaRPr lang="zh-CN" altLang="zh-CN">
              <a:solidFill>
                <a:srgbClr val="FFFFFF"/>
              </a:solidFill>
              <a:latin typeface="Franklin Gothic Book" panose="020B0503020102020204" pitchFamily="34" charset="0"/>
              <a:ea typeface="黑体" panose="02010609060101010101" pitchFamily="49" charset="-122"/>
              <a:sym typeface="黑体" panose="02010609060101010101" pitchFamily="49" charset="-122"/>
            </a:endParaRPr>
          </a:p>
        </p:txBody>
      </p:sp>
    </p:spTree>
    <p:extLst>
      <p:ext uri="{BB962C8B-B14F-4D97-AF65-F5344CB8AC3E}">
        <p14:creationId xmlns:p14="http://schemas.microsoft.com/office/powerpoint/2010/main" val="1701368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txBox="1">
            <a:spLocks noGrp="1" noChangeArrowheads="1"/>
          </p:cNvSpPr>
          <p:nvPr/>
        </p:nvSpPr>
        <p:spPr bwMode="auto">
          <a:xfrm>
            <a:off x="9103660" y="6564826"/>
            <a:ext cx="2840946" cy="2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3" tIns="45542" rIns="91083" bIns="45542"/>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lgn="r" eaLnBrk="1" hangingPunct="1"/>
            <a:fld id="{0B784916-F0D1-4B08-8D4E-B1755F3F160F}" type="slidenum">
              <a:rPr lang="zh-CN" altLang="en-US" sz="1400">
                <a:solidFill>
                  <a:schemeClr val="tx1"/>
                </a:solidFill>
                <a:latin typeface="Arial" charset="0"/>
                <a:sym typeface="Arial" charset="0"/>
              </a:rPr>
              <a:pPr algn="r" eaLnBrk="1" hangingPunct="1"/>
              <a:t>3</a:t>
            </a:fld>
            <a:endParaRPr lang="en-US" altLang="zh-CN" sz="1700" dirty="0">
              <a:ea typeface="微软雅黑" pitchFamily="34" charset="-122"/>
              <a:sym typeface="Arial" charset="0"/>
            </a:endParaRPr>
          </a:p>
        </p:txBody>
      </p:sp>
      <p:sp>
        <p:nvSpPr>
          <p:cNvPr id="15363" name="标题 1"/>
          <p:cNvSpPr>
            <a:spLocks noGrp="1" noChangeArrowheads="1"/>
          </p:cNvSpPr>
          <p:nvPr>
            <p:ph type="title" idx="4294967295"/>
          </p:nvPr>
        </p:nvSpPr>
        <p:spPr bwMode="auto">
          <a:xfrm>
            <a:off x="36215" y="130275"/>
            <a:ext cx="9216069" cy="7064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300" dirty="0">
                <a:sym typeface="微软雅黑" pitchFamily="34" charset="-122"/>
              </a:rPr>
              <a:t>1</a:t>
            </a:r>
            <a:r>
              <a:rPr lang="zh-CN" altLang="en-US" sz="2300" dirty="0" smtClean="0">
                <a:sym typeface="微软雅黑" pitchFamily="34" charset="-122"/>
              </a:rPr>
              <a:t>、</a:t>
            </a:r>
            <a:r>
              <a:rPr lang="zh-CN" altLang="en-US" sz="2300" dirty="0">
                <a:sym typeface="微软雅黑" pitchFamily="34" charset="-122"/>
              </a:rPr>
              <a:t>概况</a:t>
            </a:r>
            <a:endParaRPr lang="zh-CN" altLang="en-US" sz="2300" dirty="0"/>
          </a:p>
        </p:txBody>
      </p:sp>
      <p:sp>
        <p:nvSpPr>
          <p:cNvPr id="7172" name="Rectangle 2"/>
          <p:cNvSpPr>
            <a:spLocks noChangeArrowheads="1"/>
          </p:cNvSpPr>
          <p:nvPr/>
        </p:nvSpPr>
        <p:spPr bwMode="auto">
          <a:xfrm>
            <a:off x="0" y="836712"/>
            <a:ext cx="12169775" cy="5728114"/>
          </a:xfrm>
          <a:prstGeom prst="rect">
            <a:avLst/>
          </a:prstGeom>
          <a:ln/>
          <a:extLst/>
        </p:spPr>
        <p:style>
          <a:lnRef idx="1">
            <a:schemeClr val="accent3"/>
          </a:lnRef>
          <a:fillRef idx="2">
            <a:schemeClr val="accent3"/>
          </a:fillRef>
          <a:effectRef idx="1">
            <a:schemeClr val="accent3"/>
          </a:effectRef>
          <a:fontRef idx="minor">
            <a:schemeClr val="dk1"/>
          </a:fontRef>
        </p:style>
        <p:txBody>
          <a:bodyPr lIns="91103" tIns="67519" rIns="91103" bIns="0"/>
          <a:lstStyle/>
          <a:p>
            <a:pPr>
              <a:lnSpc>
                <a:spcPct val="150000"/>
              </a:lnSpc>
              <a:buSzPct val="100000"/>
            </a:pPr>
            <a:r>
              <a:rPr lang="zh-CN" altLang="en-US" sz="2400" dirty="0" smtClean="0">
                <a:latin typeface="微软雅黑" pitchFamily="34" charset="-122"/>
                <a:ea typeface="微软雅黑" pitchFamily="34" charset="-122"/>
              </a:rPr>
              <a:t>    近年来，信息化的高速发展为档案工作带来了机遇和挑战。</a:t>
            </a:r>
            <a:endParaRPr lang="en-US" altLang="zh-CN" sz="2400" dirty="0">
              <a:latin typeface="微软雅黑" pitchFamily="34" charset="-122"/>
              <a:ea typeface="微软雅黑" pitchFamily="34" charset="-122"/>
            </a:endParaRPr>
          </a:p>
          <a:p>
            <a:pPr>
              <a:lnSpc>
                <a:spcPct val="150000"/>
              </a:lnSpc>
              <a:buSzPct val="100000"/>
            </a:pPr>
            <a:r>
              <a:rPr lang="zh-CN" altLang="en-US" dirty="0">
                <a:latin typeface="微软雅黑" pitchFamily="34" charset="-122"/>
                <a:ea typeface="微软雅黑" pitchFamily="34" charset="-122"/>
              </a:rPr>
              <a:t>    </a:t>
            </a:r>
          </a:p>
        </p:txBody>
      </p:sp>
      <p:graphicFrame>
        <p:nvGraphicFramePr>
          <p:cNvPr id="2" name="图示 1"/>
          <p:cNvGraphicFramePr/>
          <p:nvPr>
            <p:extLst>
              <p:ext uri="{D42A27DB-BD31-4B8C-83A1-F6EECF244321}">
                <p14:modId xmlns:p14="http://schemas.microsoft.com/office/powerpoint/2010/main" val="2469155513"/>
              </p:ext>
            </p:extLst>
          </p:nvPr>
        </p:nvGraphicFramePr>
        <p:xfrm>
          <a:off x="1044327" y="1700808"/>
          <a:ext cx="10081120"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5641457"/>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txBox="1">
            <a:spLocks noGrp="1" noChangeArrowheads="1"/>
          </p:cNvSpPr>
          <p:nvPr/>
        </p:nvSpPr>
        <p:spPr bwMode="auto">
          <a:xfrm>
            <a:off x="9103660" y="6564826"/>
            <a:ext cx="2840946" cy="2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3" tIns="45542" rIns="91083" bIns="45542"/>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lgn="r" eaLnBrk="1" hangingPunct="1"/>
            <a:fld id="{F11BAC24-993B-4177-A8DE-0C6C53BBD74F}" type="slidenum">
              <a:rPr lang="zh-CN" altLang="en-US" sz="1400">
                <a:solidFill>
                  <a:schemeClr val="tx1"/>
                </a:solidFill>
                <a:latin typeface="Arial" charset="0"/>
                <a:sym typeface="Arial" charset="0"/>
              </a:rPr>
              <a:pPr algn="r" eaLnBrk="1" hangingPunct="1"/>
              <a:t>4</a:t>
            </a:fld>
            <a:endParaRPr lang="en-US" altLang="zh-CN" sz="1700">
              <a:ea typeface="微软雅黑" pitchFamily="34" charset="-122"/>
              <a:sym typeface="Arial" charset="0"/>
            </a:endParaRPr>
          </a:p>
        </p:txBody>
      </p:sp>
      <p:sp>
        <p:nvSpPr>
          <p:cNvPr id="17412" name="Rectangle 2"/>
          <p:cNvSpPr>
            <a:spLocks noChangeArrowheads="1"/>
          </p:cNvSpPr>
          <p:nvPr/>
        </p:nvSpPr>
        <p:spPr bwMode="auto">
          <a:xfrm>
            <a:off x="0" y="836715"/>
            <a:ext cx="12169775" cy="5728111"/>
          </a:xfrm>
          <a:prstGeom prst="rect">
            <a:avLst/>
          </a:prstGeom>
          <a:ln/>
        </p:spPr>
        <p:style>
          <a:lnRef idx="1">
            <a:schemeClr val="accent3"/>
          </a:lnRef>
          <a:fillRef idx="2">
            <a:schemeClr val="accent3"/>
          </a:fillRef>
          <a:effectRef idx="1">
            <a:schemeClr val="accent3"/>
          </a:effectRef>
          <a:fontRef idx="minor">
            <a:schemeClr val="dk1"/>
          </a:fontRef>
        </p:style>
        <p:txBody>
          <a:bodyPr lIns="91103" tIns="67519" rIns="91103" bIns="0"/>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eaLnBrk="1" hangingPunct="1">
              <a:lnSpc>
                <a:spcPct val="150000"/>
              </a:lnSpc>
              <a:buSzPct val="100000"/>
            </a:pPr>
            <a:r>
              <a:rPr lang="en-US" altLang="zh-CN" sz="1800" dirty="0" smtClean="0">
                <a:solidFill>
                  <a:schemeClr val="tx1"/>
                </a:solidFill>
                <a:ea typeface="微软雅黑" panose="020B0503020204020204" pitchFamily="34" charset="-122"/>
              </a:rPr>
              <a:t>《</a:t>
            </a:r>
            <a:r>
              <a:rPr lang="zh-CN" altLang="en-US" sz="1800" dirty="0" smtClean="0">
                <a:solidFill>
                  <a:schemeClr val="tx1"/>
                </a:solidFill>
                <a:ea typeface="微软雅黑" panose="020B0503020204020204" pitchFamily="34" charset="-122"/>
              </a:rPr>
              <a:t>中华人民共和国档案法</a:t>
            </a:r>
            <a:r>
              <a:rPr lang="en-US" altLang="zh-CN" sz="1800" dirty="0" smtClean="0">
                <a:solidFill>
                  <a:schemeClr val="tx1"/>
                </a:solidFill>
                <a:ea typeface="微软雅黑" panose="020B0503020204020204" pitchFamily="34" charset="-122"/>
              </a:rPr>
              <a:t>》</a:t>
            </a:r>
            <a:r>
              <a:rPr lang="zh-CN" altLang="en-US" sz="1800" dirty="0" smtClean="0">
                <a:solidFill>
                  <a:schemeClr val="tx1"/>
                </a:solidFill>
                <a:ea typeface="微软雅黑" panose="020B0503020204020204" pitchFamily="34" charset="-122"/>
              </a:rPr>
              <a:t>档案的</a:t>
            </a:r>
            <a:r>
              <a:rPr lang="zh-CN" altLang="en-US" sz="1800" dirty="0">
                <a:solidFill>
                  <a:schemeClr val="tx1"/>
                </a:solidFill>
                <a:ea typeface="微软雅黑" panose="020B0503020204020204" pitchFamily="34" charset="-122"/>
              </a:rPr>
              <a:t>定义</a:t>
            </a:r>
            <a:r>
              <a:rPr lang="zh-CN" altLang="en-US" sz="1800" dirty="0" smtClean="0">
                <a:solidFill>
                  <a:schemeClr val="tx1"/>
                </a:solidFill>
                <a:ea typeface="微软雅黑" panose="020B0503020204020204" pitchFamily="34" charset="-122"/>
              </a:rPr>
              <a:t>：过去</a:t>
            </a:r>
            <a:r>
              <a:rPr lang="zh-CN" altLang="en-US" sz="1800" dirty="0">
                <a:solidFill>
                  <a:schemeClr val="tx1"/>
                </a:solidFill>
                <a:ea typeface="微软雅黑" panose="020B0503020204020204" pitchFamily="34" charset="-122"/>
              </a:rPr>
              <a:t>和现在的国家机构、社会组织以及个人从事政治、军事、经济、科学、技术、文化、宗教等活动直接形成的对国家和社会有保存价值的各种文字、图表、声像等不同形式的历史记录。</a:t>
            </a:r>
            <a:endParaRPr lang="en-US" altLang="zh-CN" sz="1800" dirty="0">
              <a:solidFill>
                <a:schemeClr val="tx1"/>
              </a:solidFill>
              <a:ea typeface="微软雅黑" panose="020B0503020204020204" pitchFamily="34" charset="-122"/>
            </a:endParaRPr>
          </a:p>
        </p:txBody>
      </p:sp>
      <p:graphicFrame>
        <p:nvGraphicFramePr>
          <p:cNvPr id="4" name="图示 3"/>
          <p:cNvGraphicFramePr/>
          <p:nvPr/>
        </p:nvGraphicFramePr>
        <p:xfrm>
          <a:off x="709025" y="1417258"/>
          <a:ext cx="11235581" cy="2861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p:cNvSpPr/>
          <p:nvPr/>
        </p:nvSpPr>
        <p:spPr>
          <a:xfrm>
            <a:off x="396255" y="1977100"/>
            <a:ext cx="2152807" cy="2293913"/>
          </a:xfrm>
          <a:prstGeom prst="rect">
            <a:avLst/>
          </a:prstGeom>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103" tIns="45551" rIns="91103" bIns="45551" anchor="ctr"/>
          <a:lstStyle/>
          <a:p>
            <a:pPr eaLnBrk="1" hangingPunct="1">
              <a:defRPr/>
            </a:pPr>
            <a:r>
              <a:rPr lang="zh-CN" altLang="en-US" sz="2000" dirty="0">
                <a:solidFill>
                  <a:schemeClr val="bg1"/>
                </a:solidFill>
                <a:latin typeface="微软雅黑" panose="020B0503020204020204" pitchFamily="34" charset="-122"/>
                <a:ea typeface="微软雅黑" panose="020B0503020204020204" pitchFamily="34" charset="-122"/>
              </a:rPr>
              <a:t>一般的电子文件</a:t>
            </a:r>
            <a:r>
              <a:rPr lang="zh-CN" altLang="en-US" sz="2000" dirty="0" smtClean="0">
                <a:solidFill>
                  <a:schemeClr val="bg1"/>
                </a:solidFill>
                <a:latin typeface="微软雅黑" panose="020B0503020204020204" pitchFamily="34" charset="-122"/>
                <a:ea typeface="微软雅黑" panose="020B0503020204020204" pitchFamily="34" charset="-122"/>
              </a:rPr>
              <a:t>存在原始性、完整性</a:t>
            </a:r>
            <a:r>
              <a:rPr lang="zh-CN" altLang="en-US" sz="2000" dirty="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真实性和安全性的问题。</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2689445" y="1977100"/>
            <a:ext cx="2150703" cy="2293913"/>
          </a:xfrm>
          <a:prstGeom prst="rect">
            <a:avLst/>
          </a:prstGeom>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103" tIns="45551" rIns="91103" bIns="45551" anchor="ctr"/>
          <a:lstStyle/>
          <a:p>
            <a:pPr eaLnBrk="1" hangingPunct="1">
              <a:defRPr/>
            </a:pPr>
            <a:r>
              <a:rPr lang="zh-CN" altLang="en-US" sz="2000" dirty="0">
                <a:solidFill>
                  <a:schemeClr val="bg1"/>
                </a:solidFill>
                <a:latin typeface="微软雅黑" panose="020B0503020204020204" pitchFamily="34" charset="-122"/>
                <a:ea typeface="微软雅黑" panose="020B0503020204020204" pitchFamily="34" charset="-122"/>
              </a:rPr>
              <a:t>电子文件打印为纸质文件不能作为</a:t>
            </a:r>
            <a:r>
              <a:rPr lang="zh-CN" altLang="en-US" sz="2000" dirty="0" smtClean="0">
                <a:solidFill>
                  <a:schemeClr val="bg1"/>
                </a:solidFill>
                <a:latin typeface="微软雅黑" panose="020B0503020204020204" pitchFamily="34" charset="-122"/>
                <a:ea typeface="微软雅黑" panose="020B0503020204020204" pitchFamily="34" charset="-122"/>
              </a:rPr>
              <a:t>档案。</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4980531" y="1977100"/>
            <a:ext cx="2150703" cy="2279670"/>
          </a:xfrm>
          <a:prstGeom prst="rect">
            <a:avLst/>
          </a:prstGeom>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91103" tIns="45551" rIns="91103" bIns="45551" anchor="ctr"/>
          <a:lstStyle/>
          <a:p>
            <a:r>
              <a:rPr lang="zh-CN" altLang="en-US" sz="2000" dirty="0">
                <a:solidFill>
                  <a:schemeClr val="bg1"/>
                </a:solidFill>
                <a:latin typeface="微软雅黑"/>
                <a:ea typeface="微软雅黑"/>
                <a:cs typeface="微软雅黑"/>
              </a:rPr>
              <a:t>只能采取电子文件打印后补签名的办法，补签名有违档案直接形成的原则。另外，补签名带来巨大的工作量。</a:t>
            </a:r>
          </a:p>
        </p:txBody>
      </p:sp>
      <p:sp>
        <p:nvSpPr>
          <p:cNvPr id="14" name="矩形 13"/>
          <p:cNvSpPr/>
          <p:nvPr/>
        </p:nvSpPr>
        <p:spPr>
          <a:xfrm>
            <a:off x="7271617" y="1977100"/>
            <a:ext cx="2150703" cy="2278088"/>
          </a:xfrm>
          <a:prstGeom prst="rect">
            <a:avLst/>
          </a:prstGeom>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91103" tIns="45551" rIns="91103" bIns="45551" anchor="ctr"/>
          <a:lstStyle/>
          <a:p>
            <a:r>
              <a:rPr lang="zh-CN" altLang="en-US" sz="2000" dirty="0">
                <a:solidFill>
                  <a:schemeClr val="bg1"/>
                </a:solidFill>
                <a:latin typeface="微软雅黑"/>
                <a:ea typeface="微软雅黑"/>
                <a:cs typeface="微软雅黑"/>
              </a:rPr>
              <a:t>如果要求信息系统审核及手工签名同时进行，信息系统就毫无效率价值了。</a:t>
            </a:r>
          </a:p>
        </p:txBody>
      </p:sp>
      <p:sp>
        <p:nvSpPr>
          <p:cNvPr id="15" name="右箭头 14"/>
          <p:cNvSpPr/>
          <p:nvPr/>
        </p:nvSpPr>
        <p:spPr bwMode="auto">
          <a:xfrm rot="5400000">
            <a:off x="5574031" y="4355122"/>
            <a:ext cx="1051178" cy="1071143"/>
          </a:xfrm>
          <a:prstGeom prst="rightArrow">
            <a:avLst/>
          </a:prstGeom>
          <a:solidFill>
            <a:srgbClr val="FF0000"/>
          </a:solidFill>
          <a:ln w="9525" cap="flat" cmpd="sng" algn="ctr">
            <a:solidFill>
              <a:srgbClr val="000000"/>
            </a:solidFill>
            <a:prstDash val="solid"/>
            <a:round/>
            <a:headEnd type="none" w="med" len="med"/>
            <a:tailEnd type="none" w="med" len="med"/>
          </a:ln>
          <a:effectLst/>
        </p:spPr>
        <p:txBody>
          <a:bodyPr lIns="91412" tIns="45705" rIns="91412" bIns="45705" anchor="ctr"/>
          <a:lstStyle/>
          <a:p>
            <a:pPr algn="ctr" defTabSz="914189">
              <a:defRPr/>
            </a:pPr>
            <a:endParaRPr lang="zh-CN" altLang="en-US">
              <a:effectLst>
                <a:outerShdw blurRad="38100" dist="38100" dir="2700000" algn="tl">
                  <a:srgbClr val="000000">
                    <a:alpha val="43137"/>
                  </a:srgbClr>
                </a:outerShdw>
              </a:effectLst>
              <a:cs typeface="Aharoni" pitchFamily="2" charset="-79"/>
            </a:endParaRPr>
          </a:p>
        </p:txBody>
      </p:sp>
      <p:sp>
        <p:nvSpPr>
          <p:cNvPr id="2" name="矩形 1"/>
          <p:cNvSpPr/>
          <p:nvPr/>
        </p:nvSpPr>
        <p:spPr bwMode="auto">
          <a:xfrm>
            <a:off x="4033832" y="5517232"/>
            <a:ext cx="4063607" cy="911865"/>
          </a:xfrm>
          <a:prstGeom prst="rect">
            <a:avLst/>
          </a:prstGeom>
          <a:ln/>
          <a:extLst/>
        </p:spPr>
        <p:style>
          <a:lnRef idx="2">
            <a:schemeClr val="accent1">
              <a:shade val="50000"/>
            </a:schemeClr>
          </a:lnRef>
          <a:fillRef idx="1">
            <a:schemeClr val="accent1"/>
          </a:fillRef>
          <a:effectRef idx="0">
            <a:schemeClr val="accent1"/>
          </a:effectRef>
          <a:fontRef idx="minor">
            <a:schemeClr val="lt1"/>
          </a:fontRef>
        </p:style>
        <p:txBody>
          <a:bodyPr lIns="91103" tIns="45551" rIns="91103" bIns="45551" anchor="ctr"/>
          <a:lstStyle/>
          <a:p>
            <a:pPr algn="ctr">
              <a:defRPr/>
            </a:pPr>
            <a:r>
              <a:rPr lang="zh-CN" altLang="en-US" sz="2000" b="1" dirty="0">
                <a:solidFill>
                  <a:schemeClr val="bg1"/>
                </a:solidFill>
                <a:ea typeface="微软雅黑"/>
                <a:cs typeface="微软雅黑"/>
              </a:rPr>
              <a:t>档案工作面临非常大的</a:t>
            </a:r>
            <a:r>
              <a:rPr lang="zh-CN" altLang="en-US" sz="2000" b="1" dirty="0">
                <a:solidFill>
                  <a:srgbClr val="FF0000"/>
                </a:solidFill>
                <a:ea typeface="微软雅黑"/>
                <a:cs typeface="微软雅黑"/>
              </a:rPr>
              <a:t>困扰</a:t>
            </a:r>
          </a:p>
          <a:p>
            <a:pPr algn="ctr">
              <a:buFont typeface="Arial" pitchFamily="34" charset="0"/>
              <a:buNone/>
              <a:defRPr/>
            </a:pPr>
            <a:r>
              <a:rPr lang="zh-CN" altLang="en-US" sz="2000" b="1" dirty="0" smtClean="0">
                <a:solidFill>
                  <a:schemeClr val="bg1"/>
                </a:solidFill>
                <a:ea typeface="微软雅黑" panose="020B0503020204020204" pitchFamily="34" charset="-122"/>
              </a:rPr>
              <a:t>电子</a:t>
            </a:r>
            <a:r>
              <a:rPr lang="zh-CN" altLang="en-US" sz="2000" b="1" dirty="0">
                <a:solidFill>
                  <a:schemeClr val="bg1"/>
                </a:solidFill>
                <a:ea typeface="微软雅黑" panose="020B0503020204020204" pitchFamily="34" charset="-122"/>
              </a:rPr>
              <a:t>档案的研究迫在眉睫</a:t>
            </a:r>
          </a:p>
        </p:txBody>
      </p:sp>
      <p:sp>
        <p:nvSpPr>
          <p:cNvPr id="16" name="标题 1"/>
          <p:cNvSpPr txBox="1">
            <a:spLocks noChangeArrowheads="1"/>
          </p:cNvSpPr>
          <p:nvPr/>
        </p:nvSpPr>
        <p:spPr bwMode="auto">
          <a:xfrm>
            <a:off x="108223" y="130275"/>
            <a:ext cx="9216069" cy="70644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lvl1pPr algn="l" rtl="0" eaLnBrk="0" fontAlgn="base" hangingPunct="0">
              <a:spcBef>
                <a:spcPct val="0"/>
              </a:spcBef>
              <a:spcAft>
                <a:spcPct val="0"/>
              </a:spcAft>
              <a:defRPr sz="2800" b="1" kern="1200">
                <a:solidFill>
                  <a:srgbClr val="1081C4"/>
                </a:solidFill>
                <a:latin typeface="微软雅黑" pitchFamily="34" charset="-122"/>
                <a:ea typeface="微软雅黑" pitchFamily="34" charset="-122"/>
                <a:cs typeface="+mj-cs"/>
              </a:defRPr>
            </a:lvl1pPr>
            <a:lvl2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2pPr>
            <a:lvl3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3pPr>
            <a:lvl4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4pPr>
            <a:lvl5pPr algn="l" rtl="0" eaLnBrk="0" fontAlgn="base" hangingPunct="0">
              <a:spcBef>
                <a:spcPct val="0"/>
              </a:spcBef>
              <a:spcAft>
                <a:spcPct val="0"/>
              </a:spcAft>
              <a:defRPr sz="2800" b="1">
                <a:solidFill>
                  <a:srgbClr val="1081C4"/>
                </a:solidFill>
                <a:latin typeface="微软雅黑" pitchFamily="34" charset="-122"/>
                <a:ea typeface="微软雅黑" pitchFamily="34" charset="-122"/>
              </a:defRPr>
            </a:lvl5pPr>
            <a:lvl6pPr marL="457200" algn="l" rtl="0" fontAlgn="base">
              <a:spcBef>
                <a:spcPct val="0"/>
              </a:spcBef>
              <a:spcAft>
                <a:spcPct val="0"/>
              </a:spcAft>
              <a:defRPr sz="2800" b="1">
                <a:solidFill>
                  <a:srgbClr val="1081C4"/>
                </a:solidFill>
                <a:latin typeface="微软雅黑" pitchFamily="34" charset="-122"/>
                <a:ea typeface="微软雅黑" pitchFamily="34" charset="-122"/>
              </a:defRPr>
            </a:lvl6pPr>
            <a:lvl7pPr marL="914400" algn="l" rtl="0" fontAlgn="base">
              <a:spcBef>
                <a:spcPct val="0"/>
              </a:spcBef>
              <a:spcAft>
                <a:spcPct val="0"/>
              </a:spcAft>
              <a:defRPr sz="2800" b="1">
                <a:solidFill>
                  <a:srgbClr val="1081C4"/>
                </a:solidFill>
                <a:latin typeface="微软雅黑" pitchFamily="34" charset="-122"/>
                <a:ea typeface="微软雅黑" pitchFamily="34" charset="-122"/>
              </a:defRPr>
            </a:lvl7pPr>
            <a:lvl8pPr marL="1371600" algn="l" rtl="0" fontAlgn="base">
              <a:spcBef>
                <a:spcPct val="0"/>
              </a:spcBef>
              <a:spcAft>
                <a:spcPct val="0"/>
              </a:spcAft>
              <a:defRPr sz="2800" b="1">
                <a:solidFill>
                  <a:srgbClr val="1081C4"/>
                </a:solidFill>
                <a:latin typeface="微软雅黑" pitchFamily="34" charset="-122"/>
                <a:ea typeface="微软雅黑" pitchFamily="34" charset="-122"/>
              </a:defRPr>
            </a:lvl8pPr>
            <a:lvl9pPr marL="1828800" algn="l" rtl="0" fontAlgn="base">
              <a:spcBef>
                <a:spcPct val="0"/>
              </a:spcBef>
              <a:spcAft>
                <a:spcPct val="0"/>
              </a:spcAft>
              <a:defRPr sz="2800" b="1">
                <a:solidFill>
                  <a:srgbClr val="1081C4"/>
                </a:solidFill>
                <a:latin typeface="微软雅黑" pitchFamily="34" charset="-122"/>
                <a:ea typeface="微软雅黑" pitchFamily="34" charset="-122"/>
              </a:defRPr>
            </a:lvl9pPr>
          </a:lstStyle>
          <a:p>
            <a:r>
              <a:rPr lang="en-US" altLang="zh-CN" sz="2300" dirty="0">
                <a:sym typeface="微软雅黑" pitchFamily="34" charset="-122"/>
              </a:rPr>
              <a:t>1</a:t>
            </a:r>
            <a:r>
              <a:rPr lang="zh-CN" altLang="en-US" sz="2300" dirty="0" smtClean="0">
                <a:sym typeface="微软雅黑" pitchFamily="34" charset="-122"/>
              </a:rPr>
              <a:t>、</a:t>
            </a:r>
            <a:r>
              <a:rPr lang="zh-CN" altLang="en-US" sz="2300" dirty="0">
                <a:sym typeface="微软雅黑" pitchFamily="34" charset="-122"/>
              </a:rPr>
              <a:t>概况</a:t>
            </a:r>
            <a:endParaRPr lang="zh-CN" altLang="en-US" sz="2300" dirty="0"/>
          </a:p>
        </p:txBody>
      </p:sp>
      <p:sp>
        <p:nvSpPr>
          <p:cNvPr id="17" name="矩形 16"/>
          <p:cNvSpPr/>
          <p:nvPr/>
        </p:nvSpPr>
        <p:spPr>
          <a:xfrm>
            <a:off x="9562704" y="1977100"/>
            <a:ext cx="2354831" cy="2293913"/>
          </a:xfrm>
          <a:prstGeom prst="rect">
            <a:avLst/>
          </a:prstGeom>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103" tIns="45551" rIns="91103" bIns="45551" anchor="ctr"/>
          <a:lstStyle/>
          <a:p>
            <a:pPr eaLnBrk="1" hangingPunct="1">
              <a:defRPr/>
            </a:pPr>
            <a:r>
              <a:rPr lang="zh-CN" altLang="en-US" sz="2000" dirty="0">
                <a:solidFill>
                  <a:schemeClr val="bg1"/>
                </a:solidFill>
                <a:latin typeface="微软雅黑" panose="020B0503020204020204" pitchFamily="34" charset="-122"/>
                <a:ea typeface="微软雅黑" panose="020B0503020204020204" pitchFamily="34" charset="-122"/>
              </a:rPr>
              <a:t>电子文件比例占项目档案的</a:t>
            </a:r>
            <a:r>
              <a:rPr lang="en-US" altLang="zh-CN" sz="2000" dirty="0">
                <a:solidFill>
                  <a:schemeClr val="bg1"/>
                </a:solidFill>
                <a:latin typeface="微软雅黑" panose="020B0503020204020204" pitchFamily="34" charset="-122"/>
                <a:ea typeface="微软雅黑" panose="020B0503020204020204" pitchFamily="34" charset="-122"/>
              </a:rPr>
              <a:t>60%-80%</a:t>
            </a:r>
            <a:r>
              <a:rPr lang="zh-CN" altLang="en-US" sz="2000" dirty="0">
                <a:solidFill>
                  <a:schemeClr val="bg1"/>
                </a:solidFill>
                <a:latin typeface="微软雅黑" panose="020B0503020204020204" pitchFamily="34" charset="-122"/>
                <a:ea typeface="微软雅黑" panose="020B0503020204020204" pitchFamily="34" charset="-122"/>
              </a:rPr>
              <a:t>，数量</a:t>
            </a:r>
            <a:r>
              <a:rPr lang="zh-CN" altLang="en-US" sz="2000" dirty="0" smtClean="0">
                <a:solidFill>
                  <a:schemeClr val="bg1"/>
                </a:solidFill>
                <a:latin typeface="微软雅黑" panose="020B0503020204020204" pitchFamily="34" charset="-122"/>
                <a:ea typeface="微软雅黑" panose="020B0503020204020204" pitchFamily="34" charset="-122"/>
              </a:rPr>
              <a:t>巨大。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8965207" y="5436513"/>
            <a:ext cx="1005403" cy="584775"/>
          </a:xfrm>
          <a:prstGeom prst="rect">
            <a:avLst/>
          </a:prstGeom>
          <a:noFill/>
        </p:spPr>
        <p:txBody>
          <a:bodyPr wrap="none" rtlCol="0">
            <a:spAutoFit/>
          </a:bodyPr>
          <a:lstStyle/>
          <a:p>
            <a:r>
              <a:rPr lang="zh-CN" altLang="en-US" sz="3200" b="1" dirty="0">
                <a:solidFill>
                  <a:srgbClr val="FF0000"/>
                </a:solidFill>
                <a:latin typeface="微软雅黑" panose="020B0503020204020204" pitchFamily="34" charset="-122"/>
                <a:ea typeface="微软雅黑" panose="020B0503020204020204" pitchFamily="34" charset="-122"/>
              </a:rPr>
              <a:t>现状</a:t>
            </a:r>
          </a:p>
        </p:txBody>
      </p:sp>
      <p:sp>
        <p:nvSpPr>
          <p:cNvPr id="18" name="TextBox 17"/>
          <p:cNvSpPr txBox="1"/>
          <p:nvPr/>
        </p:nvSpPr>
        <p:spPr>
          <a:xfrm>
            <a:off x="2234317" y="5406342"/>
            <a:ext cx="1005403" cy="584775"/>
          </a:xfrm>
          <a:prstGeom prst="rect">
            <a:avLst/>
          </a:prstGeom>
          <a:noFill/>
        </p:spPr>
        <p:txBody>
          <a:bodyPr wrap="none" rtlCol="0">
            <a:spAutoFit/>
          </a:bodyPr>
          <a:lstStyle/>
          <a:p>
            <a:r>
              <a:rPr lang="zh-CN" altLang="en-US" sz="3200" b="1" dirty="0">
                <a:solidFill>
                  <a:srgbClr val="FF0000"/>
                </a:solidFill>
                <a:latin typeface="微软雅黑" panose="020B0503020204020204" pitchFamily="34" charset="-122"/>
                <a:ea typeface="微软雅黑" panose="020B0503020204020204" pitchFamily="34" charset="-122"/>
              </a:rPr>
              <a:t>现状</a:t>
            </a:r>
          </a:p>
        </p:txBody>
      </p:sp>
      <p:sp>
        <p:nvSpPr>
          <p:cNvPr id="5" name="上箭头 4"/>
          <p:cNvSpPr/>
          <p:nvPr/>
        </p:nvSpPr>
        <p:spPr>
          <a:xfrm>
            <a:off x="2534938" y="4468760"/>
            <a:ext cx="484632" cy="80079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上箭头 18"/>
          <p:cNvSpPr/>
          <p:nvPr/>
        </p:nvSpPr>
        <p:spPr>
          <a:xfrm>
            <a:off x="9181231" y="4468759"/>
            <a:ext cx="484632" cy="80079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73670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29463" y="330872"/>
            <a:ext cx="11967753" cy="7060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03" tIns="45551" rIns="91103" bIns="45551"/>
          <a:lstStyle>
            <a:lvl1pPr marL="917575" indent="-917575" algn="ctr" rtl="0" eaLnBrk="0" fontAlgn="base" hangingPunct="0">
              <a:spcBef>
                <a:spcPct val="0"/>
              </a:spcBef>
              <a:spcAft>
                <a:spcPct val="0"/>
              </a:spcAft>
              <a:defRPr sz="4400">
                <a:solidFill>
                  <a:schemeClr val="tx2"/>
                </a:solidFill>
                <a:latin typeface="+mj-lt"/>
                <a:ea typeface="+mj-ea"/>
                <a:cs typeface="+mj-cs"/>
                <a:sym typeface="Arial" pitchFamily="34" charset="0"/>
              </a:defRPr>
            </a:lvl1pPr>
            <a:lvl2pPr marL="9175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2pPr>
            <a:lvl3pPr marL="9175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3pPr>
            <a:lvl4pPr marL="9175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4pPr>
            <a:lvl5pPr marL="9175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5pPr>
            <a:lvl6pPr marL="13747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6pPr>
            <a:lvl7pPr marL="18319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7pPr>
            <a:lvl8pPr marL="22891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8pPr>
            <a:lvl9pPr marL="27463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9pPr>
          </a:lstStyle>
          <a:p>
            <a:pPr marL="0" indent="0" algn="l">
              <a:defRPr/>
            </a:pPr>
            <a:r>
              <a:rPr lang="en-US" altLang="zh-CN" sz="2300" b="1" kern="0" dirty="0">
                <a:solidFill>
                  <a:srgbClr val="1081C4"/>
                </a:solidFill>
                <a:latin typeface="微软雅黑" pitchFamily="34" charset="-122"/>
                <a:ea typeface="微软雅黑" pitchFamily="34" charset="-122"/>
                <a:sym typeface="微软雅黑" pitchFamily="34" charset="-122"/>
              </a:rPr>
              <a:t>2</a:t>
            </a:r>
            <a:r>
              <a:rPr lang="zh-CN" altLang="en-US" sz="2300" b="1" kern="0" dirty="0" smtClean="0">
                <a:solidFill>
                  <a:srgbClr val="1081C4"/>
                </a:solidFill>
                <a:latin typeface="微软雅黑" pitchFamily="34" charset="-122"/>
                <a:ea typeface="微软雅黑" pitchFamily="34" charset="-122"/>
                <a:sym typeface="微软雅黑" pitchFamily="34" charset="-122"/>
              </a:rPr>
              <a:t>、目标</a:t>
            </a:r>
            <a:endParaRPr lang="zh-CN" altLang="en-US" sz="2300" b="1" kern="0" dirty="0">
              <a:solidFill>
                <a:srgbClr val="1081C4"/>
              </a:solidFill>
            </a:endParaRPr>
          </a:p>
        </p:txBody>
      </p:sp>
      <p:sp>
        <p:nvSpPr>
          <p:cNvPr id="19459" name="Rectangle 2"/>
          <p:cNvSpPr>
            <a:spLocks noChangeArrowheads="1"/>
          </p:cNvSpPr>
          <p:nvPr/>
        </p:nvSpPr>
        <p:spPr bwMode="auto">
          <a:xfrm>
            <a:off x="0" y="836712"/>
            <a:ext cx="12169775" cy="5728114"/>
          </a:xfrm>
          <a:prstGeom prst="rect">
            <a:avLst/>
          </a:prstGeom>
          <a:ln/>
        </p:spPr>
        <p:style>
          <a:lnRef idx="1">
            <a:schemeClr val="accent3"/>
          </a:lnRef>
          <a:fillRef idx="2">
            <a:schemeClr val="accent3"/>
          </a:fillRef>
          <a:effectRef idx="1">
            <a:schemeClr val="accent3"/>
          </a:effectRef>
          <a:fontRef idx="minor">
            <a:schemeClr val="dk1"/>
          </a:fontRef>
        </p:style>
        <p:txBody>
          <a:bodyPr lIns="91103" tIns="67519" rIns="91103" bIns="0"/>
          <a:lstStyle/>
          <a:p>
            <a:pPr>
              <a:lnSpc>
                <a:spcPct val="150000"/>
              </a:lnSpc>
              <a:buSzPct val="100000"/>
            </a:pPr>
            <a:endParaRPr lang="zh-CN" altLang="en-US" sz="2000" dirty="0">
              <a:latin typeface="微软雅黑" pitchFamily="34" charset="-122"/>
              <a:ea typeface="微软雅黑" pitchFamily="34" charset="-122"/>
            </a:endParaRPr>
          </a:p>
        </p:txBody>
      </p:sp>
      <p:sp>
        <p:nvSpPr>
          <p:cNvPr id="5" name="灯片编号占位符 3"/>
          <p:cNvSpPr txBox="1">
            <a:spLocks noGrp="1" noChangeArrowheads="1"/>
          </p:cNvSpPr>
          <p:nvPr/>
        </p:nvSpPr>
        <p:spPr bwMode="auto">
          <a:xfrm>
            <a:off x="9103666" y="6564826"/>
            <a:ext cx="2840946" cy="2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33" tIns="45516" rIns="91033" bIns="45516"/>
          <a:lstStyle>
            <a:lvl1pPr>
              <a:defRPr sz="3600">
                <a:solidFill>
                  <a:schemeClr val="tx2"/>
                </a:solidFill>
                <a:latin typeface="微软雅黑" pitchFamily="34" charset="-122"/>
                <a:ea typeface="宋体" pitchFamily="2" charset="-122"/>
              </a:defRPr>
            </a:lvl1pPr>
            <a:lvl2pPr marL="742950" indent="-285750">
              <a:defRPr sz="3600">
                <a:solidFill>
                  <a:schemeClr val="tx2"/>
                </a:solidFill>
                <a:latin typeface="微软雅黑" pitchFamily="34" charset="-122"/>
                <a:ea typeface="宋体" pitchFamily="2" charset="-122"/>
              </a:defRPr>
            </a:lvl2pPr>
            <a:lvl3pPr marL="1143000" indent="-228600">
              <a:defRPr sz="3600">
                <a:solidFill>
                  <a:schemeClr val="tx2"/>
                </a:solidFill>
                <a:latin typeface="微软雅黑" pitchFamily="34" charset="-122"/>
                <a:ea typeface="宋体" pitchFamily="2" charset="-122"/>
              </a:defRPr>
            </a:lvl3pPr>
            <a:lvl4pPr marL="1600200" indent="-228600">
              <a:defRPr sz="3600">
                <a:solidFill>
                  <a:schemeClr val="tx2"/>
                </a:solidFill>
                <a:latin typeface="微软雅黑" pitchFamily="34" charset="-122"/>
                <a:ea typeface="宋体" pitchFamily="2" charset="-122"/>
              </a:defRPr>
            </a:lvl4pPr>
            <a:lvl5pPr marL="2057400" indent="-228600">
              <a:defRPr sz="3600">
                <a:solidFill>
                  <a:schemeClr val="tx2"/>
                </a:solidFill>
                <a:latin typeface="微软雅黑" pitchFamily="34" charset="-122"/>
                <a:ea typeface="宋体" pitchFamily="2"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pitchFamily="2" charset="-122"/>
              </a:defRPr>
            </a:lvl9pPr>
          </a:lstStyle>
          <a:p>
            <a:pPr algn="r" eaLnBrk="1" hangingPunct="1"/>
            <a:fld id="{19D4AE91-6C27-4727-A11A-BCF71D1BE4F1}" type="slidenum">
              <a:rPr lang="zh-CN" altLang="en-US" sz="1400">
                <a:solidFill>
                  <a:schemeClr val="tx1"/>
                </a:solidFill>
                <a:latin typeface="Arial" charset="0"/>
                <a:sym typeface="Arial" charset="0"/>
              </a:rPr>
              <a:pPr algn="r" eaLnBrk="1" hangingPunct="1"/>
              <a:t>5</a:t>
            </a:fld>
            <a:endParaRPr lang="en-US" altLang="zh-CN" sz="1700">
              <a:ea typeface="微软雅黑" pitchFamily="34" charset="-122"/>
              <a:sym typeface="Arial" charset="0"/>
            </a:endParaRPr>
          </a:p>
        </p:txBody>
      </p:sp>
      <p:graphicFrame>
        <p:nvGraphicFramePr>
          <p:cNvPr id="4" name="图示 3"/>
          <p:cNvGraphicFramePr/>
          <p:nvPr>
            <p:extLst>
              <p:ext uri="{D42A27DB-BD31-4B8C-83A1-F6EECF244321}">
                <p14:modId xmlns:p14="http://schemas.microsoft.com/office/powerpoint/2010/main" val="376178578"/>
              </p:ext>
            </p:extLst>
          </p:nvPr>
        </p:nvGraphicFramePr>
        <p:xfrm>
          <a:off x="29463" y="729376"/>
          <a:ext cx="11967753" cy="608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矩形 5"/>
          <p:cNvSpPr/>
          <p:nvPr/>
        </p:nvSpPr>
        <p:spPr>
          <a:xfrm>
            <a:off x="396255" y="1117193"/>
            <a:ext cx="612668" cy="1015663"/>
          </a:xfrm>
          <a:prstGeom prst="rect">
            <a:avLst/>
          </a:prstGeom>
          <a:noFill/>
        </p:spPr>
        <p:txBody>
          <a:bodyPr wrap="none" lIns="91440" tIns="45720" rIns="91440" bIns="45720">
            <a:spAutoFit/>
          </a:bodyPr>
          <a:lstStyle/>
          <a:p>
            <a:pPr algn="ctr"/>
            <a:r>
              <a:rPr lang="en-US" altLang="zh-CN" sz="60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zh-CN" altLang="en-US" sz="6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矩形 7"/>
          <p:cNvSpPr/>
          <p:nvPr/>
        </p:nvSpPr>
        <p:spPr>
          <a:xfrm>
            <a:off x="972319" y="2492896"/>
            <a:ext cx="612668" cy="1015663"/>
          </a:xfrm>
          <a:prstGeom prst="rect">
            <a:avLst/>
          </a:prstGeom>
          <a:noFill/>
        </p:spPr>
        <p:txBody>
          <a:bodyPr wrap="none" lIns="91440" tIns="45720" rIns="91440" bIns="45720">
            <a:spAutoFit/>
          </a:bodyPr>
          <a:lstStyle/>
          <a:p>
            <a:pPr algn="ctr"/>
            <a:r>
              <a:rPr lang="en-US" altLang="zh-CN" sz="60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zh-CN" altLang="en-US" sz="6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9" name="矩形 8"/>
          <p:cNvSpPr/>
          <p:nvPr/>
        </p:nvSpPr>
        <p:spPr>
          <a:xfrm>
            <a:off x="972319" y="3948855"/>
            <a:ext cx="612668" cy="1015663"/>
          </a:xfrm>
          <a:prstGeom prst="rect">
            <a:avLst/>
          </a:prstGeom>
          <a:noFill/>
        </p:spPr>
        <p:txBody>
          <a:bodyPr wrap="none" lIns="91440" tIns="45720" rIns="91440" bIns="45720">
            <a:spAutoFit/>
          </a:bodyPr>
          <a:lstStyle/>
          <a:p>
            <a:pPr algn="ctr"/>
            <a:r>
              <a:rPr lang="en-US" altLang="zh-CN" sz="60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zh-CN" altLang="en-US" sz="6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 name="矩形 9"/>
          <p:cNvSpPr/>
          <p:nvPr/>
        </p:nvSpPr>
        <p:spPr>
          <a:xfrm>
            <a:off x="431659" y="5301208"/>
            <a:ext cx="612668" cy="1015663"/>
          </a:xfrm>
          <a:prstGeom prst="rect">
            <a:avLst/>
          </a:prstGeom>
          <a:noFill/>
        </p:spPr>
        <p:txBody>
          <a:bodyPr wrap="none" lIns="91440" tIns="45720" rIns="91440" bIns="45720">
            <a:spAutoFit/>
          </a:bodyPr>
          <a:lstStyle/>
          <a:p>
            <a:pPr algn="ctr"/>
            <a:r>
              <a:rPr lang="en-US" altLang="zh-CN" sz="60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zh-CN" altLang="en-US" sz="6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7422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txBox="1">
            <a:spLocks noGrp="1" noChangeArrowheads="1"/>
          </p:cNvSpPr>
          <p:nvPr/>
        </p:nvSpPr>
        <p:spPr bwMode="auto">
          <a:xfrm>
            <a:off x="9103660" y="6564826"/>
            <a:ext cx="2840946" cy="2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3" tIns="45542" rIns="91083" bIns="45542"/>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lgn="r" eaLnBrk="1" hangingPunct="1"/>
            <a:fld id="{A89C9CC8-B175-451B-A223-D305082FE644}" type="slidenum">
              <a:rPr lang="zh-CN" altLang="en-US" sz="1400">
                <a:solidFill>
                  <a:schemeClr val="tx1"/>
                </a:solidFill>
                <a:latin typeface="Arial" charset="0"/>
                <a:sym typeface="Arial" charset="0"/>
              </a:rPr>
              <a:pPr algn="r" eaLnBrk="1" hangingPunct="1"/>
              <a:t>6</a:t>
            </a:fld>
            <a:endParaRPr lang="en-US" altLang="zh-CN" sz="1700" dirty="0">
              <a:ea typeface="微软雅黑" pitchFamily="34" charset="-122"/>
              <a:sym typeface="Arial" charset="0"/>
            </a:endParaRPr>
          </a:p>
        </p:txBody>
      </p:sp>
      <p:sp>
        <p:nvSpPr>
          <p:cNvPr id="20483" name="标题 1"/>
          <p:cNvSpPr>
            <a:spLocks noGrp="1" noChangeArrowheads="1"/>
          </p:cNvSpPr>
          <p:nvPr>
            <p:ph type="title" idx="4294967295"/>
          </p:nvPr>
        </p:nvSpPr>
        <p:spPr bwMode="auto">
          <a:xfrm>
            <a:off x="1" y="188640"/>
            <a:ext cx="9216069" cy="7064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300" dirty="0" smtClean="0">
                <a:sym typeface="微软雅黑" pitchFamily="34" charset="-122"/>
              </a:rPr>
              <a:t>3</a:t>
            </a:r>
            <a:r>
              <a:rPr lang="zh-CN" altLang="en-US" sz="2300" dirty="0" smtClean="0">
                <a:sym typeface="微软雅黑" pitchFamily="34" charset="-122"/>
              </a:rPr>
              <a:t>、意义</a:t>
            </a:r>
            <a:endParaRPr lang="zh-CN" altLang="en-US" sz="2300" dirty="0"/>
          </a:p>
        </p:txBody>
      </p:sp>
      <p:sp>
        <p:nvSpPr>
          <p:cNvPr id="20484" name="Rectangle 2"/>
          <p:cNvSpPr>
            <a:spLocks noChangeArrowheads="1"/>
          </p:cNvSpPr>
          <p:nvPr/>
        </p:nvSpPr>
        <p:spPr bwMode="auto">
          <a:xfrm>
            <a:off x="1" y="836712"/>
            <a:ext cx="12169775" cy="5728114"/>
          </a:xfrm>
          <a:prstGeom prst="rect">
            <a:avLst/>
          </a:prstGeom>
          <a:ln/>
        </p:spPr>
        <p:style>
          <a:lnRef idx="1">
            <a:schemeClr val="accent3"/>
          </a:lnRef>
          <a:fillRef idx="2">
            <a:schemeClr val="accent3"/>
          </a:fillRef>
          <a:effectRef idx="1">
            <a:schemeClr val="accent3"/>
          </a:effectRef>
          <a:fontRef idx="minor">
            <a:schemeClr val="dk1"/>
          </a:fontRef>
        </p:style>
        <p:txBody>
          <a:bodyPr lIns="91103" tIns="67519" rIns="91103" bIns="0"/>
          <a:lstStyle/>
          <a:p>
            <a:pPr>
              <a:lnSpc>
                <a:spcPct val="150000"/>
              </a:lnSpc>
              <a:buSzPct val="100000"/>
            </a:pPr>
            <a:endParaRPr lang="zh-CN" altLang="en-US" sz="2000" dirty="0" smtClean="0">
              <a:latin typeface="微软雅黑" pitchFamily="34" charset="-122"/>
              <a:ea typeface="微软雅黑" pitchFamily="34" charset="-122"/>
            </a:endParaRPr>
          </a:p>
          <a:p>
            <a:pPr>
              <a:lnSpc>
                <a:spcPct val="150000"/>
              </a:lnSpc>
              <a:buSzPct val="100000"/>
            </a:pPr>
            <a:endParaRPr lang="zh-CN" altLang="en-US" sz="2000" dirty="0">
              <a:solidFill>
                <a:schemeClr val="dk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3318650040"/>
              </p:ext>
            </p:extLst>
          </p:nvPr>
        </p:nvGraphicFramePr>
        <p:xfrm>
          <a:off x="108223" y="895080"/>
          <a:ext cx="12061553" cy="5669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4969660"/>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txBox="1">
            <a:spLocks noGrp="1" noChangeArrowheads="1"/>
          </p:cNvSpPr>
          <p:nvPr/>
        </p:nvSpPr>
        <p:spPr bwMode="auto">
          <a:xfrm>
            <a:off x="9103660" y="6564826"/>
            <a:ext cx="2840946" cy="2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3" tIns="45542" rIns="91083" bIns="45542"/>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lgn="r" eaLnBrk="1" hangingPunct="1"/>
            <a:fld id="{A89C9CC8-B175-451B-A223-D305082FE644}" type="slidenum">
              <a:rPr lang="zh-CN" altLang="en-US" sz="1400">
                <a:solidFill>
                  <a:schemeClr val="tx1"/>
                </a:solidFill>
                <a:latin typeface="Arial" charset="0"/>
                <a:sym typeface="Arial" charset="0"/>
              </a:rPr>
              <a:pPr algn="r" eaLnBrk="1" hangingPunct="1"/>
              <a:t>7</a:t>
            </a:fld>
            <a:endParaRPr lang="en-US" altLang="zh-CN" sz="1700" dirty="0">
              <a:ea typeface="微软雅黑" pitchFamily="34" charset="-122"/>
              <a:sym typeface="Arial" charset="0"/>
            </a:endParaRPr>
          </a:p>
        </p:txBody>
      </p:sp>
      <p:sp>
        <p:nvSpPr>
          <p:cNvPr id="20483" name="标题 1"/>
          <p:cNvSpPr>
            <a:spLocks noGrp="1" noChangeArrowheads="1"/>
          </p:cNvSpPr>
          <p:nvPr>
            <p:ph type="title" idx="4294967295"/>
          </p:nvPr>
        </p:nvSpPr>
        <p:spPr bwMode="auto">
          <a:xfrm>
            <a:off x="1" y="188640"/>
            <a:ext cx="9216069" cy="7064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300" dirty="0" smtClean="0">
                <a:sym typeface="微软雅黑" pitchFamily="34" charset="-122"/>
              </a:rPr>
              <a:t>3</a:t>
            </a:r>
            <a:r>
              <a:rPr lang="zh-CN" altLang="en-US" sz="2300" dirty="0" smtClean="0">
                <a:sym typeface="微软雅黑" pitchFamily="34" charset="-122"/>
              </a:rPr>
              <a:t>、意义</a:t>
            </a:r>
            <a:endParaRPr lang="zh-CN" altLang="en-US" sz="2300" dirty="0"/>
          </a:p>
        </p:txBody>
      </p:sp>
      <p:sp>
        <p:nvSpPr>
          <p:cNvPr id="20484" name="Rectangle 2"/>
          <p:cNvSpPr>
            <a:spLocks noChangeArrowheads="1"/>
          </p:cNvSpPr>
          <p:nvPr/>
        </p:nvSpPr>
        <p:spPr bwMode="auto">
          <a:xfrm>
            <a:off x="1" y="836712"/>
            <a:ext cx="12169775" cy="5728114"/>
          </a:xfrm>
          <a:prstGeom prst="rect">
            <a:avLst/>
          </a:prstGeom>
          <a:ln/>
        </p:spPr>
        <p:style>
          <a:lnRef idx="1">
            <a:schemeClr val="accent3"/>
          </a:lnRef>
          <a:fillRef idx="2">
            <a:schemeClr val="accent3"/>
          </a:fillRef>
          <a:effectRef idx="1">
            <a:schemeClr val="accent3"/>
          </a:effectRef>
          <a:fontRef idx="minor">
            <a:schemeClr val="dk1"/>
          </a:fontRef>
        </p:style>
        <p:txBody>
          <a:bodyPr lIns="91103" tIns="67519" rIns="91103" bIns="0"/>
          <a:lstStyle/>
          <a:p>
            <a:pPr>
              <a:lnSpc>
                <a:spcPct val="150000"/>
              </a:lnSpc>
              <a:buSzPct val="100000"/>
            </a:pPr>
            <a:endParaRPr lang="zh-CN" altLang="en-US" sz="2000" dirty="0" smtClean="0">
              <a:latin typeface="微软雅黑" pitchFamily="34" charset="-122"/>
              <a:ea typeface="微软雅黑" pitchFamily="34" charset="-122"/>
            </a:endParaRPr>
          </a:p>
          <a:p>
            <a:pPr>
              <a:lnSpc>
                <a:spcPct val="150000"/>
              </a:lnSpc>
              <a:buSzPct val="100000"/>
            </a:pPr>
            <a:endParaRPr lang="zh-CN" altLang="en-US" sz="2000" dirty="0">
              <a:solidFill>
                <a:schemeClr val="dk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2205601660"/>
              </p:ext>
            </p:extLst>
          </p:nvPr>
        </p:nvGraphicFramePr>
        <p:xfrm>
          <a:off x="108223" y="895080"/>
          <a:ext cx="11836383" cy="5408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3646826"/>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txBox="1">
            <a:spLocks noGrp="1" noChangeArrowheads="1"/>
          </p:cNvSpPr>
          <p:nvPr/>
        </p:nvSpPr>
        <p:spPr bwMode="auto">
          <a:xfrm>
            <a:off x="9103660" y="6564826"/>
            <a:ext cx="2840946" cy="2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3" tIns="45542" rIns="91083" bIns="45542"/>
          <a:lstStyle>
            <a:lvl1pPr>
              <a:defRPr sz="3600">
                <a:solidFill>
                  <a:schemeClr val="tx2"/>
                </a:solidFill>
                <a:latin typeface="微软雅黑" pitchFamily="34" charset="-122"/>
                <a:ea typeface="宋体" charset="-122"/>
              </a:defRPr>
            </a:lvl1pPr>
            <a:lvl2pPr marL="742950" indent="-285750">
              <a:defRPr sz="3600">
                <a:solidFill>
                  <a:schemeClr val="tx2"/>
                </a:solidFill>
                <a:latin typeface="微软雅黑" pitchFamily="34" charset="-122"/>
                <a:ea typeface="宋体" charset="-122"/>
              </a:defRPr>
            </a:lvl2pPr>
            <a:lvl3pPr marL="1143000" indent="-228600">
              <a:defRPr sz="3600">
                <a:solidFill>
                  <a:schemeClr val="tx2"/>
                </a:solidFill>
                <a:latin typeface="微软雅黑" pitchFamily="34" charset="-122"/>
                <a:ea typeface="宋体" charset="-122"/>
              </a:defRPr>
            </a:lvl3pPr>
            <a:lvl4pPr marL="1600200" indent="-228600">
              <a:defRPr sz="3600">
                <a:solidFill>
                  <a:schemeClr val="tx2"/>
                </a:solidFill>
                <a:latin typeface="微软雅黑" pitchFamily="34" charset="-122"/>
                <a:ea typeface="宋体" charset="-122"/>
              </a:defRPr>
            </a:lvl4pPr>
            <a:lvl5pPr marL="2057400" indent="-228600">
              <a:defRPr sz="3600">
                <a:solidFill>
                  <a:schemeClr val="tx2"/>
                </a:solidFill>
                <a:latin typeface="微软雅黑" pitchFamily="34" charset="-122"/>
                <a:ea typeface="宋体" charset="-122"/>
              </a:defRPr>
            </a:lvl5pPr>
            <a:lvl6pPr marL="25146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6pPr>
            <a:lvl7pPr marL="29718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7pPr>
            <a:lvl8pPr marL="34290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8pPr>
            <a:lvl9pPr marL="3886200" indent="-228600" eaLnBrk="0" fontAlgn="base" hangingPunct="0">
              <a:spcBef>
                <a:spcPct val="0"/>
              </a:spcBef>
              <a:spcAft>
                <a:spcPct val="0"/>
              </a:spcAft>
              <a:buFont typeface="Arial" charset="0"/>
              <a:defRPr sz="3600">
                <a:solidFill>
                  <a:schemeClr val="tx2"/>
                </a:solidFill>
                <a:latin typeface="微软雅黑" pitchFamily="34" charset="-122"/>
                <a:ea typeface="宋体" charset="-122"/>
              </a:defRPr>
            </a:lvl9pPr>
          </a:lstStyle>
          <a:p>
            <a:pPr algn="r" eaLnBrk="1" hangingPunct="1"/>
            <a:fld id="{A89C9CC8-B175-451B-A223-D305082FE644}" type="slidenum">
              <a:rPr lang="zh-CN" altLang="en-US" sz="1400">
                <a:solidFill>
                  <a:schemeClr val="tx1"/>
                </a:solidFill>
                <a:latin typeface="Arial" charset="0"/>
                <a:sym typeface="Arial" charset="0"/>
              </a:rPr>
              <a:pPr algn="r" eaLnBrk="1" hangingPunct="1"/>
              <a:t>8</a:t>
            </a:fld>
            <a:endParaRPr lang="en-US" altLang="zh-CN" sz="1700" dirty="0">
              <a:ea typeface="微软雅黑" pitchFamily="34" charset="-122"/>
              <a:sym typeface="Arial" charset="0"/>
            </a:endParaRPr>
          </a:p>
        </p:txBody>
      </p:sp>
      <p:sp>
        <p:nvSpPr>
          <p:cNvPr id="20484" name="Rectangle 2"/>
          <p:cNvSpPr>
            <a:spLocks noChangeArrowheads="1"/>
          </p:cNvSpPr>
          <p:nvPr/>
        </p:nvSpPr>
        <p:spPr bwMode="auto">
          <a:xfrm>
            <a:off x="1" y="836712"/>
            <a:ext cx="12169775" cy="5728114"/>
          </a:xfrm>
          <a:prstGeom prst="rect">
            <a:avLst/>
          </a:prstGeom>
          <a:ln/>
        </p:spPr>
        <p:style>
          <a:lnRef idx="1">
            <a:schemeClr val="accent3"/>
          </a:lnRef>
          <a:fillRef idx="2">
            <a:schemeClr val="accent3"/>
          </a:fillRef>
          <a:effectRef idx="1">
            <a:schemeClr val="accent3"/>
          </a:effectRef>
          <a:fontRef idx="minor">
            <a:schemeClr val="dk1"/>
          </a:fontRef>
        </p:style>
        <p:txBody>
          <a:bodyPr lIns="91103" tIns="67519" rIns="91103" bIns="0"/>
          <a:lstStyle/>
          <a:p>
            <a:pPr>
              <a:lnSpc>
                <a:spcPct val="150000"/>
              </a:lnSpc>
              <a:buSzPct val="100000"/>
            </a:pPr>
            <a:endParaRPr lang="en-US" altLang="zh-CN" sz="2000" dirty="0" smtClean="0">
              <a:latin typeface="微软雅黑" pitchFamily="34" charset="-122"/>
              <a:ea typeface="微软雅黑" pitchFamily="34" charset="-122"/>
            </a:endParaRPr>
          </a:p>
        </p:txBody>
      </p:sp>
      <p:sp>
        <p:nvSpPr>
          <p:cNvPr id="6" name="标题 1"/>
          <p:cNvSpPr txBox="1">
            <a:spLocks noChangeArrowheads="1"/>
          </p:cNvSpPr>
          <p:nvPr/>
        </p:nvSpPr>
        <p:spPr bwMode="auto">
          <a:xfrm>
            <a:off x="29463" y="274664"/>
            <a:ext cx="10894505" cy="7060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20" tIns="45560" rIns="91120" bIns="45560"/>
          <a:lstStyle>
            <a:lvl1pPr marL="917575" indent="-917575" algn="ctr" rtl="0" eaLnBrk="0" fontAlgn="base" hangingPunct="0">
              <a:spcBef>
                <a:spcPct val="0"/>
              </a:spcBef>
              <a:spcAft>
                <a:spcPct val="0"/>
              </a:spcAft>
              <a:defRPr sz="4400">
                <a:solidFill>
                  <a:schemeClr val="tx2"/>
                </a:solidFill>
                <a:latin typeface="+mj-lt"/>
                <a:ea typeface="+mj-ea"/>
                <a:cs typeface="+mj-cs"/>
                <a:sym typeface="Arial" pitchFamily="34" charset="0"/>
              </a:defRPr>
            </a:lvl1pPr>
            <a:lvl2pPr marL="9175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2pPr>
            <a:lvl3pPr marL="9175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3pPr>
            <a:lvl4pPr marL="9175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4pPr>
            <a:lvl5pPr marL="9175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5pPr>
            <a:lvl6pPr marL="13747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6pPr>
            <a:lvl7pPr marL="18319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7pPr>
            <a:lvl8pPr marL="22891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8pPr>
            <a:lvl9pPr marL="2746375" indent="-917575" algn="ctr"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9pPr>
          </a:lstStyle>
          <a:p>
            <a:pPr marL="0" indent="0" algn="l">
              <a:defRPr/>
            </a:pPr>
            <a:r>
              <a:rPr lang="zh-CN" altLang="en-US" sz="2400" b="1" kern="0" dirty="0" smtClean="0">
                <a:solidFill>
                  <a:srgbClr val="1081C4"/>
                </a:solidFill>
                <a:ea typeface="微软雅黑" pitchFamily="34" charset="-122"/>
                <a:sym typeface="微软雅黑" pitchFamily="34" charset="-122"/>
              </a:rPr>
              <a:t> “单套制”和“双套制”方案</a:t>
            </a:r>
            <a:endParaRPr lang="zh-CN" altLang="en-US" sz="2400" b="1" kern="0" dirty="0">
              <a:solidFill>
                <a:srgbClr val="1081C4"/>
              </a:solidFill>
              <a:ea typeface="微软雅黑" pitchFamily="34" charset="-122"/>
              <a:sym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135398593"/>
              </p:ext>
            </p:extLst>
          </p:nvPr>
        </p:nvGraphicFramePr>
        <p:xfrm>
          <a:off x="29465" y="978605"/>
          <a:ext cx="12104095" cy="5928360"/>
        </p:xfrm>
        <a:graphic>
          <a:graphicData uri="http://schemas.openxmlformats.org/drawingml/2006/table">
            <a:tbl>
              <a:tblPr firstRow="1" bandRow="1">
                <a:tableStyleId>{5C22544A-7EE6-4342-B048-85BDC9FD1C3A}</a:tableStyleId>
              </a:tblPr>
              <a:tblGrid>
                <a:gridCol w="1302894"/>
                <a:gridCol w="5175758"/>
                <a:gridCol w="5625443"/>
              </a:tblGrid>
              <a:tr h="0">
                <a:tc>
                  <a:txBody>
                    <a:bodyPr/>
                    <a:lstStyle/>
                    <a:p>
                      <a:endParaRPr lang="zh-CN" altLang="en-US" dirty="0"/>
                    </a:p>
                  </a:txBody>
                  <a:tcPr/>
                </a:tc>
                <a:tc>
                  <a:txBody>
                    <a:bodyPr/>
                    <a:lstStyle/>
                    <a:p>
                      <a:pPr algn="ctr"/>
                      <a:r>
                        <a:rPr lang="zh-CN" altLang="en-US" sz="2400" dirty="0" smtClean="0"/>
                        <a:t>单套制</a:t>
                      </a:r>
                      <a:endParaRPr lang="zh-CN" altLang="en-US" sz="2400" dirty="0"/>
                    </a:p>
                  </a:txBody>
                  <a:tcPr/>
                </a:tc>
                <a:tc>
                  <a:txBody>
                    <a:bodyPr/>
                    <a:lstStyle/>
                    <a:p>
                      <a:pPr algn="ctr"/>
                      <a:r>
                        <a:rPr lang="zh-CN" altLang="en-US" sz="2400" dirty="0" smtClean="0"/>
                        <a:t>双套制</a:t>
                      </a:r>
                      <a:endParaRPr lang="zh-CN" altLang="en-US" sz="2400" dirty="0"/>
                    </a:p>
                  </a:txBody>
                  <a:tcPr/>
                </a:tc>
              </a:tr>
              <a:tr h="370840">
                <a:tc>
                  <a:txBody>
                    <a:bodyPr/>
                    <a:lstStyle/>
                    <a:p>
                      <a:pPr algn="ctr"/>
                      <a:r>
                        <a:rPr lang="zh-CN" altLang="en-US" sz="2000" b="1" kern="1200" dirty="0" smtClean="0">
                          <a:solidFill>
                            <a:schemeClr val="dk1"/>
                          </a:solidFill>
                          <a:latin typeface="微软雅黑" pitchFamily="34" charset="-122"/>
                          <a:ea typeface="微软雅黑" pitchFamily="34" charset="-122"/>
                          <a:cs typeface="+mn-cs"/>
                        </a:rPr>
                        <a:t>组成</a:t>
                      </a:r>
                      <a:endParaRPr lang="zh-CN" altLang="en-US" sz="2000" b="1" kern="1200" dirty="0">
                        <a:solidFill>
                          <a:schemeClr val="dk1"/>
                        </a:solidFill>
                        <a:latin typeface="微软雅黑" pitchFamily="34" charset="-122"/>
                        <a:ea typeface="微软雅黑" pitchFamily="34" charset="-122"/>
                        <a:cs typeface="+mn-cs"/>
                      </a:endParaRPr>
                    </a:p>
                  </a:txBody>
                  <a:tcPr anchor="ctr"/>
                </a:tc>
                <a:tc>
                  <a:txBody>
                    <a:bodyPr/>
                    <a:lstStyle/>
                    <a:p>
                      <a:pPr>
                        <a:lnSpc>
                          <a:spcPct val="150000"/>
                        </a:lnSpc>
                        <a:buSzPct val="100000"/>
                      </a:pPr>
                      <a:r>
                        <a:rPr lang="zh-CN" altLang="en-US" sz="1800" dirty="0" smtClean="0">
                          <a:latin typeface="微软雅黑" pitchFamily="34" charset="-122"/>
                          <a:ea typeface="微软雅黑" pitchFamily="34" charset="-122"/>
                        </a:rPr>
                        <a:t>由电子档案和纸质档案两部分组成。</a:t>
                      </a:r>
                    </a:p>
                    <a:p>
                      <a:pPr marL="342900" indent="-342900">
                        <a:lnSpc>
                          <a:spcPct val="150000"/>
                        </a:lnSpc>
                        <a:buSzPct val="100000"/>
                        <a:buFont typeface="Arial" panose="020B0604020202020204" pitchFamily="34" charset="0"/>
                        <a:buChar char="•"/>
                      </a:pPr>
                      <a:r>
                        <a:rPr lang="zh-CN" altLang="en-US" sz="1800" dirty="0" smtClean="0">
                          <a:latin typeface="微软雅黑" pitchFamily="34" charset="-122"/>
                          <a:ea typeface="微软雅黑" pitchFamily="34" charset="-122"/>
                        </a:rPr>
                        <a:t>电子档案组成：使用数字证书进行可靠电子签名的电子文件。</a:t>
                      </a:r>
                    </a:p>
                    <a:p>
                      <a:pPr marL="342900" indent="-342900">
                        <a:lnSpc>
                          <a:spcPct val="150000"/>
                        </a:lnSpc>
                        <a:buSzPct val="100000"/>
                        <a:buFont typeface="Arial" panose="020B0604020202020204" pitchFamily="34" charset="0"/>
                        <a:buChar char="•"/>
                      </a:pPr>
                      <a:r>
                        <a:rPr lang="zh-CN" altLang="en-US" sz="1800" dirty="0" smtClean="0">
                          <a:latin typeface="微软雅黑" pitchFamily="34" charset="-122"/>
                          <a:ea typeface="微软雅黑" pitchFamily="34" charset="-122"/>
                        </a:rPr>
                        <a:t>纸质档案组成：除电子档案外的纸质文件。</a:t>
                      </a:r>
                      <a:endParaRPr lang="en-US" altLang="zh-CN" sz="1800" dirty="0" smtClean="0">
                        <a:latin typeface="微软雅黑" pitchFamily="34" charset="-122"/>
                        <a:ea typeface="微软雅黑" pitchFamily="34" charset="-122"/>
                      </a:endParaRPr>
                    </a:p>
                    <a:p>
                      <a:endParaRPr lang="zh-CN" altLang="en-US" dirty="0"/>
                    </a:p>
                  </a:txBody>
                  <a:tcPr/>
                </a:tc>
                <a:tc>
                  <a:txBody>
                    <a:bodyPr/>
                    <a:lstStyle/>
                    <a:p>
                      <a:pPr marL="0" marR="0" indent="0" algn="l" defTabSz="914226" rtl="0" eaLnBrk="1" fontAlgn="auto" latinLnBrk="0" hangingPunct="1">
                        <a:lnSpc>
                          <a:spcPct val="150000"/>
                        </a:lnSpc>
                        <a:spcBef>
                          <a:spcPts val="0"/>
                        </a:spcBef>
                        <a:spcAft>
                          <a:spcPts val="0"/>
                        </a:spcAft>
                        <a:buClrTx/>
                        <a:buSzPct val="100000"/>
                        <a:buFontTx/>
                        <a:buNone/>
                        <a:tabLst/>
                        <a:defRPr/>
                      </a:pPr>
                      <a:r>
                        <a:rPr lang="zh-CN" altLang="en-US" sz="1800" dirty="0" smtClean="0">
                          <a:latin typeface="微软雅黑" pitchFamily="34" charset="-122"/>
                          <a:ea typeface="微软雅黑" pitchFamily="34" charset="-122"/>
                        </a:rPr>
                        <a:t>由电子档案和纸质档案两部分组成。</a:t>
                      </a:r>
                    </a:p>
                    <a:p>
                      <a:pPr marL="342900" indent="-342900">
                        <a:lnSpc>
                          <a:spcPct val="150000"/>
                        </a:lnSpc>
                        <a:buSzPct val="100000"/>
                        <a:buFont typeface="Arial" panose="020B0604020202020204" pitchFamily="34" charset="0"/>
                        <a:buChar char="•"/>
                      </a:pPr>
                      <a:r>
                        <a:rPr lang="zh-CN" altLang="en-US" sz="1800" dirty="0" smtClean="0">
                          <a:latin typeface="微软雅黑" pitchFamily="34" charset="-122"/>
                          <a:ea typeface="微软雅黑" pitchFamily="34" charset="-122"/>
                        </a:rPr>
                        <a:t>电子档案组成：使用数字证书进行可靠电子签名的电子文件。</a:t>
                      </a:r>
                    </a:p>
                    <a:p>
                      <a:pPr marL="342900" indent="-342900">
                        <a:lnSpc>
                          <a:spcPct val="150000"/>
                        </a:lnSpc>
                        <a:buSzPct val="100000"/>
                        <a:buFont typeface="Arial" panose="020B0604020202020204" pitchFamily="34" charset="0"/>
                        <a:buChar char="•"/>
                      </a:pPr>
                      <a:r>
                        <a:rPr lang="zh-CN" altLang="en-US" sz="1800" dirty="0" smtClean="0">
                          <a:latin typeface="微软雅黑" pitchFamily="34" charset="-122"/>
                          <a:ea typeface="微软雅黑" pitchFamily="34" charset="-122"/>
                        </a:rPr>
                        <a:t>纸质档案组成：两部分，一是由电子档案打印而成的纸质文件，二是传统的纸质文件。</a:t>
                      </a:r>
                      <a:endParaRPr lang="en-US" altLang="zh-CN" sz="1800" dirty="0" smtClean="0">
                        <a:latin typeface="微软雅黑" pitchFamily="34" charset="-122"/>
                        <a:ea typeface="微软雅黑" pitchFamily="34" charset="-122"/>
                      </a:endParaRPr>
                    </a:p>
                    <a:p>
                      <a:endParaRPr lang="zh-CN" altLang="en-US" dirty="0"/>
                    </a:p>
                  </a:txBody>
                  <a:tcPr/>
                </a:tc>
              </a:tr>
              <a:tr h="370840">
                <a:tc>
                  <a:txBody>
                    <a:bodyPr/>
                    <a:lstStyle/>
                    <a:p>
                      <a:pPr marL="0" indent="0" algn="ctr" defTabSz="914226" rtl="0" eaLnBrk="1" latinLnBrk="0" hangingPunct="1">
                        <a:lnSpc>
                          <a:spcPct val="150000"/>
                        </a:lnSpc>
                        <a:buSzPct val="100000"/>
                        <a:buFont typeface="Arial" panose="020B0604020202020204" pitchFamily="34" charset="0"/>
                        <a:buNone/>
                      </a:pPr>
                      <a:r>
                        <a:rPr lang="zh-CN" altLang="en-US" sz="2000" b="1" kern="1200" dirty="0" smtClean="0">
                          <a:solidFill>
                            <a:schemeClr val="dk1"/>
                          </a:solidFill>
                          <a:latin typeface="微软雅黑" pitchFamily="34" charset="-122"/>
                          <a:ea typeface="微软雅黑" pitchFamily="34" charset="-122"/>
                          <a:cs typeface="+mn-cs"/>
                        </a:rPr>
                        <a:t>内容</a:t>
                      </a:r>
                      <a:endParaRPr lang="zh-CN" altLang="en-US" sz="2000" b="1" kern="1200" dirty="0">
                        <a:solidFill>
                          <a:schemeClr val="dk1"/>
                        </a:solidFill>
                        <a:latin typeface="微软雅黑" pitchFamily="34" charset="-122"/>
                        <a:ea typeface="微软雅黑" pitchFamily="34" charset="-122"/>
                        <a:cs typeface="+mn-cs"/>
                      </a:endParaRPr>
                    </a:p>
                  </a:txBody>
                  <a:tcPr anchor="ctr"/>
                </a:tc>
                <a:tc gridSpan="2">
                  <a:txBody>
                    <a:bodyPr/>
                    <a:lstStyle/>
                    <a:p>
                      <a:pPr marL="0" indent="0" algn="l">
                        <a:lnSpc>
                          <a:spcPct val="150000"/>
                        </a:lnSpc>
                        <a:buSzPct val="100000"/>
                        <a:buFont typeface="Arial" panose="020B0604020202020204" pitchFamily="34" charset="0"/>
                        <a:buNone/>
                      </a:pPr>
                      <a:r>
                        <a:rPr lang="zh-CN" altLang="en-US" sz="1800" dirty="0" smtClean="0">
                          <a:latin typeface="微软雅黑" pitchFamily="34" charset="-122"/>
                          <a:ea typeface="微软雅黑" pitchFamily="34" charset="-122"/>
                        </a:rPr>
                        <a:t>                        电子文件形成的全过程相关责任人须进行电子签名。</a:t>
                      </a:r>
                      <a:endParaRPr lang="en-US" altLang="zh-CN" sz="1800" dirty="0" smtClean="0">
                        <a:latin typeface="微软雅黑" pitchFamily="34" charset="-122"/>
                        <a:ea typeface="微软雅黑" pitchFamily="34" charset="-122"/>
                      </a:endParaRPr>
                    </a:p>
                    <a:p>
                      <a:pPr marL="0" indent="0" algn="l">
                        <a:lnSpc>
                          <a:spcPct val="150000"/>
                        </a:lnSpc>
                        <a:buSzPct val="100000"/>
                        <a:buFont typeface="Arial" panose="020B0604020202020204" pitchFamily="34" charset="0"/>
                        <a:buNone/>
                      </a:pPr>
                      <a:r>
                        <a:rPr lang="zh-CN" altLang="en-US" sz="1800" dirty="0" smtClean="0">
                          <a:latin typeface="微软雅黑" pitchFamily="34" charset="-122"/>
                          <a:ea typeface="微软雅黑" pitchFamily="34" charset="-122"/>
                        </a:rPr>
                        <a:t>                        整理归档阶段形成的电子案卷档案管理人员须进行电子签名。</a:t>
                      </a:r>
                      <a:endParaRPr lang="en-US" altLang="zh-CN" sz="1800" dirty="0" smtClean="0">
                        <a:latin typeface="微软雅黑" pitchFamily="34" charset="-122"/>
                        <a:ea typeface="微软雅黑" pitchFamily="34" charset="-122"/>
                      </a:endParaRPr>
                    </a:p>
                    <a:p>
                      <a:pPr marL="0" indent="0" algn="l">
                        <a:lnSpc>
                          <a:spcPct val="150000"/>
                        </a:lnSpc>
                        <a:buSzPct val="100000"/>
                        <a:buFont typeface="Arial" panose="020B0604020202020204" pitchFamily="34" charset="0"/>
                        <a:buNone/>
                      </a:pPr>
                      <a:r>
                        <a:rPr lang="zh-CN" altLang="en-US" sz="1800" dirty="0" smtClean="0">
                          <a:latin typeface="微软雅黑" pitchFamily="34" charset="-122"/>
                          <a:ea typeface="微软雅黑" pitchFamily="34" charset="-122"/>
                        </a:rPr>
                        <a:t>                        移交进馆阶段双方核验后进行电子签名确认。</a:t>
                      </a:r>
                      <a:endParaRPr lang="en-US" altLang="zh-CN" sz="1800" dirty="0" smtClean="0">
                        <a:latin typeface="微软雅黑" pitchFamily="34" charset="-122"/>
                        <a:ea typeface="微软雅黑" pitchFamily="34" charset="-122"/>
                      </a:endParaRPr>
                    </a:p>
                  </a:txBody>
                  <a:tcPr/>
                </a:tc>
                <a:tc hMerge="1">
                  <a:txBody>
                    <a:bodyPr/>
                    <a:lstStyle/>
                    <a:p>
                      <a:endParaRPr lang="zh-CN" altLang="en-US" dirty="0"/>
                    </a:p>
                  </a:txBody>
                  <a:tcPr/>
                </a:tc>
              </a:tr>
              <a:tr h="370840">
                <a:tc>
                  <a:txBody>
                    <a:bodyPr/>
                    <a:lstStyle/>
                    <a:p>
                      <a:pPr algn="ctr"/>
                      <a:r>
                        <a:rPr lang="zh-CN" altLang="en-US" sz="2000" b="1" kern="1200" dirty="0" smtClean="0">
                          <a:solidFill>
                            <a:schemeClr val="dk1"/>
                          </a:solidFill>
                          <a:latin typeface="微软雅黑" pitchFamily="34" charset="-122"/>
                          <a:ea typeface="微软雅黑" pitchFamily="34" charset="-122"/>
                          <a:cs typeface="+mn-cs"/>
                        </a:rPr>
                        <a:t>特点</a:t>
                      </a:r>
                      <a:endParaRPr lang="zh-CN" altLang="en-US" sz="2000" b="1" kern="1200" dirty="0">
                        <a:solidFill>
                          <a:schemeClr val="dk1"/>
                        </a:solidFill>
                        <a:latin typeface="微软雅黑" pitchFamily="34" charset="-122"/>
                        <a:ea typeface="微软雅黑" pitchFamily="34" charset="-122"/>
                        <a:cs typeface="+mn-cs"/>
                      </a:endParaRPr>
                    </a:p>
                  </a:txBody>
                  <a:tcPr anchor="ctr"/>
                </a:tc>
                <a:tc>
                  <a:txBody>
                    <a:bodyPr/>
                    <a:lstStyle/>
                    <a:p>
                      <a:pPr marL="0" marR="0" indent="0" algn="l" defTabSz="914226" rtl="0" eaLnBrk="1" fontAlgn="auto" latinLnBrk="0" hangingPunct="1">
                        <a:lnSpc>
                          <a:spcPct val="100000"/>
                        </a:lnSpc>
                        <a:spcBef>
                          <a:spcPts val="0"/>
                        </a:spcBef>
                        <a:spcAft>
                          <a:spcPts val="0"/>
                        </a:spcAft>
                        <a:buClrTx/>
                        <a:buSzTx/>
                        <a:buFontTx/>
                        <a:buNone/>
                        <a:tabLst/>
                        <a:defRPr/>
                      </a:pPr>
                      <a:r>
                        <a:rPr lang="zh-CN" altLang="en-US" sz="1800" dirty="0" smtClean="0">
                          <a:latin typeface="微软雅黑" pitchFamily="34" charset="-122"/>
                          <a:ea typeface="微软雅黑" pitchFamily="34" charset="-122"/>
                        </a:rPr>
                        <a:t>使用数字证书进行电子签名的电子文件，不再要求打印为纸质文件归档。</a:t>
                      </a:r>
                      <a:endParaRPr lang="en-US" altLang="zh-CN" sz="1800" dirty="0" smtClean="0">
                        <a:latin typeface="微软雅黑" pitchFamily="34" charset="-122"/>
                        <a:ea typeface="微软雅黑" pitchFamily="34" charset="-122"/>
                      </a:endParaRPr>
                    </a:p>
                  </a:txBody>
                  <a:tcPr anchor="ctr"/>
                </a:tc>
                <a:tc>
                  <a:txBody>
                    <a:bodyPr/>
                    <a:lstStyle/>
                    <a:p>
                      <a:pPr marL="0" marR="0" indent="0" algn="l" defTabSz="914226" rtl="0" eaLnBrk="1" fontAlgn="auto" latinLnBrk="0" hangingPunct="1">
                        <a:lnSpc>
                          <a:spcPct val="100000"/>
                        </a:lnSpc>
                        <a:spcBef>
                          <a:spcPts val="0"/>
                        </a:spcBef>
                        <a:spcAft>
                          <a:spcPts val="0"/>
                        </a:spcAft>
                        <a:buClrTx/>
                        <a:buSzTx/>
                        <a:buFontTx/>
                        <a:buNone/>
                        <a:tabLst/>
                        <a:defRPr/>
                      </a:pPr>
                      <a:r>
                        <a:rPr lang="zh-CN" altLang="en-US" sz="1800" dirty="0" smtClean="0">
                          <a:latin typeface="微软雅黑" pitchFamily="34" charset="-122"/>
                          <a:ea typeface="微软雅黑" pitchFamily="34" charset="-122"/>
                        </a:rPr>
                        <a:t>作为对电子档案的佐证，电子档案案卷须打印为纸质文件并组卷，每个案卷须以骑缝章的形式加盖相关责任单位的公章，档案分管领导和档案主管须在案卷备考表上签名并加盖相关责任单位公章，确保纸质档案与电子档案一致，相关责任人不需在打印的纸质文件上手工签名。</a:t>
                      </a:r>
                      <a:endParaRPr lang="en-US" altLang="zh-CN" sz="1800" dirty="0" smtClean="0">
                        <a:latin typeface="微软雅黑" pitchFamily="34" charset="-122"/>
                        <a:ea typeface="微软雅黑" pitchFamily="34" charset="-122"/>
                      </a:endParaRPr>
                    </a:p>
                  </a:txBody>
                  <a:tcPr/>
                </a:tc>
              </a:tr>
            </a:tbl>
          </a:graphicData>
        </a:graphic>
      </p:graphicFrame>
    </p:spTree>
    <p:extLst>
      <p:ext uri="{BB962C8B-B14F-4D97-AF65-F5344CB8AC3E}">
        <p14:creationId xmlns:p14="http://schemas.microsoft.com/office/powerpoint/2010/main" val="440465446"/>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59273</TotalTime>
  <Words>2655</Words>
  <Application>Microsoft Office PowerPoint</Application>
  <PresentationFormat>自定义</PresentationFormat>
  <Paragraphs>211</Paragraphs>
  <Slides>26</Slides>
  <Notes>22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40" baseType="lpstr">
      <vt:lpstr>Aharoni</vt:lpstr>
      <vt:lpstr>黑体</vt:lpstr>
      <vt:lpstr>华文彩云</vt:lpstr>
      <vt:lpstr>宋体</vt:lpstr>
      <vt:lpstr>微软雅黑</vt:lpstr>
      <vt:lpstr>Arial</vt:lpstr>
      <vt:lpstr>Calibri</vt:lpstr>
      <vt:lpstr>Franklin Gothic Book</vt:lpstr>
      <vt:lpstr>Franklin Gothic Medium</vt:lpstr>
      <vt:lpstr>Impact</vt:lpstr>
      <vt:lpstr>Segoe UI</vt:lpstr>
      <vt:lpstr>Wingdings</vt:lpstr>
      <vt:lpstr>1_自定义设计方案</vt:lpstr>
      <vt:lpstr>Visio</vt:lpstr>
      <vt:lpstr>PowerPoint 演示文稿</vt:lpstr>
      <vt:lpstr>目录</vt:lpstr>
      <vt:lpstr>PowerPoint 演示文稿</vt:lpstr>
      <vt:lpstr>1、概况</vt:lpstr>
      <vt:lpstr>PowerPoint 演示文稿</vt:lpstr>
      <vt:lpstr>PowerPoint 演示文稿</vt:lpstr>
      <vt:lpstr>3、意义</vt:lpstr>
      <vt:lpstr>3、意义</vt:lpstr>
      <vt:lpstr>PowerPoint 演示文稿</vt:lpstr>
      <vt:lpstr>目录</vt:lpstr>
      <vt:lpstr>PowerPoint 演示文稿</vt:lpstr>
      <vt:lpstr>PowerPoint 演示文稿</vt:lpstr>
      <vt:lpstr>PowerPoint 演示文稿</vt:lpstr>
      <vt:lpstr>PowerPoint 演示文稿</vt:lpstr>
      <vt:lpstr>PowerPoint 演示文稿</vt:lpstr>
      <vt:lpstr>1、系统原理图</vt:lpstr>
      <vt:lpstr>2、系统功能图</vt:lpstr>
      <vt:lpstr>PowerPoint 演示文稿</vt:lpstr>
      <vt:lpstr>PowerPoint 演示文稿</vt:lpstr>
      <vt:lpstr>PowerPoint 演示文稿</vt:lpstr>
      <vt:lpstr>PowerPoint 演示文稿</vt:lpstr>
      <vt:lpstr>PowerPoint 演示文稿</vt:lpstr>
      <vt:lpstr>1、建立档案数据备份及恢复体系</vt:lpstr>
      <vt:lpstr>2、数据恢复组织架构</vt:lpstr>
      <vt:lpstr>3、数据恢复流程</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admin</cp:lastModifiedBy>
  <cp:revision>1299</cp:revision>
  <cp:lastPrinted>2014-11-10T02:06:56Z</cp:lastPrinted>
  <dcterms:created xsi:type="dcterms:W3CDTF">2012-05-15T08:54:27Z</dcterms:created>
  <dcterms:modified xsi:type="dcterms:W3CDTF">2017-06-09T01:04:36Z</dcterms:modified>
</cp:coreProperties>
</file>