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5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1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20800"/>
            <a:ext cx="7543801" cy="4548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0D4C1B-8D61-4C04-A977-E9278FF34DFA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D1CBA-7F13-4922-B742-EEF8EE5BD90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663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项目管理公司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需求收集方案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2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需求收集目的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梳理业务流程：明确什么时候应该做什么事，之前需要做什么准备，之后跟进的流程是什么</a:t>
            </a:r>
            <a:endParaRPr lang="en-US" altLang="zh-CN" dirty="0" smtClean="0"/>
          </a:p>
          <a:p>
            <a:r>
              <a:rPr lang="zh-CN" altLang="en-US" dirty="0"/>
              <a:t>确定</a:t>
            </a:r>
            <a:r>
              <a:rPr lang="zh-CN" altLang="en-US" dirty="0" smtClean="0"/>
              <a:t>岗位职责：明确具体的事应该由谁来跟进，由谁审核，由谁归档</a:t>
            </a:r>
            <a:endParaRPr lang="en-US" altLang="zh-CN" dirty="0" smtClean="0"/>
          </a:p>
          <a:p>
            <a:r>
              <a:rPr lang="zh-CN" altLang="en-US" dirty="0" smtClean="0"/>
              <a:t>规范档案管理：明确每项业务中的文档材料如何填写，如何归档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83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需求收集方法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明确业务流程中各个重要节点及先后顺序，思考现在已经在进行中的业务都有哪些环节</a:t>
            </a:r>
            <a:endParaRPr lang="en-US" altLang="zh-CN" dirty="0" smtClean="0"/>
          </a:p>
          <a:p>
            <a:r>
              <a:rPr lang="zh-CN" altLang="en-US" dirty="0" smtClean="0"/>
              <a:t>明确业务环节中信息的来源及流向</a:t>
            </a:r>
            <a:endParaRPr lang="en-US" altLang="zh-CN" dirty="0" smtClean="0"/>
          </a:p>
          <a:p>
            <a:r>
              <a:rPr lang="zh-CN" altLang="en-US" dirty="0" smtClean="0"/>
              <a:t>思考在业务环节中目前有哪些不利于提高工作效率的地方，是否有改进意见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45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需求收集举例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以举办“</a:t>
            </a:r>
            <a:r>
              <a:rPr lang="zh-CN" altLang="en-US" dirty="0"/>
              <a:t>项目管理公司需求收集讨论会议</a:t>
            </a:r>
            <a:r>
              <a:rPr lang="zh-CN" altLang="en-US" dirty="0" smtClean="0"/>
              <a:t>”为例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明确关键节点及顺序：会议申请→领导审批→确定会议地点时间→邀请参会人→参会人确认→举办会议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明确信息来源及流向：谁要求举办会议，需要哪个领导审批，会议地点时间信息由谁提供，需要哪些参会人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5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业务周期划分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前期工作：规划编制及批复、预（初步）可行性研究报告、手续报批、工程勘察和规划设计招标</a:t>
            </a:r>
            <a:endParaRPr lang="en-US" altLang="zh-CN" dirty="0" smtClean="0"/>
          </a:p>
          <a:p>
            <a:r>
              <a:rPr lang="zh-CN" altLang="en-US" dirty="0" smtClean="0"/>
              <a:t>建设实施阶段：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准备工作：施工图设计及审查、施工、监理、设备材料选购招标、合同签订、工程施工手续办理、施工组织设计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实施阶段：进度管理、质量控制、安全生产管理、环境保护及文明施工管理、建设资金管理</a:t>
            </a:r>
            <a:endParaRPr lang="en-US" altLang="zh-CN" dirty="0" smtClean="0"/>
          </a:p>
          <a:p>
            <a:r>
              <a:rPr lang="zh-CN" altLang="en-US" dirty="0" smtClean="0"/>
              <a:t>竣工验收阶段：竣工验收、工程决算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9514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274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Calibri</vt:lpstr>
      <vt:lpstr>Calibri Light</vt:lpstr>
      <vt:lpstr>Wingdings</vt:lpstr>
      <vt:lpstr>回顾</vt:lpstr>
      <vt:lpstr>项目管理公司 需求收集方案</vt:lpstr>
      <vt:lpstr>需求收集目的</vt:lpstr>
      <vt:lpstr>需求收集方法</vt:lpstr>
      <vt:lpstr>需求收集举例</vt:lpstr>
      <vt:lpstr>业务周期划分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项目管理公司 需求收集方案</dc:title>
  <dc:creator>wangdan</dc:creator>
  <cp:lastModifiedBy>wangdan</cp:lastModifiedBy>
  <cp:revision>7</cp:revision>
  <dcterms:created xsi:type="dcterms:W3CDTF">2017-06-02T06:03:18Z</dcterms:created>
  <dcterms:modified xsi:type="dcterms:W3CDTF">2017-06-02T06:35:16Z</dcterms:modified>
</cp:coreProperties>
</file>