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论还丹第28页" id="{BC3870C9-C4C8-4765-AE47-9F7DF64FE74A}">
          <p14:sldIdLst>
            <p14:sldId id="256"/>
          </p14:sldIdLst>
        </p14:section>
        <p14:section name="论炼形第29页" id="{AE63940F-1DC3-4C00-B402-E9A460C94801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977648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天一生水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9912" y="977648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地二生火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977648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天三生木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00192" y="977648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地</a:t>
            </a:r>
            <a:r>
              <a:rPr lang="zh-CN" altLang="en-US" dirty="0"/>
              <a:t>四</a:t>
            </a:r>
            <a:r>
              <a:rPr lang="zh-CN" altLang="en-US" dirty="0" smtClean="0"/>
              <a:t>生金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96336" y="977648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天五生土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55776" y="1993835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地</a:t>
            </a:r>
            <a:r>
              <a:rPr lang="zh-CN" altLang="en-US" dirty="0" smtClean="0"/>
              <a:t>六成水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9912" y="1993835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天七成火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1993835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地八成木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1993835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天九成金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96336" y="1993835"/>
            <a:ext cx="11079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地十成土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2148" y="9898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三阳二阴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2148" y="19938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三阴二阳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7" idx="3"/>
          </p:cNvCxnSpPr>
          <p:nvPr/>
        </p:nvCxnSpPr>
        <p:spPr>
          <a:xfrm flipV="1">
            <a:off x="1490144" y="1162314"/>
            <a:ext cx="921616" cy="12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490144" y="2166250"/>
            <a:ext cx="921616" cy="12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决策 26"/>
          <p:cNvSpPr/>
          <p:nvPr/>
        </p:nvSpPr>
        <p:spPr>
          <a:xfrm>
            <a:off x="2792601" y="1468723"/>
            <a:ext cx="634346" cy="45310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流程图: 决策 27"/>
          <p:cNvSpPr/>
          <p:nvPr/>
        </p:nvSpPr>
        <p:spPr>
          <a:xfrm>
            <a:off x="4016737" y="1468723"/>
            <a:ext cx="634346" cy="45310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心</a:t>
            </a:r>
          </a:p>
        </p:txBody>
      </p:sp>
      <p:sp>
        <p:nvSpPr>
          <p:cNvPr id="29" name="流程图: 决策 28"/>
          <p:cNvSpPr/>
          <p:nvPr/>
        </p:nvSpPr>
        <p:spPr>
          <a:xfrm>
            <a:off x="5240873" y="1468723"/>
            <a:ext cx="634346" cy="45310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肝</a:t>
            </a:r>
          </a:p>
        </p:txBody>
      </p:sp>
      <p:sp>
        <p:nvSpPr>
          <p:cNvPr id="30" name="流程图: 决策 29"/>
          <p:cNvSpPr/>
          <p:nvPr/>
        </p:nvSpPr>
        <p:spPr>
          <a:xfrm>
            <a:off x="6537017" y="1468723"/>
            <a:ext cx="634346" cy="45310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肺</a:t>
            </a:r>
          </a:p>
        </p:txBody>
      </p:sp>
      <p:sp>
        <p:nvSpPr>
          <p:cNvPr id="31" name="流程图: 决策 30"/>
          <p:cNvSpPr/>
          <p:nvPr/>
        </p:nvSpPr>
        <p:spPr>
          <a:xfrm>
            <a:off x="7833161" y="1468723"/>
            <a:ext cx="634346" cy="45310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脾</a:t>
            </a:r>
          </a:p>
        </p:txBody>
      </p:sp>
      <p:sp>
        <p:nvSpPr>
          <p:cNvPr id="39" name="椭圆 38"/>
          <p:cNvSpPr/>
          <p:nvPr/>
        </p:nvSpPr>
        <p:spPr>
          <a:xfrm>
            <a:off x="3368808" y="93349"/>
            <a:ext cx="1978375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阳数二十五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5541141" y="93349"/>
            <a:ext cx="1850142" cy="43204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阴数三十</a:t>
            </a:r>
            <a:endParaRPr lang="zh-CN" altLang="en-US" dirty="0"/>
          </a:p>
        </p:txBody>
      </p:sp>
      <p:sp>
        <p:nvSpPr>
          <p:cNvPr id="43" name="剪去单角的矩形 42"/>
          <p:cNvSpPr/>
          <p:nvPr/>
        </p:nvSpPr>
        <p:spPr>
          <a:xfrm>
            <a:off x="3411447" y="5229200"/>
            <a:ext cx="1825804" cy="504056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阳以九尽而一盛 </a:t>
            </a:r>
          </a:p>
        </p:txBody>
      </p:sp>
      <p:sp>
        <p:nvSpPr>
          <p:cNvPr id="44" name="剪去单角的矩形 43"/>
          <p:cNvSpPr/>
          <p:nvPr/>
        </p:nvSpPr>
        <p:spPr>
          <a:xfrm flipH="1">
            <a:off x="5802517" y="5229200"/>
            <a:ext cx="1825804" cy="504056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阴以八极而二盛 </a:t>
            </a:r>
          </a:p>
        </p:txBody>
      </p:sp>
      <p:sp>
        <p:nvSpPr>
          <p:cNvPr id="45" name="左右箭头 44"/>
          <p:cNvSpPr/>
          <p:nvPr/>
        </p:nvSpPr>
        <p:spPr>
          <a:xfrm>
            <a:off x="5387095" y="5438936"/>
            <a:ext cx="267231" cy="156048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4" idx="3"/>
            <a:endCxn id="8" idx="1"/>
          </p:cNvCxnSpPr>
          <p:nvPr/>
        </p:nvCxnSpPr>
        <p:spPr>
          <a:xfrm>
            <a:off x="3663772" y="1162314"/>
            <a:ext cx="116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887908" y="1168439"/>
            <a:ext cx="116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9" idx="3"/>
            <a:endCxn id="10" idx="1"/>
          </p:cNvCxnSpPr>
          <p:nvPr/>
        </p:nvCxnSpPr>
        <p:spPr>
          <a:xfrm>
            <a:off x="6112044" y="1162314"/>
            <a:ext cx="18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408188" y="1174565"/>
            <a:ext cx="18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663772" y="2166251"/>
            <a:ext cx="116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887908" y="2172376"/>
            <a:ext cx="116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112044" y="2166251"/>
            <a:ext cx="18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408188" y="2178502"/>
            <a:ext cx="18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82320" y="2487378"/>
            <a:ext cx="49244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/>
              <a:t>九尽</a:t>
            </a:r>
            <a:endParaRPr lang="zh-CN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840615" y="620687"/>
            <a:ext cx="49244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/>
              <a:t>一盛</a:t>
            </a:r>
            <a:endParaRPr lang="zh-CN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5294919" y="2487378"/>
            <a:ext cx="492443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/>
              <a:t>八极</a:t>
            </a:r>
            <a:endParaRPr lang="zh-CN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087688" y="620686"/>
            <a:ext cx="492443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/>
              <a:t>二盛</a:t>
            </a:r>
            <a:endParaRPr lang="zh-CN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004048" y="2924944"/>
            <a:ext cx="110799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气到肝</a:t>
            </a:r>
            <a:endParaRPr lang="zh-CN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569324" y="2924944"/>
            <a:ext cx="108234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绝肾之余阴</a:t>
            </a:r>
            <a:endParaRPr lang="zh-CN" altLang="en-US" sz="1400" dirty="0"/>
          </a:p>
        </p:txBody>
      </p:sp>
      <p:cxnSp>
        <p:nvCxnSpPr>
          <p:cNvPr id="72" name="直接箭头连接符 71"/>
          <p:cNvCxnSpPr>
            <a:stCxn id="69" idx="1"/>
          </p:cNvCxnSpPr>
          <p:nvPr/>
        </p:nvCxnSpPr>
        <p:spPr>
          <a:xfrm flipH="1" flipV="1">
            <a:off x="3721842" y="3078832"/>
            <a:ext cx="128220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83287" y="4005064"/>
            <a:ext cx="110799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液到肺</a:t>
            </a:r>
            <a:endParaRPr lang="zh-CN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848563" y="4005064"/>
            <a:ext cx="108234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绝心之余阴</a:t>
            </a:r>
            <a:endParaRPr lang="zh-CN" altLang="en-US" sz="1400" dirty="0"/>
          </a:p>
        </p:txBody>
      </p:sp>
      <p:cxnSp>
        <p:nvCxnSpPr>
          <p:cNvPr id="75" name="直接箭头连接符 74"/>
          <p:cNvCxnSpPr>
            <a:stCxn id="73" idx="1"/>
          </p:cNvCxnSpPr>
          <p:nvPr/>
        </p:nvCxnSpPr>
        <p:spPr>
          <a:xfrm flipH="1" flipV="1">
            <a:off x="5001081" y="4158952"/>
            <a:ext cx="128220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99397" y="3408946"/>
            <a:ext cx="180299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气到心，太极而生阴，以二在心而八在肝</a:t>
            </a:r>
            <a:r>
              <a:rPr lang="zh-CN" altLang="en-US" sz="1400" dirty="0" smtClean="0"/>
              <a:t>也</a:t>
            </a:r>
            <a:endParaRPr lang="zh-CN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2350245" y="4365104"/>
            <a:ext cx="178970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液到肾，太极而生阳，以一在肾而九在肺也 </a:t>
            </a:r>
          </a:p>
        </p:txBody>
      </p:sp>
    </p:spTree>
    <p:extLst>
      <p:ext uri="{BB962C8B-B14F-4D97-AF65-F5344CB8AC3E}">
        <p14:creationId xmlns:p14="http://schemas.microsoft.com/office/powerpoint/2010/main" val="232248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三百日胎完</a:t>
            </a:r>
            <a:r>
              <a:rPr lang="zh-CN" alt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7304" y="40466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五千日气足</a:t>
            </a:r>
            <a:r>
              <a:rPr lang="zh-CN" alt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9032" y="40466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五尺五寸为本躯</a:t>
            </a:r>
            <a:r>
              <a:rPr lang="zh-CN" altLang="en-US" dirty="0"/>
              <a:t> </a:t>
            </a:r>
          </a:p>
        </p:txBody>
      </p:sp>
      <p:sp>
        <p:nvSpPr>
          <p:cNvPr id="7" name="椭圆 6"/>
          <p:cNvSpPr/>
          <p:nvPr/>
        </p:nvSpPr>
        <p:spPr>
          <a:xfrm>
            <a:off x="4355976" y="4182224"/>
            <a:ext cx="1152128" cy="42004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心</a:t>
            </a:r>
            <a:endParaRPr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4355976" y="5314921"/>
            <a:ext cx="1152128" cy="42004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肾</a:t>
            </a:r>
          </a:p>
        </p:txBody>
      </p:sp>
      <p:sp>
        <p:nvSpPr>
          <p:cNvPr id="9" name="椭圆 8"/>
          <p:cNvSpPr/>
          <p:nvPr/>
        </p:nvSpPr>
        <p:spPr>
          <a:xfrm>
            <a:off x="4355976" y="3049528"/>
            <a:ext cx="1152128" cy="42004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重楼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355976" y="1916832"/>
            <a:ext cx="1152128" cy="42004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顶</a:t>
            </a:r>
            <a:endParaRPr lang="zh-CN" altLang="en-US" sz="2400" dirty="0"/>
          </a:p>
        </p:txBody>
      </p:sp>
      <p:cxnSp>
        <p:nvCxnSpPr>
          <p:cNvPr id="19" name="直接连接符 18"/>
          <p:cNvCxnSpPr>
            <a:stCxn id="7" idx="6"/>
          </p:cNvCxnSpPr>
          <p:nvPr/>
        </p:nvCxnSpPr>
        <p:spPr>
          <a:xfrm flipV="1">
            <a:off x="5508104" y="4392247"/>
            <a:ext cx="12241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732240" y="1916832"/>
            <a:ext cx="0" cy="247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732240" y="4392247"/>
            <a:ext cx="0" cy="1342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76256" y="28902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九天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76255" y="48789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九地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8" idx="0"/>
            <a:endCxn id="7" idx="4"/>
          </p:cNvCxnSpPr>
          <p:nvPr/>
        </p:nvCxnSpPr>
        <p:spPr>
          <a:xfrm flipV="1">
            <a:off x="4932040" y="4602271"/>
            <a:ext cx="0" cy="712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5402" y="48507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八寸四分</a:t>
            </a:r>
            <a:endParaRPr lang="zh-CN" altLang="en-US" sz="1600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4932040" y="3469574"/>
            <a:ext cx="0" cy="712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05402" y="36566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八寸四分</a:t>
            </a:r>
            <a:endParaRPr lang="zh-CN" altLang="en-US" sz="1600" dirty="0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4932040" y="2336878"/>
            <a:ext cx="0" cy="712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05402" y="25506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八寸四分</a:t>
            </a:r>
            <a:endParaRPr lang="zh-CN" altLang="en-US" sz="1600" dirty="0"/>
          </a:p>
        </p:txBody>
      </p:sp>
      <p:sp>
        <p:nvSpPr>
          <p:cNvPr id="37" name="左大括号 36"/>
          <p:cNvSpPr/>
          <p:nvPr/>
        </p:nvSpPr>
        <p:spPr>
          <a:xfrm>
            <a:off x="3635896" y="2126855"/>
            <a:ext cx="720080" cy="33980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174231" y="3060785"/>
            <a:ext cx="461665" cy="153022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二尺</a:t>
            </a:r>
            <a:r>
              <a:rPr lang="zh-CN" altLang="en-US" dirty="0"/>
              <a:t>五寸二分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079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159</Words>
  <Application>Microsoft Office PowerPoint</Application>
  <PresentationFormat>全屏显示(4:3)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</cp:revision>
  <dcterms:created xsi:type="dcterms:W3CDTF">2019-02-13T15:07:51Z</dcterms:created>
  <dcterms:modified xsi:type="dcterms:W3CDTF">2019-02-15T14:59:45Z</dcterms:modified>
</cp:coreProperties>
</file>