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0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5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10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43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252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91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77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C0A5-DFDF-E243-ADB6-DA3206E33FD3}" type="datetimeFigureOut">
              <a:rPr kumimoji="1" lang="zh-CN" altLang="en-US" smtClean="0"/>
              <a:t>16/1/21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0A113-784B-134F-B5F2-0F36979AB7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8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繁忙的一天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cccccccc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ffffff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Dddfdsffdhthfbcxvdvfvcxvdsvcx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Vdvd</a:t>
            </a:r>
            <a:r>
              <a:rPr kumimoji="1" lang="en-US" altLang="zh-CN" dirty="0" err="1" smtClean="0"/>
              <a:t>vfvvmbbmg</a:t>
            </a:r>
            <a:r>
              <a:rPr kumimoji="1" lang="zh-CN" altLang="en-US" dirty="0" smtClean="0"/>
              <a:t>的浪费了丰；</a:t>
            </a:r>
          </a:p>
          <a:p>
            <a:r>
              <a:rPr kumimoji="1" lang="zh-CN" altLang="en-US" dirty="0" smtClean="0"/>
              <a:t>想休息的搜索斗狗赌博不变</a:t>
            </a:r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的浪费了丰富；</a:t>
            </a:r>
          </a:p>
          <a:p>
            <a:r>
              <a:rPr kumimoji="1" lang="zh-CN" altLang="en-US" dirty="0" smtClean="0"/>
              <a:t>想休息的搜索斗狗赌博不变色</a:t>
            </a:r>
            <a:r>
              <a:rPr kumimoji="1" lang="en-US" altLang="zh-CN" dirty="0" err="1" smtClean="0"/>
              <a:t>d'vv</a:t>
            </a:r>
            <a:endParaRPr kumimoji="1" lang="zh-CN" altLang="en-US" dirty="0" smtClean="0"/>
          </a:p>
          <a:p>
            <a:r>
              <a:rPr kumimoji="1" lang="zh-CN" altLang="en-US" dirty="0" smtClean="0"/>
              <a:t>色</a:t>
            </a:r>
            <a:r>
              <a:rPr kumimoji="1" lang="en-US" altLang="zh-CN" dirty="0" err="1" smtClean="0"/>
              <a:t>d‘vh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ffffffv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04" y="952321"/>
            <a:ext cx="335491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sssssss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Dddfdsffdhthfbcxvdvfvcxvdsvcx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的浪费了丰；</a:t>
            </a:r>
          </a:p>
          <a:p>
            <a:r>
              <a:rPr kumimoji="1" lang="zh-CN" altLang="en-US" dirty="0" smtClean="0"/>
              <a:t>想休息的搜索斗狗赌博不变</a:t>
            </a:r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的浪费了丰富；</a:t>
            </a:r>
          </a:p>
          <a:p>
            <a:r>
              <a:rPr kumimoji="1" lang="zh-CN" altLang="en-US" dirty="0" smtClean="0"/>
              <a:t>想休息的搜索斗狗赌博不变色</a:t>
            </a:r>
            <a:r>
              <a:rPr kumimoji="1" lang="en-US" altLang="zh-CN" dirty="0" err="1" smtClean="0"/>
              <a:t>d'vv</a:t>
            </a:r>
            <a:endParaRPr kumimoji="1" lang="zh-CN" altLang="en-US" dirty="0" smtClean="0"/>
          </a:p>
          <a:p>
            <a:r>
              <a:rPr kumimoji="1" lang="zh-CN" altLang="en-US" dirty="0" smtClean="0"/>
              <a:t>色</a:t>
            </a:r>
            <a:r>
              <a:rPr kumimoji="1" lang="en-US" altLang="zh-CN" dirty="0" err="1" smtClean="0"/>
              <a:t>d‘vh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ffffffv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2" y="904125"/>
            <a:ext cx="3153473" cy="485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fdreeeee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Dddfdsffdhthfbcxvdvfvcxvdsvcx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的浪费了丰；</a:t>
            </a:r>
          </a:p>
          <a:p>
            <a:r>
              <a:rPr kumimoji="1" lang="zh-CN" altLang="en-US" dirty="0" smtClean="0"/>
              <a:t>想休息的搜索斗狗赌博不变</a:t>
            </a:r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的浪费了丰富；</a:t>
            </a:r>
          </a:p>
          <a:p>
            <a:r>
              <a:rPr kumimoji="1" lang="zh-CN" altLang="en-US" dirty="0" smtClean="0"/>
              <a:t>想休息的搜索斗狗赌博不变色</a:t>
            </a:r>
            <a:r>
              <a:rPr kumimoji="1" lang="en-US" altLang="zh-CN" dirty="0" err="1" smtClean="0"/>
              <a:t>d'vv</a:t>
            </a:r>
            <a:endParaRPr kumimoji="1" lang="zh-CN" altLang="en-US" dirty="0" smtClean="0"/>
          </a:p>
          <a:p>
            <a:r>
              <a:rPr kumimoji="1" lang="zh-CN" altLang="en-US" dirty="0" smtClean="0"/>
              <a:t>色</a:t>
            </a:r>
            <a:r>
              <a:rPr kumimoji="1" lang="en-US" altLang="zh-CN" dirty="0" err="1" smtClean="0"/>
              <a:t>d‘vh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ffffffv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43" y="1027906"/>
            <a:ext cx="3180291" cy="47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ddsssss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Dddfdsffdhthfbcxvdvfvcxvdsvcx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的浪费了丰；</a:t>
            </a:r>
          </a:p>
          <a:p>
            <a:r>
              <a:rPr kumimoji="1" lang="zh-CN" altLang="en-US" dirty="0" smtClean="0"/>
              <a:t>想休息的搜索斗狗赌博不变</a:t>
            </a:r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的浪费了丰富；</a:t>
            </a:r>
          </a:p>
          <a:p>
            <a:r>
              <a:rPr kumimoji="1" lang="zh-CN" altLang="en-US" dirty="0" smtClean="0"/>
              <a:t>想休息的搜索斗狗赌博不变色</a:t>
            </a:r>
            <a:r>
              <a:rPr kumimoji="1" lang="en-US" altLang="zh-CN" dirty="0" err="1" smtClean="0"/>
              <a:t>d'vv</a:t>
            </a:r>
            <a:endParaRPr kumimoji="1" lang="zh-CN" altLang="en-US" dirty="0" smtClean="0"/>
          </a:p>
          <a:p>
            <a:r>
              <a:rPr kumimoji="1" lang="zh-CN" altLang="en-US" dirty="0" smtClean="0"/>
              <a:t>色</a:t>
            </a:r>
            <a:r>
              <a:rPr kumimoji="1" lang="en-US" altLang="zh-CN" dirty="0" err="1" smtClean="0"/>
              <a:t>d‘vh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ffffffv</a:t>
            </a: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58" y="517222"/>
            <a:ext cx="3773161" cy="56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ddfdddsss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Dddfdsffdhthfbcxvdvfvcxvdsvcx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的浪费了丰；</a:t>
            </a:r>
          </a:p>
          <a:p>
            <a:r>
              <a:rPr kumimoji="1" lang="zh-CN" altLang="en-US" dirty="0" smtClean="0"/>
              <a:t>想休息的搜索斗狗赌博不变</a:t>
            </a:r>
          </a:p>
          <a:p>
            <a:r>
              <a:rPr kumimoji="1" lang="en-US" altLang="zh-CN" dirty="0" err="1" smtClean="0"/>
              <a:t>Vdvdvfvvmbbmg</a:t>
            </a:r>
            <a:r>
              <a:rPr kumimoji="1" lang="zh-CN" altLang="en-US" dirty="0" smtClean="0"/>
              <a:t>的浪费了丰富；</a:t>
            </a:r>
          </a:p>
          <a:p>
            <a:r>
              <a:rPr kumimoji="1" lang="zh-CN" altLang="en-US" dirty="0" smtClean="0"/>
              <a:t>想休息的搜索斗狗赌博不变色</a:t>
            </a:r>
            <a:r>
              <a:rPr kumimoji="1" lang="en-US" altLang="zh-CN" dirty="0" err="1" smtClean="0"/>
              <a:t>d'vv</a:t>
            </a:r>
            <a:endParaRPr kumimoji="1" lang="zh-CN" altLang="en-US" dirty="0" smtClean="0"/>
          </a:p>
          <a:p>
            <a:r>
              <a:rPr kumimoji="1" lang="zh-CN" altLang="en-US" dirty="0" smtClean="0"/>
              <a:t>色</a:t>
            </a:r>
            <a:r>
              <a:rPr kumimoji="1" lang="en-US" altLang="zh-CN" dirty="0" err="1" smtClean="0"/>
              <a:t>d‘vh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ffffffv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77" y="750014"/>
            <a:ext cx="3544013" cy="53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</Words>
  <Application>Microsoft Macintosh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DengXian</vt:lpstr>
      <vt:lpstr>DengXian Light</vt:lpstr>
      <vt:lpstr>Office 主题</vt:lpstr>
      <vt:lpstr>繁忙的一天</vt:lpstr>
      <vt:lpstr>ffffff</vt:lpstr>
      <vt:lpstr>sssssss</vt:lpstr>
      <vt:lpstr>fdreeeee</vt:lpstr>
      <vt:lpstr>ddsssss</vt:lpstr>
      <vt:lpstr>ddfdddsss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繁忙的一天</dc:title>
  <dc:creator>Microsoft Office 用户</dc:creator>
  <cp:lastModifiedBy>Microsoft Office 用户</cp:lastModifiedBy>
  <cp:revision>1</cp:revision>
  <dcterms:created xsi:type="dcterms:W3CDTF">2016-01-21T02:42:28Z</dcterms:created>
  <dcterms:modified xsi:type="dcterms:W3CDTF">2016-01-21T02:46:14Z</dcterms:modified>
</cp:coreProperties>
</file>