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ABF688-A13A-4A78-83C5-AC4D2B320170}"/>
                  </a:ext>
                </a:extLst>
              </p:cNvPr>
              <p:cNvSpPr txBox="1"/>
              <p:nvPr/>
            </p:nvSpPr>
            <p:spPr>
              <a:xfrm>
                <a:off x="323143" y="0"/>
                <a:ext cx="52088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ABF688-A13A-4A78-83C5-AC4D2B32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3" y="0"/>
                <a:ext cx="5208862" cy="312650"/>
              </a:xfrm>
              <a:prstGeom prst="rect">
                <a:avLst/>
              </a:prstGeom>
              <a:blipFill>
                <a:blip r:embed="rId2"/>
                <a:stretch>
                  <a:fillRect l="-1054" r="-1288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1ED0DC-C093-4FAE-9754-BA06174693C6}"/>
                  </a:ext>
                </a:extLst>
              </p:cNvPr>
              <p:cNvSpPr txBox="1"/>
              <p:nvPr/>
            </p:nvSpPr>
            <p:spPr>
              <a:xfrm>
                <a:off x="323143" y="450112"/>
                <a:ext cx="4742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1ED0DC-C093-4FAE-9754-BA0617469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3" y="450112"/>
                <a:ext cx="4742773" cy="276999"/>
              </a:xfrm>
              <a:prstGeom prst="rect">
                <a:avLst/>
              </a:prstGeom>
              <a:blipFill>
                <a:blip r:embed="rId3"/>
                <a:stretch>
                  <a:fillRect l="-1157" t="-2222" r="-141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003EAA-7784-4E10-9388-B5B70BE50B8D}"/>
                  </a:ext>
                </a:extLst>
              </p:cNvPr>
              <p:cNvSpPr txBox="1"/>
              <p:nvPr/>
            </p:nvSpPr>
            <p:spPr>
              <a:xfrm>
                <a:off x="323143" y="974652"/>
                <a:ext cx="3950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2003EAA-7784-4E10-9388-B5B70BE50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3" y="974652"/>
                <a:ext cx="3950505" cy="276999"/>
              </a:xfrm>
              <a:prstGeom prst="rect">
                <a:avLst/>
              </a:prstGeom>
              <a:blipFill>
                <a:blip r:embed="rId4"/>
                <a:stretch>
                  <a:fillRect l="-1543" t="-2222" r="-185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AE27B3-A00E-41D9-B817-B351CD983D51}"/>
                  </a:ext>
                </a:extLst>
              </p:cNvPr>
              <p:cNvSpPr txBox="1"/>
              <p:nvPr/>
            </p:nvSpPr>
            <p:spPr>
              <a:xfrm>
                <a:off x="354882" y="1383495"/>
                <a:ext cx="25726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acc>
                                <m:accPr>
                                  <m:chr m:val="̇"/>
                                  <m:ctrlPr>
                                    <a:rPr lang="el-G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d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~(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AE27B3-A00E-41D9-B817-B351CD98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2" y="1383495"/>
                <a:ext cx="2572692" cy="719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31945E-37DD-4D65-B596-227CB1B4BA07}"/>
                  </a:ext>
                </a:extLst>
              </p:cNvPr>
              <p:cNvSpPr txBox="1"/>
              <p:nvPr/>
            </p:nvSpPr>
            <p:spPr>
              <a:xfrm>
                <a:off x="323143" y="2473012"/>
                <a:ext cx="4067075" cy="32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31945E-37DD-4D65-B596-227CB1B4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3" y="2473012"/>
                <a:ext cx="4067075" cy="322909"/>
              </a:xfrm>
              <a:prstGeom prst="rect">
                <a:avLst/>
              </a:prstGeom>
              <a:blipFill>
                <a:blip r:embed="rId6"/>
                <a:stretch>
                  <a:fillRect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57BBE4-F4D9-4FAE-89A5-BAEC71D97576}"/>
                  </a:ext>
                </a:extLst>
              </p:cNvPr>
              <p:cNvSpPr txBox="1"/>
              <p:nvPr/>
            </p:nvSpPr>
            <p:spPr>
              <a:xfrm>
                <a:off x="323142" y="2997552"/>
                <a:ext cx="400532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57BBE4-F4D9-4FAE-89A5-BAEC71D9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2" y="2997552"/>
                <a:ext cx="4005327" cy="312650"/>
              </a:xfrm>
              <a:prstGeom prst="rect">
                <a:avLst/>
              </a:prstGeom>
              <a:blipFill>
                <a:blip r:embed="rId7"/>
                <a:stretch>
                  <a:fillRect l="-761" t="-9804" r="-304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8959F-A8EF-4323-A3EC-EF4C94BD090E}"/>
                  </a:ext>
                </a:extLst>
              </p:cNvPr>
              <p:cNvSpPr txBox="1"/>
              <p:nvPr/>
            </p:nvSpPr>
            <p:spPr>
              <a:xfrm>
                <a:off x="321352" y="3511833"/>
                <a:ext cx="73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A8959F-A8EF-4323-A3EC-EF4C94BD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2" y="3511833"/>
                <a:ext cx="733214" cy="276999"/>
              </a:xfrm>
              <a:prstGeom prst="rect">
                <a:avLst/>
              </a:prstGeom>
              <a:blipFill>
                <a:blip r:embed="rId8"/>
                <a:stretch>
                  <a:fillRect l="-4167" t="-2174" r="-116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BB9CA0-FB48-4276-932B-FD7BF23A8A57}"/>
                  </a:ext>
                </a:extLst>
              </p:cNvPr>
              <p:cNvSpPr txBox="1"/>
              <p:nvPr/>
            </p:nvSpPr>
            <p:spPr>
              <a:xfrm>
                <a:off x="321352" y="4036373"/>
                <a:ext cx="2272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*log(p)*r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ABB9CA0-FB48-4276-932B-FD7BF23A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2" y="4036373"/>
                <a:ext cx="2272930" cy="276999"/>
              </a:xfrm>
              <a:prstGeom prst="rect">
                <a:avLst/>
              </a:prstGeom>
              <a:blipFill>
                <a:blip r:embed="rId9"/>
                <a:stretch>
                  <a:fillRect l="-3485" t="-28261" r="-589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915428-3201-4A7F-8E2F-10BEFADEE969}"/>
                  </a:ext>
                </a:extLst>
              </p:cNvPr>
              <p:cNvSpPr txBox="1"/>
              <p:nvPr/>
            </p:nvSpPr>
            <p:spPr>
              <a:xfrm>
                <a:off x="5665571" y="173113"/>
                <a:ext cx="2807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ccost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915428-3201-4A7F-8E2F-10BEFADEE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1" y="173113"/>
                <a:ext cx="2807563" cy="276999"/>
              </a:xfrm>
              <a:prstGeom prst="rect">
                <a:avLst/>
              </a:prstGeom>
              <a:blipFill>
                <a:blip r:embed="rId10"/>
                <a:stretch>
                  <a:fillRect l="-4989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0ACCE8-3DED-4035-823D-0FDA04CF713E}"/>
                  </a:ext>
                </a:extLst>
              </p:cNvPr>
              <p:cNvSpPr txBox="1"/>
              <p:nvPr/>
            </p:nvSpPr>
            <p:spPr>
              <a:xfrm>
                <a:off x="5665571" y="683759"/>
                <a:ext cx="5727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*log(p),  td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A0ACCE8-3DED-4035-823D-0FDA04CF7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1" y="683759"/>
                <a:ext cx="5727722" cy="276999"/>
              </a:xfrm>
              <a:prstGeom prst="rect">
                <a:avLst/>
              </a:prstGeom>
              <a:blipFill>
                <a:blip r:embed="rId11"/>
                <a:stretch>
                  <a:fillRect l="-1277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706054-D66F-4BB4-A0F9-A5087F689333}"/>
                  </a:ext>
                </a:extLst>
              </p:cNvPr>
              <p:cNvSpPr txBox="1"/>
              <p:nvPr/>
            </p:nvSpPr>
            <p:spPr>
              <a:xfrm>
                <a:off x="5665571" y="1516501"/>
                <a:ext cx="4436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ccost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706054-D66F-4BB4-A0F9-A5087F68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1" y="1516501"/>
                <a:ext cx="4436984" cy="276999"/>
              </a:xfrm>
              <a:prstGeom prst="rect">
                <a:avLst/>
              </a:prstGeom>
              <a:blipFill>
                <a:blip r:embed="rId12"/>
                <a:stretch>
                  <a:fillRect l="-3159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3ADF4-8782-43CD-97ED-66C67EAA9D73}"/>
                  </a:ext>
                </a:extLst>
              </p:cNvPr>
              <p:cNvSpPr txBox="1"/>
              <p:nvPr/>
            </p:nvSpPr>
            <p:spPr>
              <a:xfrm>
                <a:off x="5665571" y="1964423"/>
                <a:ext cx="2473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𝑎𝑐𝑜𝑠𝑡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3ADF4-8782-43CD-97ED-66C67EAA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1" y="1964423"/>
                <a:ext cx="2473819" cy="276999"/>
              </a:xfrm>
              <a:prstGeom prst="rect">
                <a:avLst/>
              </a:prstGeom>
              <a:blipFill>
                <a:blip r:embed="rId13"/>
                <a:stretch>
                  <a:fillRect l="-2956" t="-28261" r="-492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53566C-1F62-4FF0-9A74-D82D0A15D33D}"/>
                  </a:ext>
                </a:extLst>
              </p:cNvPr>
              <p:cNvSpPr txBox="1"/>
              <p:nvPr/>
            </p:nvSpPr>
            <p:spPr>
              <a:xfrm>
                <a:off x="5665570" y="3262291"/>
                <a:ext cx="607685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𝑐𝑙𝑖𝑝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53566C-1F62-4FF0-9A74-D82D0A15D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0" y="3262291"/>
                <a:ext cx="6076856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D482DDC-C857-485B-A549-E263223FF71C}"/>
                  </a:ext>
                </a:extLst>
              </p:cNvPr>
              <p:cNvSpPr txBox="1"/>
              <p:nvPr/>
            </p:nvSpPr>
            <p:spPr>
              <a:xfrm>
                <a:off x="5665570" y="4016308"/>
                <a:ext cx="303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𝑡𝑑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D482DDC-C857-485B-A549-E263223F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0" y="4016308"/>
                <a:ext cx="3039550" cy="276999"/>
              </a:xfrm>
              <a:prstGeom prst="rect">
                <a:avLst/>
              </a:prstGeom>
              <a:blipFill>
                <a:blip r:embed="rId15"/>
                <a:stretch>
                  <a:fillRect l="-1403" t="-4444" r="-40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40FCD6-0628-4883-85B8-2BA66C5138EF}"/>
                  </a:ext>
                </a:extLst>
              </p:cNvPr>
              <p:cNvSpPr txBox="1"/>
              <p:nvPr/>
            </p:nvSpPr>
            <p:spPr>
              <a:xfrm>
                <a:off x="5665570" y="2719190"/>
                <a:ext cx="3327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ccost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40FCD6-0628-4883-85B8-2BA66C51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70" y="2719190"/>
                <a:ext cx="3327193" cy="276999"/>
              </a:xfrm>
              <a:prstGeom prst="rect">
                <a:avLst/>
              </a:prstGeom>
              <a:blipFill>
                <a:blip r:embed="rId16"/>
                <a:stretch>
                  <a:fillRect l="-4212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4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CA6B9D-A1ED-4791-B72D-9C2F886A5C9F}"/>
              </a:ext>
            </a:extLst>
          </p:cNvPr>
          <p:cNvSpPr/>
          <p:nvPr/>
        </p:nvSpPr>
        <p:spPr>
          <a:xfrm>
            <a:off x="3637769" y="19087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980A65-021C-46D5-A0AD-94C1518F6968}"/>
              </a:ext>
            </a:extLst>
          </p:cNvPr>
          <p:cNvCxnSpPr>
            <a:cxnSpLocks/>
          </p:cNvCxnSpPr>
          <p:nvPr/>
        </p:nvCxnSpPr>
        <p:spPr>
          <a:xfrm>
            <a:off x="2828260" y="1998779"/>
            <a:ext cx="7974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9BE993-10DA-42C9-BDFC-FFB7D19D2487}"/>
              </a:ext>
            </a:extLst>
          </p:cNvPr>
          <p:cNvCxnSpPr>
            <a:cxnSpLocks/>
          </p:cNvCxnSpPr>
          <p:nvPr/>
        </p:nvCxnSpPr>
        <p:spPr>
          <a:xfrm>
            <a:off x="2828260" y="3156099"/>
            <a:ext cx="7974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AA8E6C6-3EA4-4A10-BFC4-F5CD3E49204E}"/>
              </a:ext>
            </a:extLst>
          </p:cNvPr>
          <p:cNvSpPr/>
          <p:nvPr/>
        </p:nvSpPr>
        <p:spPr>
          <a:xfrm>
            <a:off x="3625702" y="2615609"/>
            <a:ext cx="1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B2FCE3-6F1A-48CE-B881-32E6995C5EE8}"/>
              </a:ext>
            </a:extLst>
          </p:cNvPr>
          <p:cNvCxnSpPr>
            <a:cxnSpLocks/>
            <a:stCxn id="4" idx="3"/>
            <a:endCxn id="18" idx="2"/>
          </p:cNvCxnSpPr>
          <p:nvPr/>
        </p:nvCxnSpPr>
        <p:spPr>
          <a:xfrm>
            <a:off x="3817769" y="1998779"/>
            <a:ext cx="903087" cy="6168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9759E56-239D-4BD2-843A-D0FED0190F6B}"/>
              </a:ext>
            </a:extLst>
          </p:cNvPr>
          <p:cNvCxnSpPr>
            <a:stCxn id="13" idx="3"/>
          </p:cNvCxnSpPr>
          <p:nvPr/>
        </p:nvCxnSpPr>
        <p:spPr>
          <a:xfrm flipV="1">
            <a:off x="3805702" y="2615609"/>
            <a:ext cx="925786" cy="5400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D7A7741-D8E1-473A-B4F1-23060A4FF148}"/>
              </a:ext>
            </a:extLst>
          </p:cNvPr>
          <p:cNvSpPr/>
          <p:nvPr/>
        </p:nvSpPr>
        <p:spPr>
          <a:xfrm>
            <a:off x="4720856" y="245360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加号 18">
            <a:extLst>
              <a:ext uri="{FF2B5EF4-FFF2-40B4-BE49-F238E27FC236}">
                <a16:creationId xmlns:a16="http://schemas.microsoft.com/office/drawing/2014/main" id="{7FAF21A8-1D4D-4606-809C-0CE71A565FE0}"/>
              </a:ext>
            </a:extLst>
          </p:cNvPr>
          <p:cNvSpPr/>
          <p:nvPr/>
        </p:nvSpPr>
        <p:spPr>
          <a:xfrm>
            <a:off x="4715541" y="2453607"/>
            <a:ext cx="323999" cy="324000"/>
          </a:xfrm>
          <a:prstGeom prst="mathPlus">
            <a:avLst>
              <a:gd name="adj1" fmla="val 6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B0E4903-35B2-41BB-B379-31DDD9546DF3}"/>
              </a:ext>
            </a:extLst>
          </p:cNvPr>
          <p:cNvCxnSpPr>
            <a:cxnSpLocks/>
          </p:cNvCxnSpPr>
          <p:nvPr/>
        </p:nvCxnSpPr>
        <p:spPr>
          <a:xfrm>
            <a:off x="5039540" y="2612495"/>
            <a:ext cx="496287" cy="31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F522875-BBE6-4B54-9390-1B7BFEF2526F}"/>
              </a:ext>
            </a:extLst>
          </p:cNvPr>
          <p:cNvSpPr/>
          <p:nvPr/>
        </p:nvSpPr>
        <p:spPr>
          <a:xfrm>
            <a:off x="5535827" y="2069812"/>
            <a:ext cx="1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133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yao</dc:creator>
  <cp:lastModifiedBy>qiang yao</cp:lastModifiedBy>
  <cp:revision>16</cp:revision>
  <dcterms:created xsi:type="dcterms:W3CDTF">2018-06-25T06:10:08Z</dcterms:created>
  <dcterms:modified xsi:type="dcterms:W3CDTF">2018-06-25T09:51:38Z</dcterms:modified>
</cp:coreProperties>
</file>